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Montserrat" panose="00000500000000000000" pitchFamily="2" charset="0"/>
      <p:regular r:id="rId23"/>
      <p:bold r:id="rId24"/>
      <p:italic r:id="rId25"/>
      <p:boldItalic r:id="rId26"/>
    </p:embeddedFont>
    <p:embeddedFont>
      <p:font typeface="Montserrat ExtraBold" panose="00000900000000000000" pitchFamily="2" charset="0"/>
      <p:bold r:id="rId27"/>
      <p:boldItalic r:id="rId28"/>
    </p:embeddedFont>
    <p:embeddedFont>
      <p:font typeface="Montserrat Light" panose="000004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3" d="100"/>
          <a:sy n="123" d="100"/>
        </p:scale>
        <p:origin x="12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leen B." userId="2906234f6550fed5" providerId="LiveId" clId="{B010C87C-B668-4AD4-BD7F-E7C81A42633B}"/>
    <pc:docChg chg="modSld">
      <pc:chgData name="Eileen B." userId="2906234f6550fed5" providerId="LiveId" clId="{B010C87C-B668-4AD4-BD7F-E7C81A42633B}" dt="2024-02-09T13:28:32.986" v="0" actId="207"/>
      <pc:docMkLst>
        <pc:docMk/>
      </pc:docMkLst>
      <pc:sldChg chg="modSp mod">
        <pc:chgData name="Eileen B." userId="2906234f6550fed5" providerId="LiveId" clId="{B010C87C-B668-4AD4-BD7F-E7C81A42633B}" dt="2024-02-09T13:28:32.986" v="0" actId="207"/>
        <pc:sldMkLst>
          <pc:docMk/>
          <pc:sldMk cId="0" sldId="257"/>
        </pc:sldMkLst>
        <pc:spChg chg="mod">
          <ac:chgData name="Eileen B." userId="2906234f6550fed5" providerId="LiveId" clId="{B010C87C-B668-4AD4-BD7F-E7C81A42633B}" dt="2024-02-09T13:28:32.986" v="0" actId="207"/>
          <ac:spMkLst>
            <pc:docMk/>
            <pc:sldMk cId="0" sldId="257"/>
            <ac:spMk id="7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6b6c1df41_0_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6b6c1df4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76b6c1df41_0_6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76b6c1df41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76b6c1df41_0_3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76b6c1df41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76b6c1df41_0_2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76b6c1df4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ed75ccf_05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76b6c1df41_0_4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76b6c1df41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76b6c1df41_0_5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76b6c1df41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e69bcf42e_0_4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e69bcf42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6e69bcf42e_0_3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6e69bcf42e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5694cd56_019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5694cd56_0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639e1ea3a2_494_5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639e1ea3a2_494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8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f391192_0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4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ed75ccf_0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76b6c1df41_0_2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76b6c1df4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76b6c1df41_0_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76b6c1df41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76b6c1df41_0_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76b6c1df4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1"/>
            </a:gs>
            <a:gs pos="100000">
              <a:schemeClr val="accent2"/>
            </a:gs>
          </a:gsLst>
          <a:lin ang="5400012" scaled="0"/>
        </a:gra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26"/>
            <a:ext cx="9144000" cy="5143523"/>
          </a:xfrm>
          <a:prstGeom prst="rect">
            <a:avLst/>
          </a:prstGeom>
          <a:noFill/>
          <a:ln>
            <a:noFill/>
          </a:ln>
        </p:spPr>
      </p:pic>
      <p:sp>
        <p:nvSpPr>
          <p:cNvPr id="11" name="Google Shape;11;p2"/>
          <p:cNvSpPr txBox="1">
            <a:spLocks noGrp="1"/>
          </p:cNvSpPr>
          <p:nvPr>
            <p:ph type="ctrTitle"/>
          </p:nvPr>
        </p:nvSpPr>
        <p:spPr>
          <a:xfrm>
            <a:off x="2302050" y="1223200"/>
            <a:ext cx="4539900" cy="26970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gradFill>
          <a:gsLst>
            <a:gs pos="0">
              <a:srgbClr val="E61E7F"/>
            </a:gs>
            <a:gs pos="100000">
              <a:srgbClr val="FF9900"/>
            </a:gs>
          </a:gsLst>
          <a:lin ang="5400700" scaled="0"/>
        </a:gradFill>
        <a:effectLst/>
      </p:bgPr>
    </p:bg>
    <p:spTree>
      <p:nvGrpSpPr>
        <p:cNvPr id="1" name="Shape 52"/>
        <p:cNvGrpSpPr/>
        <p:nvPr/>
      </p:nvGrpSpPr>
      <p:grpSpPr>
        <a:xfrm>
          <a:off x="0" y="0"/>
          <a:ext cx="0" cy="0"/>
          <a:chOff x="0" y="0"/>
          <a:chExt cx="0" cy="0"/>
        </a:xfrm>
      </p:grpSpPr>
      <p:sp>
        <p:nvSpPr>
          <p:cNvPr id="53" name="Google Shape;53;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pic>
        <p:nvPicPr>
          <p:cNvPr id="54" name="Google Shape;54;p11"/>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background">
  <p:cSld name="BLANK_1">
    <p:bg>
      <p:bgPr>
        <a:solidFill>
          <a:srgbClr val="000000"/>
        </a:solidFill>
        <a:effectLst/>
      </p:bgPr>
    </p:bg>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pic>
        <p:nvPicPr>
          <p:cNvPr id="57" name="Google Shape;57;p12"/>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rgbClr val="4050E5"/>
            </a:gs>
            <a:gs pos="100000">
              <a:srgbClr val="C833FF"/>
            </a:gs>
          </a:gsLst>
          <a:lin ang="5400700" scaled="0"/>
        </a:grad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26"/>
            <a:ext cx="9144000" cy="5143523"/>
          </a:xfrm>
          <a:prstGeom prst="rect">
            <a:avLst/>
          </a:prstGeom>
          <a:noFill/>
          <a:ln>
            <a:noFill/>
          </a:ln>
        </p:spPr>
      </p:pic>
      <p:sp>
        <p:nvSpPr>
          <p:cNvPr id="14" name="Google Shape;14;p3"/>
          <p:cNvSpPr txBox="1">
            <a:spLocks noGrp="1"/>
          </p:cNvSpPr>
          <p:nvPr>
            <p:ph type="ctrTitle"/>
          </p:nvPr>
        </p:nvSpPr>
        <p:spPr>
          <a:xfrm>
            <a:off x="2438550" y="1811950"/>
            <a:ext cx="4266900" cy="11598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5" name="Google Shape;15;p3"/>
          <p:cNvSpPr txBox="1">
            <a:spLocks noGrp="1"/>
          </p:cNvSpPr>
          <p:nvPr>
            <p:ph type="subTitle" idx="1"/>
          </p:nvPr>
        </p:nvSpPr>
        <p:spPr>
          <a:xfrm>
            <a:off x="2438550" y="2840054"/>
            <a:ext cx="4266900" cy="7848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1000"/>
              </a:spcBef>
              <a:spcAft>
                <a:spcPts val="0"/>
              </a:spcAft>
              <a:buClr>
                <a:schemeClr val="lt1"/>
              </a:buClr>
              <a:buSzPts val="1800"/>
              <a:buNone/>
              <a:defRPr sz="1800">
                <a:solidFill>
                  <a:schemeClr val="lt1"/>
                </a:solidFill>
              </a:defRPr>
            </a:lvl2pPr>
            <a:lvl3pPr lvl="2" algn="ctr" rtl="0">
              <a:spcBef>
                <a:spcPts val="1000"/>
              </a:spcBef>
              <a:spcAft>
                <a:spcPts val="0"/>
              </a:spcAft>
              <a:buClr>
                <a:schemeClr val="lt1"/>
              </a:buClr>
              <a:buSzPts val="1800"/>
              <a:buNone/>
              <a:defRPr sz="1800">
                <a:solidFill>
                  <a:schemeClr val="lt1"/>
                </a:solidFill>
              </a:defRPr>
            </a:lvl3pPr>
            <a:lvl4pPr lvl="3" algn="ctr" rtl="0">
              <a:spcBef>
                <a:spcPts val="1000"/>
              </a:spcBef>
              <a:spcAft>
                <a:spcPts val="0"/>
              </a:spcAft>
              <a:buClr>
                <a:schemeClr val="lt1"/>
              </a:buClr>
              <a:buSzPts val="1800"/>
              <a:buNone/>
              <a:defRPr sz="1800">
                <a:solidFill>
                  <a:schemeClr val="lt1"/>
                </a:solidFill>
              </a:defRPr>
            </a:lvl4pPr>
            <a:lvl5pPr lvl="4" algn="ctr" rtl="0">
              <a:spcBef>
                <a:spcPts val="1000"/>
              </a:spcBef>
              <a:spcAft>
                <a:spcPts val="0"/>
              </a:spcAft>
              <a:buClr>
                <a:schemeClr val="lt1"/>
              </a:buClr>
              <a:buSzPts val="1800"/>
              <a:buNone/>
              <a:defRPr sz="1800">
                <a:solidFill>
                  <a:schemeClr val="lt1"/>
                </a:solidFill>
              </a:defRPr>
            </a:lvl5pPr>
            <a:lvl6pPr lvl="5" algn="ctr" rtl="0">
              <a:spcBef>
                <a:spcPts val="1000"/>
              </a:spcBef>
              <a:spcAft>
                <a:spcPts val="0"/>
              </a:spcAft>
              <a:buClr>
                <a:schemeClr val="lt1"/>
              </a:buClr>
              <a:buSzPts val="1800"/>
              <a:buNone/>
              <a:defRPr sz="1800">
                <a:solidFill>
                  <a:schemeClr val="lt1"/>
                </a:solidFill>
              </a:defRPr>
            </a:lvl6pPr>
            <a:lvl7pPr lvl="6" algn="ctr" rtl="0">
              <a:spcBef>
                <a:spcPts val="1000"/>
              </a:spcBef>
              <a:spcAft>
                <a:spcPts val="0"/>
              </a:spcAft>
              <a:buClr>
                <a:schemeClr val="lt1"/>
              </a:buClr>
              <a:buSzPts val="1800"/>
              <a:buNone/>
              <a:defRPr sz="1800">
                <a:solidFill>
                  <a:schemeClr val="lt1"/>
                </a:solidFill>
              </a:defRPr>
            </a:lvl7pPr>
            <a:lvl8pPr lvl="7" algn="ctr" rtl="0">
              <a:spcBef>
                <a:spcPts val="1000"/>
              </a:spcBef>
              <a:spcAft>
                <a:spcPts val="0"/>
              </a:spcAft>
              <a:buClr>
                <a:schemeClr val="lt1"/>
              </a:buClr>
              <a:buSzPts val="1800"/>
              <a:buNone/>
              <a:defRPr sz="1800">
                <a:solidFill>
                  <a:schemeClr val="lt1"/>
                </a:solidFill>
              </a:defRPr>
            </a:lvl8pPr>
            <a:lvl9pPr lvl="8" algn="ctr" rtl="0">
              <a:spcBef>
                <a:spcPts val="1000"/>
              </a:spcBef>
              <a:spcAft>
                <a:spcPts val="100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rgbClr val="FF8700"/>
            </a:gs>
            <a:gs pos="100000">
              <a:srgbClr val="FFD900"/>
            </a:gs>
          </a:gsLst>
          <a:lin ang="5400700" scaled="0"/>
        </a:gradFill>
        <a:effectLst/>
      </p:bgPr>
    </p:bg>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26"/>
            <a:ext cx="9144000" cy="5143523"/>
          </a:xfrm>
          <a:prstGeom prst="rect">
            <a:avLst/>
          </a:prstGeom>
          <a:noFill/>
          <a:ln>
            <a:noFill/>
          </a:ln>
        </p:spPr>
      </p:pic>
      <p:sp>
        <p:nvSpPr>
          <p:cNvPr id="18" name="Google Shape;18;p4"/>
          <p:cNvSpPr txBox="1">
            <a:spLocks noGrp="1"/>
          </p:cNvSpPr>
          <p:nvPr>
            <p:ph type="body" idx="1"/>
          </p:nvPr>
        </p:nvSpPr>
        <p:spPr>
          <a:xfrm>
            <a:off x="2370425" y="1780800"/>
            <a:ext cx="4403100" cy="1944300"/>
          </a:xfrm>
          <a:prstGeom prst="rect">
            <a:avLst/>
          </a:prstGeom>
        </p:spPr>
        <p:txBody>
          <a:bodyPr spcFirstLastPara="1" wrap="square" lIns="0" tIns="0" rIns="0" bIns="0" anchor="t" anchorCtr="0">
            <a:noAutofit/>
          </a:bodyPr>
          <a:lstStyle>
            <a:lvl1pPr marL="457200" lvl="0" indent="-368300" algn="ctr" rtl="0">
              <a:spcBef>
                <a:spcPts val="600"/>
              </a:spcBef>
              <a:spcAft>
                <a:spcPts val="0"/>
              </a:spcAft>
              <a:buClr>
                <a:schemeClr val="lt1"/>
              </a:buClr>
              <a:buSzPts val="2200"/>
              <a:buChar char="◦"/>
              <a:defRPr i="1">
                <a:solidFill>
                  <a:schemeClr val="lt1"/>
                </a:solidFill>
              </a:defRPr>
            </a:lvl1pPr>
            <a:lvl2pPr marL="914400" lvl="1" indent="-368300" algn="ctr" rtl="0">
              <a:spcBef>
                <a:spcPts val="1000"/>
              </a:spcBef>
              <a:spcAft>
                <a:spcPts val="0"/>
              </a:spcAft>
              <a:buClr>
                <a:schemeClr val="lt1"/>
              </a:buClr>
              <a:buSzPts val="2200"/>
              <a:buChar char="◦"/>
              <a:defRPr i="1">
                <a:solidFill>
                  <a:schemeClr val="lt1"/>
                </a:solidFill>
              </a:defRPr>
            </a:lvl2pPr>
            <a:lvl3pPr marL="1371600" lvl="2" indent="-368300" algn="ctr" rtl="0">
              <a:spcBef>
                <a:spcPts val="1000"/>
              </a:spcBef>
              <a:spcAft>
                <a:spcPts val="0"/>
              </a:spcAft>
              <a:buClr>
                <a:schemeClr val="lt1"/>
              </a:buClr>
              <a:buSzPts val="2200"/>
              <a:buChar char="◦"/>
              <a:defRPr i="1">
                <a:solidFill>
                  <a:schemeClr val="lt1"/>
                </a:solidFill>
              </a:defRPr>
            </a:lvl3pPr>
            <a:lvl4pPr marL="1828800" lvl="3" indent="-368300" algn="ctr" rtl="0">
              <a:spcBef>
                <a:spcPts val="1000"/>
              </a:spcBef>
              <a:spcAft>
                <a:spcPts val="0"/>
              </a:spcAft>
              <a:buClr>
                <a:schemeClr val="lt1"/>
              </a:buClr>
              <a:buSzPts val="2200"/>
              <a:buChar char="◦"/>
              <a:defRPr i="1">
                <a:solidFill>
                  <a:schemeClr val="lt1"/>
                </a:solidFill>
              </a:defRPr>
            </a:lvl4pPr>
            <a:lvl5pPr marL="2286000" lvl="4" indent="-368300" algn="ctr" rtl="0">
              <a:spcBef>
                <a:spcPts val="1000"/>
              </a:spcBef>
              <a:spcAft>
                <a:spcPts val="0"/>
              </a:spcAft>
              <a:buClr>
                <a:schemeClr val="lt1"/>
              </a:buClr>
              <a:buSzPts val="2200"/>
              <a:buChar char="◦"/>
              <a:defRPr i="1">
                <a:solidFill>
                  <a:schemeClr val="lt1"/>
                </a:solidFill>
              </a:defRPr>
            </a:lvl5pPr>
            <a:lvl6pPr marL="2743200" lvl="5" indent="-368300" algn="ctr" rtl="0">
              <a:spcBef>
                <a:spcPts val="1000"/>
              </a:spcBef>
              <a:spcAft>
                <a:spcPts val="0"/>
              </a:spcAft>
              <a:buClr>
                <a:schemeClr val="lt1"/>
              </a:buClr>
              <a:buSzPts val="2200"/>
              <a:buChar char="◦"/>
              <a:defRPr i="1">
                <a:solidFill>
                  <a:schemeClr val="lt1"/>
                </a:solidFill>
              </a:defRPr>
            </a:lvl6pPr>
            <a:lvl7pPr marL="3200400" lvl="6" indent="-368300" algn="ctr" rtl="0">
              <a:spcBef>
                <a:spcPts val="1000"/>
              </a:spcBef>
              <a:spcAft>
                <a:spcPts val="0"/>
              </a:spcAft>
              <a:buClr>
                <a:schemeClr val="lt1"/>
              </a:buClr>
              <a:buSzPts val="2200"/>
              <a:buChar char="◦"/>
              <a:defRPr i="1">
                <a:solidFill>
                  <a:schemeClr val="lt1"/>
                </a:solidFill>
              </a:defRPr>
            </a:lvl7pPr>
            <a:lvl8pPr marL="3657600" lvl="7" indent="-368300" algn="ctr" rtl="0">
              <a:spcBef>
                <a:spcPts val="1000"/>
              </a:spcBef>
              <a:spcAft>
                <a:spcPts val="0"/>
              </a:spcAft>
              <a:buClr>
                <a:schemeClr val="lt1"/>
              </a:buClr>
              <a:buSzPts val="2200"/>
              <a:buChar char="◦"/>
              <a:defRPr i="1">
                <a:solidFill>
                  <a:schemeClr val="lt1"/>
                </a:solidFill>
              </a:defRPr>
            </a:lvl8pPr>
            <a:lvl9pPr marL="4114800" lvl="8" indent="-368300" algn="ctr">
              <a:spcBef>
                <a:spcPts val="1000"/>
              </a:spcBef>
              <a:spcAft>
                <a:spcPts val="1000"/>
              </a:spcAft>
              <a:buClr>
                <a:schemeClr val="lt1"/>
              </a:buClr>
              <a:buSzPts val="2200"/>
              <a:buChar char="◦"/>
              <a:defRPr i="1">
                <a:solidFill>
                  <a:schemeClr val="lt1"/>
                </a:solidFill>
              </a:defRPr>
            </a:lvl9pPr>
          </a:lstStyle>
          <a:p>
            <a:endParaRPr/>
          </a:p>
        </p:txBody>
      </p:sp>
      <p:sp>
        <p:nvSpPr>
          <p:cNvPr id="19" name="Google Shape;19;p4"/>
          <p:cNvSpPr txBox="1"/>
          <p:nvPr/>
        </p:nvSpPr>
        <p:spPr>
          <a:xfrm>
            <a:off x="3593400" y="1162369"/>
            <a:ext cx="1957200" cy="6537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t" anchorCtr="0">
            <a:noAutofit/>
          </a:bodyPr>
          <a:lstStyle/>
          <a:p>
            <a:pPr marL="0" lvl="0" indent="0" algn="ctr" rtl="0">
              <a:spcBef>
                <a:spcPts val="0"/>
              </a:spcBef>
              <a:spcAft>
                <a:spcPts val="0"/>
              </a:spcAft>
              <a:buNone/>
            </a:pPr>
            <a:r>
              <a:rPr lang="en" sz="7200" b="1">
                <a:solidFill>
                  <a:schemeClr val="lt1"/>
                </a:solidFill>
                <a:latin typeface="Montserrat"/>
                <a:ea typeface="Montserrat"/>
                <a:cs typeface="Montserrat"/>
                <a:sym typeface="Montserrat"/>
              </a:rPr>
              <a:t>“</a:t>
            </a:r>
            <a:endParaRPr sz="7200" b="1">
              <a:solidFill>
                <a:schemeClr val="lt1"/>
              </a:solidFill>
              <a:latin typeface="Montserrat"/>
              <a:ea typeface="Montserrat"/>
              <a:cs typeface="Montserrat"/>
              <a:sym typeface="Montserrat"/>
            </a:endParaRPr>
          </a:p>
        </p:txBody>
      </p:sp>
      <p:sp>
        <p:nvSpPr>
          <p:cNvPr id="20" name="Google Shape;20;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pic>
        <p:nvPicPr>
          <p:cNvPr id="22" name="Google Shape;22;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4" name="Google Shape;24;p5"/>
          <p:cNvSpPr txBox="1">
            <a:spLocks noGrp="1"/>
          </p:cNvSpPr>
          <p:nvPr>
            <p:ph type="body" idx="1"/>
          </p:nvPr>
        </p:nvSpPr>
        <p:spPr>
          <a:xfrm>
            <a:off x="3844325" y="805325"/>
            <a:ext cx="4842600" cy="3548100"/>
          </a:xfrm>
          <a:prstGeom prst="rect">
            <a:avLst/>
          </a:prstGeom>
        </p:spPr>
        <p:txBody>
          <a:bodyPr spcFirstLastPara="1" wrap="square" lIns="0" tIns="0" rIns="0" bIns="0" anchor="ctr" anchorCtr="0">
            <a:noAutofit/>
          </a:bodyPr>
          <a:lstStyle>
            <a:lvl1pPr marL="457200" lvl="0" indent="-368300">
              <a:spcBef>
                <a:spcPts val="600"/>
              </a:spcBef>
              <a:spcAft>
                <a:spcPts val="0"/>
              </a:spcAft>
              <a:buSzPts val="2200"/>
              <a:buChar char="◦"/>
              <a:defRPr/>
            </a:lvl1pPr>
            <a:lvl2pPr marL="914400" lvl="1" indent="-368300">
              <a:spcBef>
                <a:spcPts val="1000"/>
              </a:spcBef>
              <a:spcAft>
                <a:spcPts val="0"/>
              </a:spcAft>
              <a:buSzPts val="2200"/>
              <a:buChar char="◦"/>
              <a:defRPr/>
            </a:lvl2pPr>
            <a:lvl3pPr marL="1371600" lvl="2" indent="-368300">
              <a:spcBef>
                <a:spcPts val="1000"/>
              </a:spcBef>
              <a:spcAft>
                <a:spcPts val="0"/>
              </a:spcAft>
              <a:buSzPts val="2200"/>
              <a:buChar char="◦"/>
              <a:defRPr/>
            </a:lvl3pPr>
            <a:lvl4pPr marL="1828800" lvl="3" indent="-368300">
              <a:spcBef>
                <a:spcPts val="1000"/>
              </a:spcBef>
              <a:spcAft>
                <a:spcPts val="0"/>
              </a:spcAft>
              <a:buSzPts val="2200"/>
              <a:buChar char="◦"/>
              <a:defRPr/>
            </a:lvl4pPr>
            <a:lvl5pPr marL="2286000" lvl="4" indent="-368300">
              <a:spcBef>
                <a:spcPts val="1000"/>
              </a:spcBef>
              <a:spcAft>
                <a:spcPts val="0"/>
              </a:spcAft>
              <a:buSzPts val="2200"/>
              <a:buChar char="◦"/>
              <a:defRPr/>
            </a:lvl5pPr>
            <a:lvl6pPr marL="2743200" lvl="5" indent="-368300">
              <a:spcBef>
                <a:spcPts val="1000"/>
              </a:spcBef>
              <a:spcAft>
                <a:spcPts val="0"/>
              </a:spcAft>
              <a:buSzPts val="2200"/>
              <a:buChar char="◦"/>
              <a:defRPr/>
            </a:lvl6pPr>
            <a:lvl7pPr marL="3200400" lvl="6" indent="-368300">
              <a:spcBef>
                <a:spcPts val="1000"/>
              </a:spcBef>
              <a:spcAft>
                <a:spcPts val="0"/>
              </a:spcAft>
              <a:buSzPts val="2200"/>
              <a:buChar char="◦"/>
              <a:defRPr/>
            </a:lvl7pPr>
            <a:lvl8pPr marL="3657600" lvl="7" indent="-368300">
              <a:spcBef>
                <a:spcPts val="1000"/>
              </a:spcBef>
              <a:spcAft>
                <a:spcPts val="0"/>
              </a:spcAft>
              <a:buSzPts val="2200"/>
              <a:buChar char="◦"/>
              <a:defRPr/>
            </a:lvl8pPr>
            <a:lvl9pPr marL="4114800" lvl="8" indent="-368300">
              <a:spcBef>
                <a:spcPts val="1000"/>
              </a:spcBef>
              <a:spcAft>
                <a:spcPts val="1000"/>
              </a:spcAft>
              <a:buSzPts val="2200"/>
              <a:buChar char="◦"/>
              <a:defRPr/>
            </a:lvl9pPr>
          </a:lstStyle>
          <a:p>
            <a:endParaRPr/>
          </a:p>
        </p:txBody>
      </p:sp>
      <p:sp>
        <p:nvSpPr>
          <p:cNvPr id="25" name="Google Shape;25;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_AND_BODY_1">
    <p:bg>
      <p:bgPr>
        <a:gradFill>
          <a:gsLst>
            <a:gs pos="0">
              <a:srgbClr val="8790B9"/>
            </a:gs>
            <a:gs pos="100000">
              <a:srgbClr val="D4ECFF"/>
            </a:gs>
          </a:gsLst>
          <a:lin ang="5400700" scaled="0"/>
        </a:gradFill>
        <a:effectLst/>
      </p:bgPr>
    </p:bg>
    <p:spTree>
      <p:nvGrpSpPr>
        <p:cNvPr id="1" name="Shape 26"/>
        <p:cNvGrpSpPr/>
        <p:nvPr/>
      </p:nvGrpSpPr>
      <p:grpSpPr>
        <a:xfrm>
          <a:off x="0" y="0"/>
          <a:ext cx="0" cy="0"/>
          <a:chOff x="0" y="0"/>
          <a:chExt cx="0" cy="0"/>
        </a:xfrm>
      </p:grpSpPr>
      <p:pic>
        <p:nvPicPr>
          <p:cNvPr id="27" name="Google Shape;27;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8" name="Google Shape;28;p6"/>
          <p:cNvSpPr txBox="1">
            <a:spLocks noGrp="1"/>
          </p:cNvSpPr>
          <p:nvPr>
            <p:ph type="title"/>
          </p:nvPr>
        </p:nvSpPr>
        <p:spPr>
          <a:xfrm>
            <a:off x="699000" y="790150"/>
            <a:ext cx="3494700" cy="828000"/>
          </a:xfrm>
          <a:prstGeom prst="rect">
            <a:avLst/>
          </a:prstGeom>
        </p:spPr>
        <p:txBody>
          <a:bodyPr spcFirstLastPara="1" wrap="square" lIns="0" tIns="0" rIns="0" bIns="0" anchor="b" anchorCtr="0">
            <a:noAutofit/>
          </a:bodyPr>
          <a:lstStyle>
            <a:lvl1pPr lvl="0" rtl="0">
              <a:spcBef>
                <a:spcPts val="0"/>
              </a:spcBef>
              <a:spcAft>
                <a:spcPts val="0"/>
              </a:spcAft>
              <a:buClr>
                <a:schemeClr val="dk1"/>
              </a:buClr>
              <a:buSzPts val="2600"/>
              <a:buNone/>
              <a:defRPr>
                <a:solidFill>
                  <a:schemeClr val="dk1"/>
                </a:solidFill>
              </a:defRPr>
            </a:lvl1pPr>
            <a:lvl2pPr lvl="1" rtl="0">
              <a:spcBef>
                <a:spcPts val="0"/>
              </a:spcBef>
              <a:spcAft>
                <a:spcPts val="0"/>
              </a:spcAft>
              <a:buClr>
                <a:schemeClr val="dk1"/>
              </a:buClr>
              <a:buSzPts val="2600"/>
              <a:buNone/>
              <a:defRPr>
                <a:solidFill>
                  <a:schemeClr val="dk1"/>
                </a:solidFill>
              </a:defRPr>
            </a:lvl2pPr>
            <a:lvl3pPr lvl="2" rtl="0">
              <a:spcBef>
                <a:spcPts val="0"/>
              </a:spcBef>
              <a:spcAft>
                <a:spcPts val="0"/>
              </a:spcAft>
              <a:buClr>
                <a:schemeClr val="dk1"/>
              </a:buClr>
              <a:buSzPts val="2600"/>
              <a:buNone/>
              <a:defRPr>
                <a:solidFill>
                  <a:schemeClr val="dk1"/>
                </a:solidFill>
              </a:defRPr>
            </a:lvl3pPr>
            <a:lvl4pPr lvl="3" rtl="0">
              <a:spcBef>
                <a:spcPts val="0"/>
              </a:spcBef>
              <a:spcAft>
                <a:spcPts val="0"/>
              </a:spcAft>
              <a:buClr>
                <a:schemeClr val="dk1"/>
              </a:buClr>
              <a:buSzPts val="2600"/>
              <a:buNone/>
              <a:defRPr>
                <a:solidFill>
                  <a:schemeClr val="dk1"/>
                </a:solidFill>
              </a:defRPr>
            </a:lvl4pPr>
            <a:lvl5pPr lvl="4" rtl="0">
              <a:spcBef>
                <a:spcPts val="0"/>
              </a:spcBef>
              <a:spcAft>
                <a:spcPts val="0"/>
              </a:spcAft>
              <a:buClr>
                <a:schemeClr val="dk1"/>
              </a:buClr>
              <a:buSzPts val="2600"/>
              <a:buNone/>
              <a:defRPr>
                <a:solidFill>
                  <a:schemeClr val="dk1"/>
                </a:solidFill>
              </a:defRPr>
            </a:lvl5pPr>
            <a:lvl6pPr lvl="5" rtl="0">
              <a:spcBef>
                <a:spcPts val="0"/>
              </a:spcBef>
              <a:spcAft>
                <a:spcPts val="0"/>
              </a:spcAft>
              <a:buClr>
                <a:schemeClr val="dk1"/>
              </a:buClr>
              <a:buSzPts val="2600"/>
              <a:buNone/>
              <a:defRPr>
                <a:solidFill>
                  <a:schemeClr val="dk1"/>
                </a:solidFill>
              </a:defRPr>
            </a:lvl6pPr>
            <a:lvl7pPr lvl="6" rtl="0">
              <a:spcBef>
                <a:spcPts val="0"/>
              </a:spcBef>
              <a:spcAft>
                <a:spcPts val="0"/>
              </a:spcAft>
              <a:buClr>
                <a:schemeClr val="dk1"/>
              </a:buClr>
              <a:buSzPts val="2600"/>
              <a:buNone/>
              <a:defRPr>
                <a:solidFill>
                  <a:schemeClr val="dk1"/>
                </a:solidFill>
              </a:defRPr>
            </a:lvl7pPr>
            <a:lvl8pPr lvl="7" rtl="0">
              <a:spcBef>
                <a:spcPts val="0"/>
              </a:spcBef>
              <a:spcAft>
                <a:spcPts val="0"/>
              </a:spcAft>
              <a:buClr>
                <a:schemeClr val="dk1"/>
              </a:buClr>
              <a:buSzPts val="2600"/>
              <a:buNone/>
              <a:defRPr>
                <a:solidFill>
                  <a:schemeClr val="dk1"/>
                </a:solidFill>
              </a:defRPr>
            </a:lvl8pPr>
            <a:lvl9pPr lvl="8" rtl="0">
              <a:spcBef>
                <a:spcPts val="0"/>
              </a:spcBef>
              <a:spcAft>
                <a:spcPts val="0"/>
              </a:spcAft>
              <a:buClr>
                <a:schemeClr val="dk1"/>
              </a:buClr>
              <a:buSzPts val="2600"/>
              <a:buNone/>
              <a:defRPr>
                <a:solidFill>
                  <a:schemeClr val="dk1"/>
                </a:solidFill>
              </a:defRPr>
            </a:lvl9pPr>
          </a:lstStyle>
          <a:p>
            <a:endParaRPr/>
          </a:p>
        </p:txBody>
      </p:sp>
      <p:sp>
        <p:nvSpPr>
          <p:cNvPr id="29" name="Google Shape;29;p6"/>
          <p:cNvSpPr txBox="1">
            <a:spLocks noGrp="1"/>
          </p:cNvSpPr>
          <p:nvPr>
            <p:ph type="body" idx="1"/>
          </p:nvPr>
        </p:nvSpPr>
        <p:spPr>
          <a:xfrm>
            <a:off x="699000" y="1770225"/>
            <a:ext cx="3494700" cy="25833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30" name="Google Shape;30;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gradFill>
          <a:gsLst>
            <a:gs pos="0">
              <a:srgbClr val="46E180"/>
            </a:gs>
            <a:gs pos="100000">
              <a:srgbClr val="B8DF32"/>
            </a:gs>
          </a:gsLst>
          <a:lin ang="5400700" scaled="0"/>
        </a:gradFill>
        <a:effectLst/>
      </p:bgPr>
    </p:bg>
    <p:spTree>
      <p:nvGrpSpPr>
        <p:cNvPr id="1" name="Shape 31"/>
        <p:cNvGrpSpPr/>
        <p:nvPr/>
      </p:nvGrpSpPr>
      <p:grpSpPr>
        <a:xfrm>
          <a:off x="0" y="0"/>
          <a:ext cx="0" cy="0"/>
          <a:chOff x="0" y="0"/>
          <a:chExt cx="0" cy="0"/>
        </a:xfrm>
      </p:grpSpPr>
      <p:pic>
        <p:nvPicPr>
          <p:cNvPr id="32" name="Google Shape;32;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3" name="Google Shape;33;p7"/>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34" name="Google Shape;34;p7"/>
          <p:cNvSpPr txBox="1">
            <a:spLocks noGrp="1"/>
          </p:cNvSpPr>
          <p:nvPr>
            <p:ph type="body" idx="1"/>
          </p:nvPr>
        </p:nvSpPr>
        <p:spPr>
          <a:xfrm>
            <a:off x="3844325" y="805325"/>
            <a:ext cx="2250300" cy="3540600"/>
          </a:xfrm>
          <a:prstGeom prst="rect">
            <a:avLst/>
          </a:prstGeom>
        </p:spPr>
        <p:txBody>
          <a:bodyPr spcFirstLastPara="1" wrap="square" lIns="0" tIns="0" rIns="0" bIns="0" anchor="ctr"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35" name="Google Shape;35;p7"/>
          <p:cNvSpPr txBox="1">
            <a:spLocks noGrp="1"/>
          </p:cNvSpPr>
          <p:nvPr>
            <p:ph type="body" idx="2"/>
          </p:nvPr>
        </p:nvSpPr>
        <p:spPr>
          <a:xfrm>
            <a:off x="6436624" y="805325"/>
            <a:ext cx="2250300" cy="3540600"/>
          </a:xfrm>
          <a:prstGeom prst="rect">
            <a:avLst/>
          </a:prstGeom>
        </p:spPr>
        <p:txBody>
          <a:bodyPr spcFirstLastPara="1" wrap="square" lIns="0" tIns="0" rIns="0" bIns="0" anchor="ctr"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36" name="Google Shape;36;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gradFill>
          <a:gsLst>
            <a:gs pos="0">
              <a:srgbClr val="E61E7F"/>
            </a:gs>
            <a:gs pos="100000">
              <a:srgbClr val="FF9900"/>
            </a:gs>
          </a:gsLst>
          <a:lin ang="5400700" scaled="0"/>
        </a:gradFill>
        <a:effectLst/>
      </p:bgPr>
    </p:bg>
    <p:spTree>
      <p:nvGrpSpPr>
        <p:cNvPr id="1" name="Shape 37"/>
        <p:cNvGrpSpPr/>
        <p:nvPr/>
      </p:nvGrpSpPr>
      <p:grpSpPr>
        <a:xfrm>
          <a:off x="0" y="0"/>
          <a:ext cx="0" cy="0"/>
          <a:chOff x="0" y="0"/>
          <a:chExt cx="0" cy="0"/>
        </a:xfrm>
      </p:grpSpPr>
      <p:pic>
        <p:nvPicPr>
          <p:cNvPr id="38" name="Google Shape;38;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39" name="Google Shape;39;p8"/>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40" name="Google Shape;40;p8"/>
          <p:cNvSpPr txBox="1">
            <a:spLocks noGrp="1"/>
          </p:cNvSpPr>
          <p:nvPr>
            <p:ph type="body" idx="1"/>
          </p:nvPr>
        </p:nvSpPr>
        <p:spPr>
          <a:xfrm>
            <a:off x="3844325" y="797725"/>
            <a:ext cx="1481700" cy="3540600"/>
          </a:xfrm>
          <a:prstGeom prst="rect">
            <a:avLst/>
          </a:prstGeom>
        </p:spPr>
        <p:txBody>
          <a:bodyPr spcFirstLastPara="1" wrap="square" lIns="0" tIns="0" rIns="0" bIns="0" anchor="ctr" anchorCtr="0">
            <a:noAutofit/>
          </a:bodyPr>
          <a:lstStyle>
            <a:lvl1pPr marL="457200" lvl="0" indent="-317500" rtl="0">
              <a:spcBef>
                <a:spcPts val="600"/>
              </a:spcBef>
              <a:spcAft>
                <a:spcPts val="0"/>
              </a:spcAft>
              <a:buSzPts val="1400"/>
              <a:buChar char="◦"/>
              <a:defRPr sz="1400"/>
            </a:lvl1pPr>
            <a:lvl2pPr marL="914400" lvl="1" indent="-317500" rtl="0">
              <a:spcBef>
                <a:spcPts val="1000"/>
              </a:spcBef>
              <a:spcAft>
                <a:spcPts val="0"/>
              </a:spcAft>
              <a:buSzPts val="1400"/>
              <a:buChar char="◦"/>
              <a:defRPr sz="1400"/>
            </a:lvl2pPr>
            <a:lvl3pPr marL="1371600" lvl="2" indent="-317500" rtl="0">
              <a:spcBef>
                <a:spcPts val="1000"/>
              </a:spcBef>
              <a:spcAft>
                <a:spcPts val="0"/>
              </a:spcAft>
              <a:buSzPts val="1400"/>
              <a:buChar char="◦"/>
              <a:defRPr sz="1400"/>
            </a:lvl3pPr>
            <a:lvl4pPr marL="1828800" lvl="3" indent="-317500" rtl="0">
              <a:spcBef>
                <a:spcPts val="1000"/>
              </a:spcBef>
              <a:spcAft>
                <a:spcPts val="0"/>
              </a:spcAft>
              <a:buSzPts val="1400"/>
              <a:buChar char="◦"/>
              <a:defRPr sz="1400"/>
            </a:lvl4pPr>
            <a:lvl5pPr marL="2286000" lvl="4" indent="-317500" rtl="0">
              <a:spcBef>
                <a:spcPts val="1000"/>
              </a:spcBef>
              <a:spcAft>
                <a:spcPts val="0"/>
              </a:spcAft>
              <a:buSzPts val="1400"/>
              <a:buChar char="◦"/>
              <a:defRPr sz="1400"/>
            </a:lvl5pPr>
            <a:lvl6pPr marL="2743200" lvl="5" indent="-317500" rtl="0">
              <a:spcBef>
                <a:spcPts val="1000"/>
              </a:spcBef>
              <a:spcAft>
                <a:spcPts val="0"/>
              </a:spcAft>
              <a:buSzPts val="1400"/>
              <a:buChar char="◦"/>
              <a:defRPr sz="1400"/>
            </a:lvl6pPr>
            <a:lvl7pPr marL="3200400" lvl="6" indent="-317500" rtl="0">
              <a:spcBef>
                <a:spcPts val="1000"/>
              </a:spcBef>
              <a:spcAft>
                <a:spcPts val="0"/>
              </a:spcAft>
              <a:buSzPts val="1400"/>
              <a:buChar char="◦"/>
              <a:defRPr sz="1400"/>
            </a:lvl7pPr>
            <a:lvl8pPr marL="3657600" lvl="7" indent="-317500" rtl="0">
              <a:spcBef>
                <a:spcPts val="1000"/>
              </a:spcBef>
              <a:spcAft>
                <a:spcPts val="0"/>
              </a:spcAft>
              <a:buSzPts val="1400"/>
              <a:buChar char="◦"/>
              <a:defRPr sz="1400"/>
            </a:lvl8pPr>
            <a:lvl9pPr marL="4114800" lvl="8" indent="-317500" rtl="0">
              <a:spcBef>
                <a:spcPts val="1000"/>
              </a:spcBef>
              <a:spcAft>
                <a:spcPts val="1000"/>
              </a:spcAft>
              <a:buSzPts val="1400"/>
              <a:buChar char="◦"/>
              <a:defRPr sz="1400"/>
            </a:lvl9pPr>
          </a:lstStyle>
          <a:p>
            <a:endParaRPr/>
          </a:p>
        </p:txBody>
      </p:sp>
      <p:sp>
        <p:nvSpPr>
          <p:cNvPr id="41" name="Google Shape;41;p8"/>
          <p:cNvSpPr txBox="1">
            <a:spLocks noGrp="1"/>
          </p:cNvSpPr>
          <p:nvPr>
            <p:ph type="body" idx="2"/>
          </p:nvPr>
        </p:nvSpPr>
        <p:spPr>
          <a:xfrm>
            <a:off x="5524777" y="797725"/>
            <a:ext cx="1481700" cy="3540600"/>
          </a:xfrm>
          <a:prstGeom prst="rect">
            <a:avLst/>
          </a:prstGeom>
        </p:spPr>
        <p:txBody>
          <a:bodyPr spcFirstLastPara="1" wrap="square" lIns="0" tIns="0" rIns="0" bIns="0" anchor="ctr" anchorCtr="0">
            <a:noAutofit/>
          </a:bodyPr>
          <a:lstStyle>
            <a:lvl1pPr marL="457200" lvl="0" indent="-317500" rtl="0">
              <a:spcBef>
                <a:spcPts val="600"/>
              </a:spcBef>
              <a:spcAft>
                <a:spcPts val="0"/>
              </a:spcAft>
              <a:buSzPts val="1400"/>
              <a:buChar char="◦"/>
              <a:defRPr sz="1400"/>
            </a:lvl1pPr>
            <a:lvl2pPr marL="914400" lvl="1" indent="-317500" rtl="0">
              <a:spcBef>
                <a:spcPts val="1000"/>
              </a:spcBef>
              <a:spcAft>
                <a:spcPts val="0"/>
              </a:spcAft>
              <a:buSzPts val="1400"/>
              <a:buChar char="◦"/>
              <a:defRPr sz="1400"/>
            </a:lvl2pPr>
            <a:lvl3pPr marL="1371600" lvl="2" indent="-317500" rtl="0">
              <a:spcBef>
                <a:spcPts val="1000"/>
              </a:spcBef>
              <a:spcAft>
                <a:spcPts val="0"/>
              </a:spcAft>
              <a:buSzPts val="1400"/>
              <a:buChar char="◦"/>
              <a:defRPr sz="1400"/>
            </a:lvl3pPr>
            <a:lvl4pPr marL="1828800" lvl="3" indent="-317500" rtl="0">
              <a:spcBef>
                <a:spcPts val="1000"/>
              </a:spcBef>
              <a:spcAft>
                <a:spcPts val="0"/>
              </a:spcAft>
              <a:buSzPts val="1400"/>
              <a:buChar char="◦"/>
              <a:defRPr sz="1400"/>
            </a:lvl4pPr>
            <a:lvl5pPr marL="2286000" lvl="4" indent="-317500" rtl="0">
              <a:spcBef>
                <a:spcPts val="1000"/>
              </a:spcBef>
              <a:spcAft>
                <a:spcPts val="0"/>
              </a:spcAft>
              <a:buSzPts val="1400"/>
              <a:buChar char="◦"/>
              <a:defRPr sz="1400"/>
            </a:lvl5pPr>
            <a:lvl6pPr marL="2743200" lvl="5" indent="-317500" rtl="0">
              <a:spcBef>
                <a:spcPts val="1000"/>
              </a:spcBef>
              <a:spcAft>
                <a:spcPts val="0"/>
              </a:spcAft>
              <a:buSzPts val="1400"/>
              <a:buChar char="◦"/>
              <a:defRPr sz="1400"/>
            </a:lvl6pPr>
            <a:lvl7pPr marL="3200400" lvl="6" indent="-317500" rtl="0">
              <a:spcBef>
                <a:spcPts val="1000"/>
              </a:spcBef>
              <a:spcAft>
                <a:spcPts val="0"/>
              </a:spcAft>
              <a:buSzPts val="1400"/>
              <a:buChar char="◦"/>
              <a:defRPr sz="1400"/>
            </a:lvl7pPr>
            <a:lvl8pPr marL="3657600" lvl="7" indent="-317500" rtl="0">
              <a:spcBef>
                <a:spcPts val="1000"/>
              </a:spcBef>
              <a:spcAft>
                <a:spcPts val="0"/>
              </a:spcAft>
              <a:buSzPts val="1400"/>
              <a:buChar char="◦"/>
              <a:defRPr sz="1400"/>
            </a:lvl8pPr>
            <a:lvl9pPr marL="4114800" lvl="8" indent="-317500" rtl="0">
              <a:spcBef>
                <a:spcPts val="1000"/>
              </a:spcBef>
              <a:spcAft>
                <a:spcPts val="1000"/>
              </a:spcAft>
              <a:buSzPts val="1400"/>
              <a:buChar char="◦"/>
              <a:defRPr sz="1400"/>
            </a:lvl9pPr>
          </a:lstStyle>
          <a:p>
            <a:endParaRPr/>
          </a:p>
        </p:txBody>
      </p:sp>
      <p:sp>
        <p:nvSpPr>
          <p:cNvPr id="42" name="Google Shape;42;p8"/>
          <p:cNvSpPr txBox="1">
            <a:spLocks noGrp="1"/>
          </p:cNvSpPr>
          <p:nvPr>
            <p:ph type="body" idx="3"/>
          </p:nvPr>
        </p:nvSpPr>
        <p:spPr>
          <a:xfrm>
            <a:off x="7205229" y="797725"/>
            <a:ext cx="1481700" cy="3540600"/>
          </a:xfrm>
          <a:prstGeom prst="rect">
            <a:avLst/>
          </a:prstGeom>
        </p:spPr>
        <p:txBody>
          <a:bodyPr spcFirstLastPara="1" wrap="square" lIns="0" tIns="0" rIns="0" bIns="0" anchor="ctr" anchorCtr="0">
            <a:noAutofit/>
          </a:bodyPr>
          <a:lstStyle>
            <a:lvl1pPr marL="457200" lvl="0" indent="-317500" rtl="0">
              <a:spcBef>
                <a:spcPts val="600"/>
              </a:spcBef>
              <a:spcAft>
                <a:spcPts val="0"/>
              </a:spcAft>
              <a:buSzPts val="1400"/>
              <a:buChar char="◦"/>
              <a:defRPr sz="1400"/>
            </a:lvl1pPr>
            <a:lvl2pPr marL="914400" lvl="1" indent="-317500" rtl="0">
              <a:spcBef>
                <a:spcPts val="1000"/>
              </a:spcBef>
              <a:spcAft>
                <a:spcPts val="0"/>
              </a:spcAft>
              <a:buSzPts val="1400"/>
              <a:buChar char="◦"/>
              <a:defRPr sz="1400"/>
            </a:lvl2pPr>
            <a:lvl3pPr marL="1371600" lvl="2" indent="-317500" rtl="0">
              <a:spcBef>
                <a:spcPts val="1000"/>
              </a:spcBef>
              <a:spcAft>
                <a:spcPts val="0"/>
              </a:spcAft>
              <a:buSzPts val="1400"/>
              <a:buChar char="◦"/>
              <a:defRPr sz="1400"/>
            </a:lvl3pPr>
            <a:lvl4pPr marL="1828800" lvl="3" indent="-317500" rtl="0">
              <a:spcBef>
                <a:spcPts val="1000"/>
              </a:spcBef>
              <a:spcAft>
                <a:spcPts val="0"/>
              </a:spcAft>
              <a:buSzPts val="1400"/>
              <a:buChar char="◦"/>
              <a:defRPr sz="1400"/>
            </a:lvl4pPr>
            <a:lvl5pPr marL="2286000" lvl="4" indent="-317500" rtl="0">
              <a:spcBef>
                <a:spcPts val="1000"/>
              </a:spcBef>
              <a:spcAft>
                <a:spcPts val="0"/>
              </a:spcAft>
              <a:buSzPts val="1400"/>
              <a:buChar char="◦"/>
              <a:defRPr sz="1400"/>
            </a:lvl5pPr>
            <a:lvl6pPr marL="2743200" lvl="5" indent="-317500" rtl="0">
              <a:spcBef>
                <a:spcPts val="1000"/>
              </a:spcBef>
              <a:spcAft>
                <a:spcPts val="0"/>
              </a:spcAft>
              <a:buSzPts val="1400"/>
              <a:buChar char="◦"/>
              <a:defRPr sz="1400"/>
            </a:lvl6pPr>
            <a:lvl7pPr marL="3200400" lvl="6" indent="-317500" rtl="0">
              <a:spcBef>
                <a:spcPts val="1000"/>
              </a:spcBef>
              <a:spcAft>
                <a:spcPts val="0"/>
              </a:spcAft>
              <a:buSzPts val="1400"/>
              <a:buChar char="◦"/>
              <a:defRPr sz="1400"/>
            </a:lvl7pPr>
            <a:lvl8pPr marL="3657600" lvl="7" indent="-317500" rtl="0">
              <a:spcBef>
                <a:spcPts val="1000"/>
              </a:spcBef>
              <a:spcAft>
                <a:spcPts val="0"/>
              </a:spcAft>
              <a:buSzPts val="1400"/>
              <a:buChar char="◦"/>
              <a:defRPr sz="1400"/>
            </a:lvl8pPr>
            <a:lvl9pPr marL="4114800" lvl="8" indent="-317500" rtl="0">
              <a:spcBef>
                <a:spcPts val="1000"/>
              </a:spcBef>
              <a:spcAft>
                <a:spcPts val="1000"/>
              </a:spcAft>
              <a:buSzPts val="1400"/>
              <a:buChar char="◦"/>
              <a:defRPr sz="1400"/>
            </a:lvl9pPr>
          </a:lstStyle>
          <a:p>
            <a:endParaRPr/>
          </a:p>
        </p:txBody>
      </p:sp>
      <p:sp>
        <p:nvSpPr>
          <p:cNvPr id="43" name="Google Shape;43;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gradFill>
          <a:gsLst>
            <a:gs pos="0">
              <a:srgbClr val="FF8700"/>
            </a:gs>
            <a:gs pos="100000">
              <a:srgbClr val="FFD900"/>
            </a:gs>
          </a:gsLst>
          <a:lin ang="5400700" scaled="0"/>
        </a:gradFill>
        <a:effectLst/>
      </p:bgPr>
    </p:bg>
    <p:spTree>
      <p:nvGrpSpPr>
        <p:cNvPr id="1" name="Shape 44"/>
        <p:cNvGrpSpPr/>
        <p:nvPr/>
      </p:nvGrpSpPr>
      <p:grpSpPr>
        <a:xfrm>
          <a:off x="0" y="0"/>
          <a:ext cx="0" cy="0"/>
          <a:chOff x="0" y="0"/>
          <a:chExt cx="0" cy="0"/>
        </a:xfrm>
      </p:grpSpPr>
      <p:pic>
        <p:nvPicPr>
          <p:cNvPr id="45" name="Google Shape;45;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46" name="Google Shape;46;p9"/>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47" name="Google Shape;47;p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gradFill>
          <a:gsLst>
            <a:gs pos="0">
              <a:srgbClr val="8790B9"/>
            </a:gs>
            <a:gs pos="100000">
              <a:srgbClr val="D4ECFF"/>
            </a:gs>
          </a:gsLst>
          <a:lin ang="5400700" scaled="0"/>
        </a:gradFill>
        <a:effectLst/>
      </p:bgPr>
    </p:bg>
    <p:spTree>
      <p:nvGrpSpPr>
        <p:cNvPr id="1" name="Shape 48"/>
        <p:cNvGrpSpPr/>
        <p:nvPr/>
      </p:nvGrpSpPr>
      <p:grpSpPr>
        <a:xfrm>
          <a:off x="0" y="0"/>
          <a:ext cx="0" cy="0"/>
          <a:chOff x="0" y="0"/>
          <a:chExt cx="0" cy="0"/>
        </a:xfrm>
      </p:grpSpPr>
      <p:pic>
        <p:nvPicPr>
          <p:cNvPr id="49" name="Google Shape;49;p10"/>
          <p:cNvPicPr preferRelativeResize="0"/>
          <p:nvPr/>
        </p:nvPicPr>
        <p:blipFill>
          <a:blip r:embed="rId2">
            <a:alphaModFix/>
          </a:blip>
          <a:stretch>
            <a:fillRect/>
          </a:stretch>
        </p:blipFill>
        <p:spPr>
          <a:xfrm>
            <a:off x="0" y="0"/>
            <a:ext cx="9144000" cy="5143500"/>
          </a:xfrm>
          <a:prstGeom prst="rect">
            <a:avLst/>
          </a:prstGeom>
          <a:noFill/>
          <a:ln>
            <a:noFill/>
          </a:ln>
        </p:spPr>
      </p:pic>
      <p:sp>
        <p:nvSpPr>
          <p:cNvPr id="50" name="Google Shape;50;p10"/>
          <p:cNvSpPr txBox="1">
            <a:spLocks noGrp="1"/>
          </p:cNvSpPr>
          <p:nvPr>
            <p:ph type="body" idx="1"/>
          </p:nvPr>
        </p:nvSpPr>
        <p:spPr>
          <a:xfrm>
            <a:off x="457200" y="534577"/>
            <a:ext cx="8229600" cy="393600"/>
          </a:xfrm>
          <a:prstGeom prst="rect">
            <a:avLst/>
          </a:prstGeom>
        </p:spPr>
        <p:txBody>
          <a:bodyPr spcFirstLastPara="1" wrap="square" lIns="0" tIns="0" rIns="0" bIns="0" anchor="ctr" anchorCtr="0">
            <a:noAutofit/>
          </a:bodyPr>
          <a:lstStyle>
            <a:lvl1pPr marL="457200" lvl="0" indent="-228600" algn="ctr">
              <a:spcBef>
                <a:spcPts val="360"/>
              </a:spcBef>
              <a:spcAft>
                <a:spcPts val="1000"/>
              </a:spcAft>
              <a:buClr>
                <a:schemeClr val="lt1"/>
              </a:buClr>
              <a:buSzPts val="1400"/>
              <a:buNone/>
              <a:defRPr sz="1400">
                <a:solidFill>
                  <a:schemeClr val="lt1"/>
                </a:solidFill>
              </a:defRPr>
            </a:lvl1pPr>
          </a:lstStyle>
          <a:p>
            <a:endParaRPr/>
          </a:p>
        </p:txBody>
      </p:sp>
      <p:sp>
        <p:nvSpPr>
          <p:cNvPr id="51" name="Google Shape;51;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3C78D8"/>
            </a:gs>
            <a:gs pos="100000">
              <a:srgbClr val="00FFFF"/>
            </a:gs>
          </a:gsLst>
          <a:lin ang="54007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99000" y="911700"/>
            <a:ext cx="2020800" cy="3327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lvl1pPr lvl="0">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1pPr>
            <a:lvl2pPr lvl="1">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2pPr>
            <a:lvl3pPr lvl="2">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3pPr>
            <a:lvl4pPr lvl="3">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4pPr>
            <a:lvl5pPr lvl="4">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5pPr>
            <a:lvl6pPr lvl="5">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6pPr>
            <a:lvl7pPr lvl="6">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7pPr>
            <a:lvl8pPr lvl="7">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8pPr>
            <a:lvl9pPr lvl="8">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3844325" y="805325"/>
            <a:ext cx="4842600" cy="3548100"/>
          </a:xfrm>
          <a:prstGeom prst="rect">
            <a:avLst/>
          </a:prstGeom>
          <a:noFill/>
          <a:ln>
            <a:noFill/>
          </a:ln>
        </p:spPr>
        <p:txBody>
          <a:bodyPr spcFirstLastPara="1" wrap="square" lIns="0" tIns="0" rIns="0" bIns="0" anchor="ctr" anchorCtr="0">
            <a:noAutofit/>
          </a:bodyPr>
          <a:lstStyle>
            <a:lvl1pPr marL="457200" lvl="0" indent="-368300">
              <a:lnSpc>
                <a:spcPct val="115000"/>
              </a:lnSpc>
              <a:spcBef>
                <a:spcPts val="600"/>
              </a:spcBef>
              <a:spcAft>
                <a:spcPts val="0"/>
              </a:spcAft>
              <a:buClr>
                <a:schemeClr val="dk2"/>
              </a:buClr>
              <a:buSzPts val="2200"/>
              <a:buFont typeface="Montserrat Light"/>
              <a:buChar char="◦"/>
              <a:defRPr sz="2200">
                <a:solidFill>
                  <a:schemeClr val="dk1"/>
                </a:solidFill>
                <a:latin typeface="Montserrat Light"/>
                <a:ea typeface="Montserrat Light"/>
                <a:cs typeface="Montserrat Light"/>
                <a:sym typeface="Montserrat Light"/>
              </a:defRPr>
            </a:lvl1pPr>
            <a:lvl2pPr marL="914400" lvl="1" indent="-368300">
              <a:lnSpc>
                <a:spcPct val="115000"/>
              </a:lnSpc>
              <a:spcBef>
                <a:spcPts val="1000"/>
              </a:spcBef>
              <a:spcAft>
                <a:spcPts val="0"/>
              </a:spcAft>
              <a:buClr>
                <a:schemeClr val="dk2"/>
              </a:buClr>
              <a:buSzPts val="2200"/>
              <a:buFont typeface="Montserrat Light"/>
              <a:buChar char="◦"/>
              <a:defRPr sz="2200">
                <a:solidFill>
                  <a:schemeClr val="dk1"/>
                </a:solidFill>
                <a:latin typeface="Montserrat Light"/>
                <a:ea typeface="Montserrat Light"/>
                <a:cs typeface="Montserrat Light"/>
                <a:sym typeface="Montserrat Light"/>
              </a:defRPr>
            </a:lvl2pPr>
            <a:lvl3pPr marL="1371600" lvl="2" indent="-368300">
              <a:lnSpc>
                <a:spcPct val="115000"/>
              </a:lnSpc>
              <a:spcBef>
                <a:spcPts val="1000"/>
              </a:spcBef>
              <a:spcAft>
                <a:spcPts val="0"/>
              </a:spcAft>
              <a:buClr>
                <a:schemeClr val="dk2"/>
              </a:buClr>
              <a:buSzPts val="2200"/>
              <a:buFont typeface="Montserrat Light"/>
              <a:buChar char="◦"/>
              <a:defRPr sz="2200">
                <a:solidFill>
                  <a:schemeClr val="dk1"/>
                </a:solidFill>
                <a:latin typeface="Montserrat Light"/>
                <a:ea typeface="Montserrat Light"/>
                <a:cs typeface="Montserrat Light"/>
                <a:sym typeface="Montserrat Light"/>
              </a:defRPr>
            </a:lvl3pPr>
            <a:lvl4pPr marL="1828800" lvl="3"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4pPr>
            <a:lvl5pPr marL="2286000" lvl="4"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5pPr>
            <a:lvl6pPr marL="2743200" lvl="5"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6pPr>
            <a:lvl7pPr marL="3200400" lvl="6"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7pPr>
            <a:lvl8pPr marL="3657600" lvl="7"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8pPr>
            <a:lvl9pPr marL="4114800" lvl="8" indent="-368300">
              <a:lnSpc>
                <a:spcPct val="115000"/>
              </a:lnSpc>
              <a:spcBef>
                <a:spcPts val="1000"/>
              </a:spcBef>
              <a:spcAft>
                <a:spcPts val="100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200">
                <a:solidFill>
                  <a:schemeClr val="dk2"/>
                </a:solidFill>
                <a:latin typeface="Montserrat Light"/>
                <a:ea typeface="Montserrat Light"/>
                <a:cs typeface="Montserrat Light"/>
                <a:sym typeface="Montserrat Light"/>
              </a:defRPr>
            </a:lvl1pPr>
            <a:lvl2pPr lvl="1" algn="r">
              <a:buNone/>
              <a:defRPr sz="1200">
                <a:solidFill>
                  <a:schemeClr val="dk2"/>
                </a:solidFill>
                <a:latin typeface="Montserrat Light"/>
                <a:ea typeface="Montserrat Light"/>
                <a:cs typeface="Montserrat Light"/>
                <a:sym typeface="Montserrat Light"/>
              </a:defRPr>
            </a:lvl2pPr>
            <a:lvl3pPr lvl="2" algn="r">
              <a:buNone/>
              <a:defRPr sz="1200">
                <a:solidFill>
                  <a:schemeClr val="dk2"/>
                </a:solidFill>
                <a:latin typeface="Montserrat Light"/>
                <a:ea typeface="Montserrat Light"/>
                <a:cs typeface="Montserrat Light"/>
                <a:sym typeface="Montserrat Light"/>
              </a:defRPr>
            </a:lvl3pPr>
            <a:lvl4pPr lvl="3" algn="r">
              <a:buNone/>
              <a:defRPr sz="1200">
                <a:solidFill>
                  <a:schemeClr val="dk2"/>
                </a:solidFill>
                <a:latin typeface="Montserrat Light"/>
                <a:ea typeface="Montserrat Light"/>
                <a:cs typeface="Montserrat Light"/>
                <a:sym typeface="Montserrat Light"/>
              </a:defRPr>
            </a:lvl4pPr>
            <a:lvl5pPr lvl="4" algn="r">
              <a:buNone/>
              <a:defRPr sz="1200">
                <a:solidFill>
                  <a:schemeClr val="dk2"/>
                </a:solidFill>
                <a:latin typeface="Montserrat Light"/>
                <a:ea typeface="Montserrat Light"/>
                <a:cs typeface="Montserrat Light"/>
                <a:sym typeface="Montserrat Light"/>
              </a:defRPr>
            </a:lvl5pPr>
            <a:lvl6pPr lvl="5" algn="r">
              <a:buNone/>
              <a:defRPr sz="1200">
                <a:solidFill>
                  <a:schemeClr val="dk2"/>
                </a:solidFill>
                <a:latin typeface="Montserrat Light"/>
                <a:ea typeface="Montserrat Light"/>
                <a:cs typeface="Montserrat Light"/>
                <a:sym typeface="Montserrat Light"/>
              </a:defRPr>
            </a:lvl6pPr>
            <a:lvl7pPr lvl="6" algn="r">
              <a:buNone/>
              <a:defRPr sz="1200">
                <a:solidFill>
                  <a:schemeClr val="dk2"/>
                </a:solidFill>
                <a:latin typeface="Montserrat Light"/>
                <a:ea typeface="Montserrat Light"/>
                <a:cs typeface="Montserrat Light"/>
                <a:sym typeface="Montserrat Light"/>
              </a:defRPr>
            </a:lvl7pPr>
            <a:lvl8pPr lvl="7" algn="r">
              <a:buNone/>
              <a:defRPr sz="1200">
                <a:solidFill>
                  <a:schemeClr val="dk2"/>
                </a:solidFill>
                <a:latin typeface="Montserrat Light"/>
                <a:ea typeface="Montserrat Light"/>
                <a:cs typeface="Montserrat Light"/>
                <a:sym typeface="Montserrat Light"/>
              </a:defRPr>
            </a:lvl8pPr>
            <a:lvl9pPr lvl="8" algn="r">
              <a:buNone/>
              <a:defRPr sz="1200">
                <a:solidFill>
                  <a:schemeClr val="dk2"/>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hyperlink" Target="http://www.devop.life"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s://www.slidescarnival.com/?utm_source=template"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2302050" y="1223200"/>
            <a:ext cx="4539900" cy="2697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NLP</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Ressource</a:t>
            </a:r>
            <a:endParaRPr/>
          </a:p>
        </p:txBody>
      </p:sp>
      <p:sp>
        <p:nvSpPr>
          <p:cNvPr id="136" name="Google Shape;136;p22"/>
          <p:cNvSpPr txBox="1">
            <a:spLocks noGrp="1"/>
          </p:cNvSpPr>
          <p:nvPr>
            <p:ph type="body" idx="1"/>
          </p:nvPr>
        </p:nvSpPr>
        <p:spPr>
          <a:xfrm>
            <a:off x="3844325" y="805325"/>
            <a:ext cx="4842600" cy="3548100"/>
          </a:xfrm>
          <a:prstGeom prst="rect">
            <a:avLst/>
          </a:prstGeom>
        </p:spPr>
        <p:txBody>
          <a:bodyPr spcFirstLastPara="1" wrap="square" lIns="0" tIns="0" rIns="0" bIns="0" anchor="ctr" anchorCtr="0">
            <a:noAutofit/>
          </a:bodyPr>
          <a:lstStyle/>
          <a:p>
            <a:pPr marL="457200" lvl="0" indent="-317500" algn="l" rtl="0">
              <a:spcBef>
                <a:spcPts val="600"/>
              </a:spcBef>
              <a:spcAft>
                <a:spcPts val="0"/>
              </a:spcAft>
              <a:buSzPts val="1400"/>
              <a:buChar char="★"/>
            </a:pPr>
            <a:r>
              <a:rPr lang="en" sz="1400"/>
              <a:t>verfügbare Kraftquelle, </a:t>
            </a:r>
            <a:br>
              <a:rPr lang="en" sz="1400"/>
            </a:br>
            <a:r>
              <a:rPr lang="en" sz="1400"/>
              <a:t>Hilfsmittel für die Zielerreichung</a:t>
            </a:r>
            <a:endParaRPr sz="1400"/>
          </a:p>
          <a:p>
            <a:pPr marL="457200" lvl="0" indent="-317500" algn="l" rtl="0">
              <a:spcBef>
                <a:spcPts val="0"/>
              </a:spcBef>
              <a:spcAft>
                <a:spcPts val="0"/>
              </a:spcAft>
              <a:buSzPts val="1400"/>
              <a:buChar char="★"/>
            </a:pPr>
            <a:r>
              <a:rPr lang="en" sz="1400"/>
              <a:t>innere: Fähigkeiten, Stärken, Talente, Eigenschaften, schöne Erinnerungen</a:t>
            </a:r>
            <a:endParaRPr sz="1400"/>
          </a:p>
          <a:p>
            <a:pPr marL="457200" lvl="0" indent="-317500" algn="l" rtl="0">
              <a:spcBef>
                <a:spcPts val="0"/>
              </a:spcBef>
              <a:spcAft>
                <a:spcPts val="0"/>
              </a:spcAft>
              <a:buSzPts val="1400"/>
              <a:buChar char="★"/>
            </a:pPr>
            <a:r>
              <a:rPr lang="en" sz="1400"/>
              <a:t>äußere: Menschen, Natur, ...</a:t>
            </a:r>
            <a:endParaRPr sz="1400"/>
          </a:p>
        </p:txBody>
      </p:sp>
      <p:sp>
        <p:nvSpPr>
          <p:cNvPr id="137" name="Google Shape;137;p2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138" name="Google Shape;138;p22"/>
          <p:cNvSpPr/>
          <p:nvPr/>
        </p:nvSpPr>
        <p:spPr>
          <a:xfrm>
            <a:off x="2516902" y="965649"/>
            <a:ext cx="359217" cy="350875"/>
          </a:xfrm>
          <a:custGeom>
            <a:avLst/>
            <a:gdLst/>
            <a:ahLst/>
            <a:cxnLst/>
            <a:rect l="l" t="t" r="r" b="b"/>
            <a:pathLst>
              <a:path w="15842" h="15938" extrusionOk="0">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3"/>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Pace + Lead</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Rapport</a:t>
            </a:r>
            <a:endParaRPr/>
          </a:p>
        </p:txBody>
      </p:sp>
      <p:sp>
        <p:nvSpPr>
          <p:cNvPr id="144" name="Google Shape;144;p23"/>
          <p:cNvSpPr txBox="1">
            <a:spLocks noGrp="1"/>
          </p:cNvSpPr>
          <p:nvPr>
            <p:ph type="body" idx="1"/>
          </p:nvPr>
        </p:nvSpPr>
        <p:spPr>
          <a:xfrm>
            <a:off x="3844325" y="805325"/>
            <a:ext cx="4842600" cy="3548100"/>
          </a:xfrm>
          <a:prstGeom prst="rect">
            <a:avLst/>
          </a:prstGeom>
        </p:spPr>
        <p:txBody>
          <a:bodyPr spcFirstLastPara="1" wrap="square" lIns="0" tIns="0" rIns="0" bIns="0" anchor="ctr" anchorCtr="0">
            <a:noAutofit/>
          </a:bodyPr>
          <a:lstStyle/>
          <a:p>
            <a:pPr marL="457200" lvl="0" indent="-304800" algn="l" rtl="0">
              <a:spcBef>
                <a:spcPts val="600"/>
              </a:spcBef>
              <a:spcAft>
                <a:spcPts val="0"/>
              </a:spcAft>
              <a:buSzPts val="1200"/>
              <a:buChar char="★"/>
            </a:pPr>
            <a:r>
              <a:rPr lang="en" sz="1200"/>
              <a:t>Pacing bedeutet, eine Beziehung zu einem anderen Menschen herzustellen, in dem eine Angleichung aneinander erfolgt (ähnliche Körperhaltung im Gespräch, Verwendung der Sprache des Gesprächspartners, ...), Einlassen auf die Welt des Anderen</a:t>
            </a:r>
            <a:br>
              <a:rPr lang="en" sz="1200"/>
            </a:br>
            <a:endParaRPr sz="1200"/>
          </a:p>
          <a:p>
            <a:pPr marL="457200" lvl="0" indent="-304800" algn="l" rtl="0">
              <a:spcBef>
                <a:spcPts val="0"/>
              </a:spcBef>
              <a:spcAft>
                <a:spcPts val="0"/>
              </a:spcAft>
              <a:buSzPts val="1200"/>
              <a:buChar char="★"/>
            </a:pPr>
            <a:r>
              <a:rPr lang="en" sz="1200"/>
              <a:t>Leading: ist die zweite Stufe, in der der Gesprächspartner ebenfalls Gleichheit erzeugen möchte und seine Körperhaltung dir anpasst</a:t>
            </a:r>
            <a:br>
              <a:rPr lang="en" sz="1200"/>
            </a:br>
            <a:endParaRPr sz="1200"/>
          </a:p>
          <a:p>
            <a:pPr marL="457200" lvl="0" indent="-304800" algn="l" rtl="0">
              <a:spcBef>
                <a:spcPts val="0"/>
              </a:spcBef>
              <a:spcAft>
                <a:spcPts val="0"/>
              </a:spcAft>
              <a:buSzPts val="1200"/>
              <a:buChar char="★"/>
            </a:pPr>
            <a:r>
              <a:rPr lang="en" sz="1200"/>
              <a:t>Rapport: ist der Prozess des Beziehungsaufbaus (Herstellung von Sympathie) </a:t>
            </a:r>
            <a:br>
              <a:rPr lang="en" sz="1200"/>
            </a:br>
            <a:endParaRPr sz="1200"/>
          </a:p>
          <a:p>
            <a:pPr marL="457200" lvl="0" indent="-304800" algn="l" rtl="0">
              <a:spcBef>
                <a:spcPts val="0"/>
              </a:spcBef>
              <a:spcAft>
                <a:spcPts val="0"/>
              </a:spcAft>
              <a:buSzPts val="1200"/>
              <a:buChar char="★"/>
            </a:pPr>
            <a:r>
              <a:rPr lang="en" sz="1200"/>
              <a:t>Matching / Mismatching: Mismatching kann bewusst eingesetzt werden um Rapport zu unterbrechen, z.B. sich von einem Gesprächspartner ab wenden (Rücken zuwenden)</a:t>
            </a:r>
            <a:endParaRPr sz="1200"/>
          </a:p>
        </p:txBody>
      </p:sp>
      <p:sp>
        <p:nvSpPr>
          <p:cNvPr id="145" name="Google Shape;145;p2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146" name="Google Shape;146;p23"/>
          <p:cNvSpPr/>
          <p:nvPr/>
        </p:nvSpPr>
        <p:spPr>
          <a:xfrm>
            <a:off x="2011625" y="2397224"/>
            <a:ext cx="460074" cy="422982"/>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Meta-</a:t>
            </a:r>
            <a:br>
              <a:rPr lang="en"/>
            </a:br>
            <a:r>
              <a:rPr lang="en"/>
              <a:t>Modell</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Milton-</a:t>
            </a:r>
            <a:br>
              <a:rPr lang="en"/>
            </a:br>
            <a:r>
              <a:rPr lang="en"/>
              <a:t>Modell</a:t>
            </a:r>
            <a:endParaRPr/>
          </a:p>
        </p:txBody>
      </p:sp>
      <p:sp>
        <p:nvSpPr>
          <p:cNvPr id="152" name="Google Shape;152;p24"/>
          <p:cNvSpPr txBox="1">
            <a:spLocks noGrp="1"/>
          </p:cNvSpPr>
          <p:nvPr>
            <p:ph type="body" idx="1"/>
          </p:nvPr>
        </p:nvSpPr>
        <p:spPr>
          <a:xfrm>
            <a:off x="3844325" y="618250"/>
            <a:ext cx="4842600" cy="2245500"/>
          </a:xfrm>
          <a:prstGeom prst="rect">
            <a:avLst/>
          </a:prstGeom>
        </p:spPr>
        <p:txBody>
          <a:bodyPr spcFirstLastPara="1" wrap="square" lIns="0" tIns="0" rIns="0" bIns="0" anchor="ctr" anchorCtr="0">
            <a:noAutofit/>
          </a:bodyPr>
          <a:lstStyle/>
          <a:p>
            <a:pPr marL="457200" lvl="0" indent="-304800" algn="l" rtl="0">
              <a:spcBef>
                <a:spcPts val="600"/>
              </a:spcBef>
              <a:spcAft>
                <a:spcPts val="0"/>
              </a:spcAft>
              <a:buSzPts val="1200"/>
              <a:buChar char="★"/>
            </a:pPr>
            <a:r>
              <a:rPr lang="en" sz="1200"/>
              <a:t>Sprachmodell: durch geeignete und gezielte Fragestellung unpräzise Aussagen (Oberfläche) </a:t>
            </a:r>
            <a:br>
              <a:rPr lang="en" sz="1200"/>
            </a:br>
            <a:r>
              <a:rPr lang="en" sz="1200"/>
              <a:t>in Bedeutungen und Mitteilungen verwandeln</a:t>
            </a:r>
            <a:endParaRPr sz="1200"/>
          </a:p>
          <a:p>
            <a:pPr marL="457200" lvl="0" indent="-304800" algn="l" rtl="0">
              <a:spcBef>
                <a:spcPts val="0"/>
              </a:spcBef>
              <a:spcAft>
                <a:spcPts val="0"/>
              </a:spcAft>
              <a:buSzPts val="1200"/>
              <a:buChar char="★"/>
            </a:pPr>
            <a:r>
              <a:rPr lang="en" sz="1200"/>
              <a:t>Herstellen einer Verbindung zum Selbst (Tiefenstruktur)</a:t>
            </a:r>
            <a:endParaRPr sz="1200" b="1">
              <a:latin typeface="Montserrat"/>
              <a:ea typeface="Montserrat"/>
              <a:cs typeface="Montserrat"/>
              <a:sym typeface="Montserrat"/>
            </a:endParaRPr>
          </a:p>
          <a:p>
            <a:pPr marL="457200" lvl="0" indent="-304800" algn="l" rtl="0">
              <a:spcBef>
                <a:spcPts val="0"/>
              </a:spcBef>
              <a:spcAft>
                <a:spcPts val="0"/>
              </a:spcAft>
              <a:buSzPts val="1200"/>
              <a:buChar char="★"/>
            </a:pPr>
            <a:r>
              <a:rPr lang="en" sz="1200"/>
              <a:t>W-Fragen: Was (genau) … ? Wie (genau) machst du … ? Wann / im Vergleich mit wem … ? Woran erkennst du … ? </a:t>
            </a:r>
            <a:endParaRPr sz="1200"/>
          </a:p>
          <a:p>
            <a:pPr marL="457200" lvl="0" indent="-304800" algn="l" rtl="0">
              <a:spcBef>
                <a:spcPts val="0"/>
              </a:spcBef>
              <a:spcAft>
                <a:spcPts val="0"/>
              </a:spcAft>
              <a:buSzPts val="1200"/>
              <a:buChar char="★"/>
            </a:pPr>
            <a:r>
              <a:rPr lang="en" sz="1200"/>
              <a:t>Bsp.: “Ich habe eine Depression.”</a:t>
            </a:r>
            <a:br>
              <a:rPr lang="en" sz="1200"/>
            </a:br>
            <a:r>
              <a:rPr lang="en" sz="1200"/>
              <a:t>Fragen: Woran erkennst Du eine Depression? Wie machst Du das, das Du Dich depressiv fühlst?</a:t>
            </a:r>
            <a:endParaRPr sz="1200"/>
          </a:p>
        </p:txBody>
      </p:sp>
      <p:sp>
        <p:nvSpPr>
          <p:cNvPr id="153" name="Google Shape;153;p2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154" name="Google Shape;154;p24"/>
          <p:cNvSpPr txBox="1">
            <a:spLocks noGrp="1"/>
          </p:cNvSpPr>
          <p:nvPr>
            <p:ph type="body" idx="1"/>
          </p:nvPr>
        </p:nvSpPr>
        <p:spPr>
          <a:xfrm>
            <a:off x="3844325" y="2863750"/>
            <a:ext cx="4842600" cy="1886100"/>
          </a:xfrm>
          <a:prstGeom prst="rect">
            <a:avLst/>
          </a:prstGeom>
        </p:spPr>
        <p:txBody>
          <a:bodyPr spcFirstLastPara="1" wrap="square" lIns="0" tIns="0" rIns="0" bIns="0" anchor="ctr" anchorCtr="0">
            <a:noAutofit/>
          </a:bodyPr>
          <a:lstStyle/>
          <a:p>
            <a:pPr marL="457200" lvl="0" indent="-304800" algn="l" rtl="0">
              <a:spcBef>
                <a:spcPts val="600"/>
              </a:spcBef>
              <a:spcAft>
                <a:spcPts val="0"/>
              </a:spcAft>
              <a:buSzPts val="1200"/>
              <a:buChar char="★"/>
            </a:pPr>
            <a:r>
              <a:rPr lang="en" sz="1200"/>
              <a:t>Sprachmodell: vage Sprache + Sprachmuster </a:t>
            </a:r>
            <a:br>
              <a:rPr lang="en" sz="1200"/>
            </a:br>
            <a:r>
              <a:rPr lang="en" sz="1200"/>
              <a:t>nach Milton H. Erickson </a:t>
            </a:r>
            <a:endParaRPr sz="1200"/>
          </a:p>
          <a:p>
            <a:pPr marL="457200" lvl="0" indent="-304800" algn="l" rtl="0">
              <a:spcBef>
                <a:spcPts val="0"/>
              </a:spcBef>
              <a:spcAft>
                <a:spcPts val="0"/>
              </a:spcAft>
              <a:buSzPts val="1200"/>
              <a:buChar char="★"/>
            </a:pPr>
            <a:r>
              <a:rPr lang="en" sz="1200"/>
              <a:t>Vergleiche, unzureichende Kausalitäten, versteckte Befehle, Metaphern, Zitate, …</a:t>
            </a:r>
            <a:endParaRPr sz="1200"/>
          </a:p>
          <a:p>
            <a:pPr marL="457200" lvl="0" indent="-304800" algn="l" rtl="0">
              <a:spcBef>
                <a:spcPts val="0"/>
              </a:spcBef>
              <a:spcAft>
                <a:spcPts val="0"/>
              </a:spcAft>
              <a:buSzPts val="1200"/>
              <a:buChar char="★"/>
            </a:pPr>
            <a:r>
              <a:rPr lang="en" sz="1200"/>
              <a:t>Bsp.: „Dass du dich mit diesem Thema beschäftigst bedeutet, dass du es auch lösen kannst, denn das Schicksal gibt uns Aufgaben, die wir lösen können.“</a:t>
            </a: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E61E7F"/>
            </a:gs>
            <a:gs pos="100000">
              <a:srgbClr val="FF9900"/>
            </a:gs>
          </a:gsLst>
          <a:lin ang="5400700" scaled="0"/>
        </a:gradFill>
        <a:effectLst/>
      </p:bgPr>
    </p:bg>
    <p:spTree>
      <p:nvGrpSpPr>
        <p:cNvPr id="1" name="Shape 158"/>
        <p:cNvGrpSpPr/>
        <p:nvPr/>
      </p:nvGrpSpPr>
      <p:grpSpPr>
        <a:xfrm>
          <a:off x="0" y="0"/>
          <a:ext cx="0" cy="0"/>
          <a:chOff x="0" y="0"/>
          <a:chExt cx="0" cy="0"/>
        </a:xfrm>
      </p:grpSpPr>
      <p:sp>
        <p:nvSpPr>
          <p:cNvPr id="159" name="Google Shape;159;p25"/>
          <p:cNvSpPr txBox="1">
            <a:spLocks noGrp="1"/>
          </p:cNvSpPr>
          <p:nvPr>
            <p:ph type="ctrTitle" idx="4294967295"/>
          </p:nvPr>
        </p:nvSpPr>
        <p:spPr>
          <a:xfrm>
            <a:off x="1469575" y="2269150"/>
            <a:ext cx="6204900" cy="115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4800"/>
              <a:t>Methoden</a:t>
            </a:r>
            <a:endParaRPr sz="4800"/>
          </a:p>
        </p:txBody>
      </p:sp>
      <p:sp>
        <p:nvSpPr>
          <p:cNvPr id="160" name="Google Shape;160;p25"/>
          <p:cNvSpPr txBox="1">
            <a:spLocks noGrp="1"/>
          </p:cNvSpPr>
          <p:nvPr>
            <p:ph type="subTitle" idx="4294967295"/>
          </p:nvPr>
        </p:nvSpPr>
        <p:spPr>
          <a:xfrm>
            <a:off x="1469575" y="3153225"/>
            <a:ext cx="6204900" cy="917400"/>
          </a:xfrm>
          <a:prstGeom prst="rect">
            <a:avLst/>
          </a:prstGeom>
        </p:spPr>
        <p:txBody>
          <a:bodyPr spcFirstLastPara="1" wrap="square" lIns="0" tIns="0" rIns="0" bIns="0" anchor="ctr" anchorCtr="0">
            <a:noAutofit/>
          </a:bodyPr>
          <a:lstStyle/>
          <a:p>
            <a:pPr marL="0" lvl="0" indent="0" algn="ctr" rtl="0">
              <a:spcBef>
                <a:spcPts val="600"/>
              </a:spcBef>
              <a:spcAft>
                <a:spcPts val="1000"/>
              </a:spcAft>
              <a:buNone/>
            </a:pPr>
            <a:r>
              <a:rPr lang="en">
                <a:solidFill>
                  <a:srgbClr val="FFFFFF"/>
                </a:solidFill>
              </a:rPr>
              <a:t>Die Komponenten der Arbeit mit NLP</a:t>
            </a:r>
            <a:endParaRPr>
              <a:solidFill>
                <a:srgbClr val="FFFFFF"/>
              </a:solidFill>
            </a:endParaRPr>
          </a:p>
        </p:txBody>
      </p:sp>
      <p:sp>
        <p:nvSpPr>
          <p:cNvPr id="161" name="Google Shape;161;p25"/>
          <p:cNvSpPr/>
          <p:nvPr/>
        </p:nvSpPr>
        <p:spPr>
          <a:xfrm>
            <a:off x="4526411" y="903535"/>
            <a:ext cx="1145591" cy="1160843"/>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62" name="Google Shape;162;p25"/>
          <p:cNvSpPr/>
          <p:nvPr/>
        </p:nvSpPr>
        <p:spPr>
          <a:xfrm rot="1473024">
            <a:off x="3484805" y="1483141"/>
            <a:ext cx="669785" cy="652437"/>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63" name="Google Shape;163;p25"/>
          <p:cNvSpPr/>
          <p:nvPr/>
        </p:nvSpPr>
        <p:spPr>
          <a:xfrm>
            <a:off x="4304841" y="792600"/>
            <a:ext cx="293240" cy="28495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64" name="Google Shape;164;p25"/>
          <p:cNvSpPr/>
          <p:nvPr/>
        </p:nvSpPr>
        <p:spPr>
          <a:xfrm rot="2487194">
            <a:off x="4116261" y="2085552"/>
            <a:ext cx="208629" cy="20273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65" name="Google Shape;165;p2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Grund-</a:t>
            </a:r>
            <a:br>
              <a:rPr lang="en"/>
            </a:br>
            <a:r>
              <a:rPr lang="en"/>
              <a:t>lagen</a:t>
            </a:r>
            <a:endParaRPr/>
          </a:p>
        </p:txBody>
      </p:sp>
      <p:sp>
        <p:nvSpPr>
          <p:cNvPr id="171" name="Google Shape;171;p26"/>
          <p:cNvSpPr txBox="1">
            <a:spLocks noGrp="1"/>
          </p:cNvSpPr>
          <p:nvPr>
            <p:ph type="body" idx="1"/>
          </p:nvPr>
        </p:nvSpPr>
        <p:spPr>
          <a:xfrm>
            <a:off x="3844325" y="797725"/>
            <a:ext cx="1481700" cy="1851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100" b="1"/>
              <a:t>Wahrnehmungs-</a:t>
            </a:r>
            <a:br>
              <a:rPr lang="en" sz="1100" b="1"/>
            </a:br>
            <a:r>
              <a:rPr lang="en" sz="1100" b="1"/>
              <a:t>kanäle</a:t>
            </a:r>
            <a:endParaRPr sz="1100" b="1"/>
          </a:p>
          <a:p>
            <a:pPr marL="0" lvl="0" indent="0" algn="l" rtl="0">
              <a:spcBef>
                <a:spcPts val="0"/>
              </a:spcBef>
              <a:spcAft>
                <a:spcPts val="0"/>
              </a:spcAft>
              <a:buNone/>
            </a:pPr>
            <a:r>
              <a:rPr lang="en" sz="1100"/>
              <a:t>Wahrnehmen der Umwelt über:</a:t>
            </a:r>
            <a:br>
              <a:rPr lang="en" sz="1100"/>
            </a:br>
            <a:r>
              <a:rPr lang="en" sz="1100"/>
              <a:t>V - Visuell</a:t>
            </a:r>
            <a:br>
              <a:rPr lang="en" sz="1100"/>
            </a:br>
            <a:r>
              <a:rPr lang="en" sz="1100"/>
              <a:t>A - Auditiv</a:t>
            </a:r>
            <a:endParaRPr sz="1100"/>
          </a:p>
          <a:p>
            <a:pPr marL="0" lvl="0" indent="0" algn="l" rtl="0">
              <a:spcBef>
                <a:spcPts val="0"/>
              </a:spcBef>
              <a:spcAft>
                <a:spcPts val="0"/>
              </a:spcAft>
              <a:buNone/>
            </a:pPr>
            <a:r>
              <a:rPr lang="en" sz="1100"/>
              <a:t>K - Kinästhetisch</a:t>
            </a:r>
            <a:endParaRPr sz="1100"/>
          </a:p>
          <a:p>
            <a:pPr marL="0" lvl="0" indent="0" algn="l" rtl="0">
              <a:spcBef>
                <a:spcPts val="0"/>
              </a:spcBef>
              <a:spcAft>
                <a:spcPts val="0"/>
              </a:spcAft>
              <a:buNone/>
            </a:pPr>
            <a:r>
              <a:rPr lang="en" sz="1100"/>
              <a:t>O - Olfaktorisch</a:t>
            </a:r>
            <a:endParaRPr sz="1100"/>
          </a:p>
          <a:p>
            <a:pPr marL="0" lvl="0" indent="0" algn="l" rtl="0">
              <a:spcBef>
                <a:spcPts val="0"/>
              </a:spcBef>
              <a:spcAft>
                <a:spcPts val="0"/>
              </a:spcAft>
              <a:buNone/>
            </a:pPr>
            <a:r>
              <a:rPr lang="en" sz="1100"/>
              <a:t>G - Gustatorisch</a:t>
            </a:r>
            <a:br>
              <a:rPr lang="en" sz="1100"/>
            </a:br>
            <a:endParaRPr sz="1100"/>
          </a:p>
        </p:txBody>
      </p:sp>
      <p:sp>
        <p:nvSpPr>
          <p:cNvPr id="172" name="Google Shape;172;p26"/>
          <p:cNvSpPr txBox="1">
            <a:spLocks noGrp="1"/>
          </p:cNvSpPr>
          <p:nvPr>
            <p:ph type="body" idx="2"/>
          </p:nvPr>
        </p:nvSpPr>
        <p:spPr>
          <a:xfrm>
            <a:off x="5326025" y="797725"/>
            <a:ext cx="3703500" cy="1793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100" b="1"/>
              <a:t>Submodalitäten</a:t>
            </a:r>
            <a:endParaRPr sz="1100" b="1"/>
          </a:p>
          <a:p>
            <a:pPr marL="0" lvl="0" indent="0" algn="l" rtl="0">
              <a:spcBef>
                <a:spcPts val="0"/>
              </a:spcBef>
              <a:spcAft>
                <a:spcPts val="0"/>
              </a:spcAft>
              <a:buNone/>
            </a:pPr>
            <a:r>
              <a:rPr lang="en" sz="1100"/>
              <a:t>Unter-Eigenschaften der einzelnen Wahrnehmungs-</a:t>
            </a:r>
            <a:br>
              <a:rPr lang="en" sz="1100"/>
            </a:br>
            <a:r>
              <a:rPr lang="en" sz="1100"/>
              <a:t>kanäle:</a:t>
            </a:r>
            <a:br>
              <a:rPr lang="en" sz="1100"/>
            </a:br>
            <a:r>
              <a:rPr lang="en" sz="1100"/>
              <a:t>- V: nah/fern, hell/dunkel, farbe/schwarz-weiß, …</a:t>
            </a:r>
            <a:endParaRPr sz="1100"/>
          </a:p>
          <a:p>
            <a:pPr marL="0" lvl="0" indent="0" algn="l" rtl="0">
              <a:spcBef>
                <a:spcPts val="0"/>
              </a:spcBef>
              <a:spcAft>
                <a:spcPts val="0"/>
              </a:spcAft>
              <a:buNone/>
            </a:pPr>
            <a:r>
              <a:rPr lang="en" sz="1100"/>
              <a:t>- A: laut/leise, langsam/schnell, ... </a:t>
            </a:r>
            <a:br>
              <a:rPr lang="en" sz="1100"/>
            </a:br>
            <a:r>
              <a:rPr lang="en" sz="1100"/>
              <a:t>- K: leicht/schwer, kalt/warm, stark/schwach, ...</a:t>
            </a:r>
            <a:br>
              <a:rPr lang="en" sz="1100"/>
            </a:br>
            <a:r>
              <a:rPr lang="en" sz="1100"/>
              <a:t>- O/G: Intensität, süß/sauer/salzig/bitter/scharf, un-/angenehm</a:t>
            </a:r>
            <a:br>
              <a:rPr lang="en" sz="1100"/>
            </a:br>
            <a:r>
              <a:rPr lang="en" sz="1100"/>
              <a:t>&gt; Sehen, Hören, Fühlen, Riechen / Schmecken</a:t>
            </a:r>
            <a:endParaRPr sz="1100"/>
          </a:p>
          <a:p>
            <a:pPr marL="0" lvl="0" indent="0" algn="l" rtl="0">
              <a:spcBef>
                <a:spcPts val="0"/>
              </a:spcBef>
              <a:spcAft>
                <a:spcPts val="0"/>
              </a:spcAft>
              <a:buNone/>
            </a:pPr>
            <a:endParaRPr sz="1100"/>
          </a:p>
        </p:txBody>
      </p:sp>
      <p:sp>
        <p:nvSpPr>
          <p:cNvPr id="173" name="Google Shape;173;p2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14</a:t>
            </a:fld>
            <a:endParaRPr/>
          </a:p>
        </p:txBody>
      </p:sp>
      <p:sp>
        <p:nvSpPr>
          <p:cNvPr id="174" name="Google Shape;174;p26"/>
          <p:cNvSpPr txBox="1">
            <a:spLocks noGrp="1"/>
          </p:cNvSpPr>
          <p:nvPr>
            <p:ph type="body" idx="1"/>
          </p:nvPr>
        </p:nvSpPr>
        <p:spPr>
          <a:xfrm>
            <a:off x="3844325" y="2753125"/>
            <a:ext cx="3127800" cy="1971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100" b="1"/>
              <a:t>Meta-Programme</a:t>
            </a:r>
            <a:endParaRPr sz="1100" b="1"/>
          </a:p>
          <a:p>
            <a:pPr marL="0" lvl="0" indent="0" algn="l" rtl="0">
              <a:spcBef>
                <a:spcPts val="0"/>
              </a:spcBef>
              <a:spcAft>
                <a:spcPts val="0"/>
              </a:spcAft>
              <a:buNone/>
            </a:pPr>
            <a:r>
              <a:rPr lang="en" sz="1100"/>
              <a:t>Grundstrukturen in denen wir funktionieren, ausgedrückt in Programmen. Je bewusster und entspannter, desto flexibler.</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 sz="1100"/>
              <a:t>Bsp.: Gleichbeispiel- und Gegenbeispielsortierer. Der Erste wird deiner Anleitung genau folgen, der Zweite macht genau das Gegenteil von dem was du sagst.</a:t>
            </a:r>
            <a:endParaRPr sz="1100"/>
          </a:p>
        </p:txBody>
      </p:sp>
      <p:sp>
        <p:nvSpPr>
          <p:cNvPr id="175" name="Google Shape;175;p26"/>
          <p:cNvSpPr txBox="1">
            <a:spLocks noGrp="1"/>
          </p:cNvSpPr>
          <p:nvPr>
            <p:ph type="body" idx="2"/>
          </p:nvPr>
        </p:nvSpPr>
        <p:spPr>
          <a:xfrm>
            <a:off x="7120825" y="2753125"/>
            <a:ext cx="1802700" cy="1724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100" b="1"/>
              <a:t>Weitere</a:t>
            </a:r>
            <a:endParaRPr sz="1100" b="1"/>
          </a:p>
          <a:p>
            <a:pPr marL="0" lvl="0" indent="0" algn="l" rtl="0">
              <a:spcBef>
                <a:spcPts val="0"/>
              </a:spcBef>
              <a:spcAft>
                <a:spcPts val="0"/>
              </a:spcAft>
              <a:buNone/>
            </a:pPr>
            <a:r>
              <a:rPr lang="en" sz="1100"/>
              <a:t>Repräsentationssysteme (VAKOG), Metaphern, Nested-Loops, Meta-Position, Meta-Ziel, Chaining, Chunking ...</a:t>
            </a:r>
            <a:endParaRPr sz="1100"/>
          </a:p>
          <a:p>
            <a:pPr marL="0" lvl="0" indent="0" algn="l" rtl="0">
              <a:spcBef>
                <a:spcPts val="0"/>
              </a:spcBef>
              <a:spcAft>
                <a:spcPts val="0"/>
              </a:spcAft>
              <a:buNone/>
            </a:pPr>
            <a:endParaRPr sz="1100"/>
          </a:p>
        </p:txBody>
      </p:sp>
      <p:sp>
        <p:nvSpPr>
          <p:cNvPr id="176" name="Google Shape;176;p26"/>
          <p:cNvSpPr/>
          <p:nvPr/>
        </p:nvSpPr>
        <p:spPr>
          <a:xfrm>
            <a:off x="527623" y="966223"/>
            <a:ext cx="336685" cy="187911"/>
          </a:xfrm>
          <a:custGeom>
            <a:avLst/>
            <a:gdLst/>
            <a:ahLst/>
            <a:cxnLst/>
            <a:rect l="l" t="t" r="r" b="b"/>
            <a:pathLst>
              <a:path w="19881" h="11096" extrusionOk="0">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6"/>
          <p:cNvSpPr/>
          <p:nvPr/>
        </p:nvSpPr>
        <p:spPr>
          <a:xfrm>
            <a:off x="1561249" y="1593937"/>
            <a:ext cx="296295" cy="311960"/>
          </a:xfrm>
          <a:custGeom>
            <a:avLst/>
            <a:gdLst/>
            <a:ahLst/>
            <a:cxnLst/>
            <a:rect l="l" t="t" r="r" b="b"/>
            <a:pathLst>
              <a:path w="17496" h="18421" extrusionOk="0">
                <a:moveTo>
                  <a:pt x="7421" y="1047"/>
                </a:moveTo>
                <a:lnTo>
                  <a:pt x="7373" y="1071"/>
                </a:lnTo>
                <a:lnTo>
                  <a:pt x="7348" y="1120"/>
                </a:lnTo>
                <a:lnTo>
                  <a:pt x="7324" y="1169"/>
                </a:lnTo>
                <a:lnTo>
                  <a:pt x="7348" y="1315"/>
                </a:lnTo>
                <a:lnTo>
                  <a:pt x="7348" y="1461"/>
                </a:lnTo>
                <a:lnTo>
                  <a:pt x="7324" y="1582"/>
                </a:lnTo>
                <a:lnTo>
                  <a:pt x="7300" y="1704"/>
                </a:lnTo>
                <a:lnTo>
                  <a:pt x="7178" y="1923"/>
                </a:lnTo>
                <a:lnTo>
                  <a:pt x="7008" y="2142"/>
                </a:lnTo>
                <a:lnTo>
                  <a:pt x="6862" y="2385"/>
                </a:lnTo>
                <a:lnTo>
                  <a:pt x="6813" y="2483"/>
                </a:lnTo>
                <a:lnTo>
                  <a:pt x="6765" y="2604"/>
                </a:lnTo>
                <a:lnTo>
                  <a:pt x="6740" y="2750"/>
                </a:lnTo>
                <a:lnTo>
                  <a:pt x="6740" y="2872"/>
                </a:lnTo>
                <a:lnTo>
                  <a:pt x="6740" y="3018"/>
                </a:lnTo>
                <a:lnTo>
                  <a:pt x="6789" y="3164"/>
                </a:lnTo>
                <a:lnTo>
                  <a:pt x="6862" y="3286"/>
                </a:lnTo>
                <a:lnTo>
                  <a:pt x="6959" y="3432"/>
                </a:lnTo>
                <a:lnTo>
                  <a:pt x="7154" y="3699"/>
                </a:lnTo>
                <a:lnTo>
                  <a:pt x="7251" y="3845"/>
                </a:lnTo>
                <a:lnTo>
                  <a:pt x="7275" y="3991"/>
                </a:lnTo>
                <a:lnTo>
                  <a:pt x="7275" y="4064"/>
                </a:lnTo>
                <a:lnTo>
                  <a:pt x="7275" y="4137"/>
                </a:lnTo>
                <a:lnTo>
                  <a:pt x="7251" y="4186"/>
                </a:lnTo>
                <a:lnTo>
                  <a:pt x="7178" y="4259"/>
                </a:lnTo>
                <a:lnTo>
                  <a:pt x="7154" y="4332"/>
                </a:lnTo>
                <a:lnTo>
                  <a:pt x="7129" y="4405"/>
                </a:lnTo>
                <a:lnTo>
                  <a:pt x="7129" y="4478"/>
                </a:lnTo>
                <a:lnTo>
                  <a:pt x="7178" y="4527"/>
                </a:lnTo>
                <a:lnTo>
                  <a:pt x="7251" y="4575"/>
                </a:lnTo>
                <a:lnTo>
                  <a:pt x="7324" y="4600"/>
                </a:lnTo>
                <a:lnTo>
                  <a:pt x="7397" y="4575"/>
                </a:lnTo>
                <a:lnTo>
                  <a:pt x="7470" y="4527"/>
                </a:lnTo>
                <a:lnTo>
                  <a:pt x="7567" y="4429"/>
                </a:lnTo>
                <a:lnTo>
                  <a:pt x="7616" y="4332"/>
                </a:lnTo>
                <a:lnTo>
                  <a:pt x="7665" y="4235"/>
                </a:lnTo>
                <a:lnTo>
                  <a:pt x="7689" y="4113"/>
                </a:lnTo>
                <a:lnTo>
                  <a:pt x="7689" y="4016"/>
                </a:lnTo>
                <a:lnTo>
                  <a:pt x="7665" y="3918"/>
                </a:lnTo>
                <a:lnTo>
                  <a:pt x="7592" y="3724"/>
                </a:lnTo>
                <a:lnTo>
                  <a:pt x="7470" y="3505"/>
                </a:lnTo>
                <a:lnTo>
                  <a:pt x="7324" y="3310"/>
                </a:lnTo>
                <a:lnTo>
                  <a:pt x="7202" y="3115"/>
                </a:lnTo>
                <a:lnTo>
                  <a:pt x="7105" y="2921"/>
                </a:lnTo>
                <a:lnTo>
                  <a:pt x="7081" y="2823"/>
                </a:lnTo>
                <a:lnTo>
                  <a:pt x="7105" y="2726"/>
                </a:lnTo>
                <a:lnTo>
                  <a:pt x="7154" y="2604"/>
                </a:lnTo>
                <a:lnTo>
                  <a:pt x="7202" y="2483"/>
                </a:lnTo>
                <a:lnTo>
                  <a:pt x="7373" y="2239"/>
                </a:lnTo>
                <a:lnTo>
                  <a:pt x="7543" y="1972"/>
                </a:lnTo>
                <a:lnTo>
                  <a:pt x="7689" y="1728"/>
                </a:lnTo>
                <a:lnTo>
                  <a:pt x="7738" y="1607"/>
                </a:lnTo>
                <a:lnTo>
                  <a:pt x="7762" y="1485"/>
                </a:lnTo>
                <a:lnTo>
                  <a:pt x="7762" y="1363"/>
                </a:lnTo>
                <a:lnTo>
                  <a:pt x="7713" y="1242"/>
                </a:lnTo>
                <a:lnTo>
                  <a:pt x="7616" y="1144"/>
                </a:lnTo>
                <a:lnTo>
                  <a:pt x="7494" y="1071"/>
                </a:lnTo>
                <a:lnTo>
                  <a:pt x="7421" y="1047"/>
                </a:lnTo>
                <a:close/>
                <a:moveTo>
                  <a:pt x="10293" y="1242"/>
                </a:moveTo>
                <a:lnTo>
                  <a:pt x="10268" y="1266"/>
                </a:lnTo>
                <a:lnTo>
                  <a:pt x="10244" y="1363"/>
                </a:lnTo>
                <a:lnTo>
                  <a:pt x="10220" y="1485"/>
                </a:lnTo>
                <a:lnTo>
                  <a:pt x="10195" y="1607"/>
                </a:lnTo>
                <a:lnTo>
                  <a:pt x="10171" y="1680"/>
                </a:lnTo>
                <a:lnTo>
                  <a:pt x="10098" y="1826"/>
                </a:lnTo>
                <a:lnTo>
                  <a:pt x="10001" y="1923"/>
                </a:lnTo>
                <a:lnTo>
                  <a:pt x="9782" y="2166"/>
                </a:lnTo>
                <a:lnTo>
                  <a:pt x="9684" y="2288"/>
                </a:lnTo>
                <a:lnTo>
                  <a:pt x="9611" y="2434"/>
                </a:lnTo>
                <a:lnTo>
                  <a:pt x="9587" y="2604"/>
                </a:lnTo>
                <a:lnTo>
                  <a:pt x="9587" y="2775"/>
                </a:lnTo>
                <a:lnTo>
                  <a:pt x="9636" y="2921"/>
                </a:lnTo>
                <a:lnTo>
                  <a:pt x="9709" y="3042"/>
                </a:lnTo>
                <a:lnTo>
                  <a:pt x="9879" y="3286"/>
                </a:lnTo>
                <a:lnTo>
                  <a:pt x="10001" y="3456"/>
                </a:lnTo>
                <a:lnTo>
                  <a:pt x="10074" y="3626"/>
                </a:lnTo>
                <a:lnTo>
                  <a:pt x="10098" y="3724"/>
                </a:lnTo>
                <a:lnTo>
                  <a:pt x="10098" y="3821"/>
                </a:lnTo>
                <a:lnTo>
                  <a:pt x="10074" y="3918"/>
                </a:lnTo>
                <a:lnTo>
                  <a:pt x="10025" y="4016"/>
                </a:lnTo>
                <a:lnTo>
                  <a:pt x="9952" y="4137"/>
                </a:lnTo>
                <a:lnTo>
                  <a:pt x="9855" y="4235"/>
                </a:lnTo>
                <a:lnTo>
                  <a:pt x="9782" y="4332"/>
                </a:lnTo>
                <a:lnTo>
                  <a:pt x="9709" y="4454"/>
                </a:lnTo>
                <a:lnTo>
                  <a:pt x="9684" y="4502"/>
                </a:lnTo>
                <a:lnTo>
                  <a:pt x="9684" y="4575"/>
                </a:lnTo>
                <a:lnTo>
                  <a:pt x="9733" y="4673"/>
                </a:lnTo>
                <a:lnTo>
                  <a:pt x="9757" y="4721"/>
                </a:lnTo>
                <a:lnTo>
                  <a:pt x="9806" y="4746"/>
                </a:lnTo>
                <a:lnTo>
                  <a:pt x="9855" y="4770"/>
                </a:lnTo>
                <a:lnTo>
                  <a:pt x="9928" y="4746"/>
                </a:lnTo>
                <a:lnTo>
                  <a:pt x="10122" y="4648"/>
                </a:lnTo>
                <a:lnTo>
                  <a:pt x="10268" y="4502"/>
                </a:lnTo>
                <a:lnTo>
                  <a:pt x="10414" y="4332"/>
                </a:lnTo>
                <a:lnTo>
                  <a:pt x="10487" y="4137"/>
                </a:lnTo>
                <a:lnTo>
                  <a:pt x="10536" y="3943"/>
                </a:lnTo>
                <a:lnTo>
                  <a:pt x="10536" y="3724"/>
                </a:lnTo>
                <a:lnTo>
                  <a:pt x="10487" y="3505"/>
                </a:lnTo>
                <a:lnTo>
                  <a:pt x="10414" y="3310"/>
                </a:lnTo>
                <a:lnTo>
                  <a:pt x="10293" y="3140"/>
                </a:lnTo>
                <a:lnTo>
                  <a:pt x="10171" y="2994"/>
                </a:lnTo>
                <a:lnTo>
                  <a:pt x="10074" y="2872"/>
                </a:lnTo>
                <a:lnTo>
                  <a:pt x="10025" y="2775"/>
                </a:lnTo>
                <a:lnTo>
                  <a:pt x="10001" y="2653"/>
                </a:lnTo>
                <a:lnTo>
                  <a:pt x="10025" y="2556"/>
                </a:lnTo>
                <a:lnTo>
                  <a:pt x="10074" y="2434"/>
                </a:lnTo>
                <a:lnTo>
                  <a:pt x="10122" y="2337"/>
                </a:lnTo>
                <a:lnTo>
                  <a:pt x="10293" y="2118"/>
                </a:lnTo>
                <a:lnTo>
                  <a:pt x="10414" y="1947"/>
                </a:lnTo>
                <a:lnTo>
                  <a:pt x="10512" y="1753"/>
                </a:lnTo>
                <a:lnTo>
                  <a:pt x="10512" y="1655"/>
                </a:lnTo>
                <a:lnTo>
                  <a:pt x="10536" y="1558"/>
                </a:lnTo>
                <a:lnTo>
                  <a:pt x="10512" y="1461"/>
                </a:lnTo>
                <a:lnTo>
                  <a:pt x="10487" y="1363"/>
                </a:lnTo>
                <a:lnTo>
                  <a:pt x="10463" y="1290"/>
                </a:lnTo>
                <a:lnTo>
                  <a:pt x="10390" y="1266"/>
                </a:lnTo>
                <a:lnTo>
                  <a:pt x="10317" y="1242"/>
                </a:lnTo>
                <a:close/>
                <a:moveTo>
                  <a:pt x="8322" y="1"/>
                </a:moveTo>
                <a:lnTo>
                  <a:pt x="8273" y="49"/>
                </a:lnTo>
                <a:lnTo>
                  <a:pt x="8249" y="98"/>
                </a:lnTo>
                <a:lnTo>
                  <a:pt x="8273" y="171"/>
                </a:lnTo>
                <a:lnTo>
                  <a:pt x="8492" y="512"/>
                </a:lnTo>
                <a:lnTo>
                  <a:pt x="8614" y="682"/>
                </a:lnTo>
                <a:lnTo>
                  <a:pt x="8687" y="877"/>
                </a:lnTo>
                <a:lnTo>
                  <a:pt x="8711" y="1023"/>
                </a:lnTo>
                <a:lnTo>
                  <a:pt x="8735" y="1144"/>
                </a:lnTo>
                <a:lnTo>
                  <a:pt x="8711" y="1266"/>
                </a:lnTo>
                <a:lnTo>
                  <a:pt x="8687" y="1388"/>
                </a:lnTo>
                <a:lnTo>
                  <a:pt x="8614" y="1631"/>
                </a:lnTo>
                <a:lnTo>
                  <a:pt x="8492" y="1850"/>
                </a:lnTo>
                <a:lnTo>
                  <a:pt x="8322" y="2166"/>
                </a:lnTo>
                <a:lnTo>
                  <a:pt x="8249" y="2312"/>
                </a:lnTo>
                <a:lnTo>
                  <a:pt x="8200" y="2458"/>
                </a:lnTo>
                <a:lnTo>
                  <a:pt x="8200" y="2604"/>
                </a:lnTo>
                <a:lnTo>
                  <a:pt x="8200" y="2775"/>
                </a:lnTo>
                <a:lnTo>
                  <a:pt x="8249" y="2921"/>
                </a:lnTo>
                <a:lnTo>
                  <a:pt x="8322" y="3091"/>
                </a:lnTo>
                <a:lnTo>
                  <a:pt x="8419" y="3213"/>
                </a:lnTo>
                <a:lnTo>
                  <a:pt x="8516" y="3334"/>
                </a:lnTo>
                <a:lnTo>
                  <a:pt x="8589" y="3432"/>
                </a:lnTo>
                <a:lnTo>
                  <a:pt x="8638" y="3529"/>
                </a:lnTo>
                <a:lnTo>
                  <a:pt x="8662" y="3651"/>
                </a:lnTo>
                <a:lnTo>
                  <a:pt x="8662" y="3748"/>
                </a:lnTo>
                <a:lnTo>
                  <a:pt x="8638" y="3845"/>
                </a:lnTo>
                <a:lnTo>
                  <a:pt x="8614" y="3967"/>
                </a:lnTo>
                <a:lnTo>
                  <a:pt x="8516" y="4162"/>
                </a:lnTo>
                <a:lnTo>
                  <a:pt x="8297" y="4551"/>
                </a:lnTo>
                <a:lnTo>
                  <a:pt x="8200" y="4746"/>
                </a:lnTo>
                <a:lnTo>
                  <a:pt x="8103" y="4940"/>
                </a:lnTo>
                <a:lnTo>
                  <a:pt x="8054" y="5062"/>
                </a:lnTo>
                <a:lnTo>
                  <a:pt x="8054" y="5208"/>
                </a:lnTo>
                <a:lnTo>
                  <a:pt x="8054" y="5354"/>
                </a:lnTo>
                <a:lnTo>
                  <a:pt x="8078" y="5476"/>
                </a:lnTo>
                <a:lnTo>
                  <a:pt x="8127" y="5622"/>
                </a:lnTo>
                <a:lnTo>
                  <a:pt x="8224" y="5719"/>
                </a:lnTo>
                <a:lnTo>
                  <a:pt x="8297" y="5816"/>
                </a:lnTo>
                <a:lnTo>
                  <a:pt x="8419" y="5889"/>
                </a:lnTo>
                <a:lnTo>
                  <a:pt x="8492" y="5914"/>
                </a:lnTo>
                <a:lnTo>
                  <a:pt x="8565" y="5914"/>
                </a:lnTo>
                <a:lnTo>
                  <a:pt x="8614" y="5889"/>
                </a:lnTo>
                <a:lnTo>
                  <a:pt x="8662" y="5841"/>
                </a:lnTo>
                <a:lnTo>
                  <a:pt x="8711" y="5792"/>
                </a:lnTo>
                <a:lnTo>
                  <a:pt x="8711" y="5719"/>
                </a:lnTo>
                <a:lnTo>
                  <a:pt x="8687" y="5670"/>
                </a:lnTo>
                <a:lnTo>
                  <a:pt x="8662" y="5597"/>
                </a:lnTo>
                <a:lnTo>
                  <a:pt x="8589" y="5476"/>
                </a:lnTo>
                <a:lnTo>
                  <a:pt x="8541" y="5378"/>
                </a:lnTo>
                <a:lnTo>
                  <a:pt x="8516" y="5257"/>
                </a:lnTo>
                <a:lnTo>
                  <a:pt x="8516" y="5159"/>
                </a:lnTo>
                <a:lnTo>
                  <a:pt x="8541" y="5038"/>
                </a:lnTo>
                <a:lnTo>
                  <a:pt x="8565" y="4940"/>
                </a:lnTo>
                <a:lnTo>
                  <a:pt x="8687" y="4721"/>
                </a:lnTo>
                <a:lnTo>
                  <a:pt x="8954" y="4283"/>
                </a:lnTo>
                <a:lnTo>
                  <a:pt x="9076" y="4040"/>
                </a:lnTo>
                <a:lnTo>
                  <a:pt x="9100" y="3943"/>
                </a:lnTo>
                <a:lnTo>
                  <a:pt x="9125" y="3821"/>
                </a:lnTo>
                <a:lnTo>
                  <a:pt x="9125" y="3626"/>
                </a:lnTo>
                <a:lnTo>
                  <a:pt x="9076" y="3480"/>
                </a:lnTo>
                <a:lnTo>
                  <a:pt x="9027" y="3310"/>
                </a:lnTo>
                <a:lnTo>
                  <a:pt x="8930" y="3164"/>
                </a:lnTo>
                <a:lnTo>
                  <a:pt x="8784" y="2921"/>
                </a:lnTo>
                <a:lnTo>
                  <a:pt x="8711" y="2823"/>
                </a:lnTo>
                <a:lnTo>
                  <a:pt x="8662" y="2726"/>
                </a:lnTo>
                <a:lnTo>
                  <a:pt x="8662" y="2604"/>
                </a:lnTo>
                <a:lnTo>
                  <a:pt x="8662" y="2507"/>
                </a:lnTo>
                <a:lnTo>
                  <a:pt x="8711" y="2361"/>
                </a:lnTo>
                <a:lnTo>
                  <a:pt x="8784" y="2215"/>
                </a:lnTo>
                <a:lnTo>
                  <a:pt x="8954" y="1899"/>
                </a:lnTo>
                <a:lnTo>
                  <a:pt x="9076" y="1582"/>
                </a:lnTo>
                <a:lnTo>
                  <a:pt x="9125" y="1436"/>
                </a:lnTo>
                <a:lnTo>
                  <a:pt x="9149" y="1266"/>
                </a:lnTo>
                <a:lnTo>
                  <a:pt x="9149" y="1096"/>
                </a:lnTo>
                <a:lnTo>
                  <a:pt x="9125" y="901"/>
                </a:lnTo>
                <a:lnTo>
                  <a:pt x="9100" y="755"/>
                </a:lnTo>
                <a:lnTo>
                  <a:pt x="9052" y="609"/>
                </a:lnTo>
                <a:lnTo>
                  <a:pt x="8979" y="463"/>
                </a:lnTo>
                <a:lnTo>
                  <a:pt x="8881" y="341"/>
                </a:lnTo>
                <a:lnTo>
                  <a:pt x="8784" y="220"/>
                </a:lnTo>
                <a:lnTo>
                  <a:pt x="8662" y="122"/>
                </a:lnTo>
                <a:lnTo>
                  <a:pt x="8541" y="49"/>
                </a:lnTo>
                <a:lnTo>
                  <a:pt x="8395" y="1"/>
                </a:lnTo>
                <a:close/>
                <a:moveTo>
                  <a:pt x="6497" y="7982"/>
                </a:moveTo>
                <a:lnTo>
                  <a:pt x="6424" y="8079"/>
                </a:lnTo>
                <a:lnTo>
                  <a:pt x="6229" y="8055"/>
                </a:lnTo>
                <a:lnTo>
                  <a:pt x="5791" y="8030"/>
                </a:lnTo>
                <a:lnTo>
                  <a:pt x="6156" y="8006"/>
                </a:lnTo>
                <a:lnTo>
                  <a:pt x="6497" y="7982"/>
                </a:lnTo>
                <a:close/>
                <a:moveTo>
                  <a:pt x="10512" y="6911"/>
                </a:moveTo>
                <a:lnTo>
                  <a:pt x="11242" y="6960"/>
                </a:lnTo>
                <a:lnTo>
                  <a:pt x="11972" y="7009"/>
                </a:lnTo>
                <a:lnTo>
                  <a:pt x="12677" y="7106"/>
                </a:lnTo>
                <a:lnTo>
                  <a:pt x="13407" y="7228"/>
                </a:lnTo>
                <a:lnTo>
                  <a:pt x="14089" y="7374"/>
                </a:lnTo>
                <a:lnTo>
                  <a:pt x="14186" y="7422"/>
                </a:lnTo>
                <a:lnTo>
                  <a:pt x="14259" y="7471"/>
                </a:lnTo>
                <a:lnTo>
                  <a:pt x="14283" y="7520"/>
                </a:lnTo>
                <a:lnTo>
                  <a:pt x="14283" y="7593"/>
                </a:lnTo>
                <a:lnTo>
                  <a:pt x="14259" y="7666"/>
                </a:lnTo>
                <a:lnTo>
                  <a:pt x="14210" y="7714"/>
                </a:lnTo>
                <a:lnTo>
                  <a:pt x="14162" y="7787"/>
                </a:lnTo>
                <a:lnTo>
                  <a:pt x="14089" y="7836"/>
                </a:lnTo>
                <a:lnTo>
                  <a:pt x="13894" y="7909"/>
                </a:lnTo>
                <a:lnTo>
                  <a:pt x="13699" y="7958"/>
                </a:lnTo>
                <a:lnTo>
                  <a:pt x="13310" y="8030"/>
                </a:lnTo>
                <a:lnTo>
                  <a:pt x="12775" y="8079"/>
                </a:lnTo>
                <a:lnTo>
                  <a:pt x="12750" y="8006"/>
                </a:lnTo>
                <a:lnTo>
                  <a:pt x="12677" y="7982"/>
                </a:lnTo>
                <a:lnTo>
                  <a:pt x="12215" y="7860"/>
                </a:lnTo>
                <a:lnTo>
                  <a:pt x="11753" y="7787"/>
                </a:lnTo>
                <a:lnTo>
                  <a:pt x="11290" y="7714"/>
                </a:lnTo>
                <a:lnTo>
                  <a:pt x="10804" y="7666"/>
                </a:lnTo>
                <a:lnTo>
                  <a:pt x="9855" y="7617"/>
                </a:lnTo>
                <a:lnTo>
                  <a:pt x="8906" y="7593"/>
                </a:lnTo>
                <a:lnTo>
                  <a:pt x="7884" y="7593"/>
                </a:lnTo>
                <a:lnTo>
                  <a:pt x="6862" y="7641"/>
                </a:lnTo>
                <a:lnTo>
                  <a:pt x="6424" y="7666"/>
                </a:lnTo>
                <a:lnTo>
                  <a:pt x="5986" y="7714"/>
                </a:lnTo>
                <a:lnTo>
                  <a:pt x="5767" y="7739"/>
                </a:lnTo>
                <a:lnTo>
                  <a:pt x="5548" y="7787"/>
                </a:lnTo>
                <a:lnTo>
                  <a:pt x="5353" y="7860"/>
                </a:lnTo>
                <a:lnTo>
                  <a:pt x="5159" y="7933"/>
                </a:lnTo>
                <a:lnTo>
                  <a:pt x="5159" y="7958"/>
                </a:lnTo>
                <a:lnTo>
                  <a:pt x="5159" y="7982"/>
                </a:lnTo>
                <a:lnTo>
                  <a:pt x="5207" y="8006"/>
                </a:lnTo>
                <a:lnTo>
                  <a:pt x="5207" y="8006"/>
                </a:lnTo>
                <a:lnTo>
                  <a:pt x="4696" y="7958"/>
                </a:lnTo>
                <a:lnTo>
                  <a:pt x="4331" y="7933"/>
                </a:lnTo>
                <a:lnTo>
                  <a:pt x="3869" y="7909"/>
                </a:lnTo>
                <a:lnTo>
                  <a:pt x="3626" y="7860"/>
                </a:lnTo>
                <a:lnTo>
                  <a:pt x="3431" y="7787"/>
                </a:lnTo>
                <a:lnTo>
                  <a:pt x="3334" y="7739"/>
                </a:lnTo>
                <a:lnTo>
                  <a:pt x="3261" y="7666"/>
                </a:lnTo>
                <a:lnTo>
                  <a:pt x="3212" y="7617"/>
                </a:lnTo>
                <a:lnTo>
                  <a:pt x="3163" y="7520"/>
                </a:lnTo>
                <a:lnTo>
                  <a:pt x="3261" y="7471"/>
                </a:lnTo>
                <a:lnTo>
                  <a:pt x="3358" y="7398"/>
                </a:lnTo>
                <a:lnTo>
                  <a:pt x="3577" y="7325"/>
                </a:lnTo>
                <a:lnTo>
                  <a:pt x="3820" y="7301"/>
                </a:lnTo>
                <a:lnTo>
                  <a:pt x="4064" y="7276"/>
                </a:lnTo>
                <a:lnTo>
                  <a:pt x="5548" y="7130"/>
                </a:lnTo>
                <a:lnTo>
                  <a:pt x="6935" y="7009"/>
                </a:lnTo>
                <a:lnTo>
                  <a:pt x="8322" y="6936"/>
                </a:lnTo>
                <a:lnTo>
                  <a:pt x="9052" y="6911"/>
                </a:lnTo>
                <a:close/>
                <a:moveTo>
                  <a:pt x="7032" y="7933"/>
                </a:moveTo>
                <a:lnTo>
                  <a:pt x="6935" y="8079"/>
                </a:lnTo>
                <a:lnTo>
                  <a:pt x="6935" y="8103"/>
                </a:lnTo>
                <a:lnTo>
                  <a:pt x="6765" y="8079"/>
                </a:lnTo>
                <a:lnTo>
                  <a:pt x="6789" y="8030"/>
                </a:lnTo>
                <a:lnTo>
                  <a:pt x="6862" y="7958"/>
                </a:lnTo>
                <a:lnTo>
                  <a:pt x="6862" y="7933"/>
                </a:lnTo>
                <a:close/>
                <a:moveTo>
                  <a:pt x="7519" y="7909"/>
                </a:moveTo>
                <a:lnTo>
                  <a:pt x="7470" y="8006"/>
                </a:lnTo>
                <a:lnTo>
                  <a:pt x="7421" y="8103"/>
                </a:lnTo>
                <a:lnTo>
                  <a:pt x="7275" y="8103"/>
                </a:lnTo>
                <a:lnTo>
                  <a:pt x="7348" y="8006"/>
                </a:lnTo>
                <a:lnTo>
                  <a:pt x="7421" y="7909"/>
                </a:lnTo>
                <a:close/>
                <a:moveTo>
                  <a:pt x="8054" y="7909"/>
                </a:moveTo>
                <a:lnTo>
                  <a:pt x="7981" y="8006"/>
                </a:lnTo>
                <a:lnTo>
                  <a:pt x="7908" y="8103"/>
                </a:lnTo>
                <a:lnTo>
                  <a:pt x="7908" y="8128"/>
                </a:lnTo>
                <a:lnTo>
                  <a:pt x="7665" y="8128"/>
                </a:lnTo>
                <a:lnTo>
                  <a:pt x="7689" y="8030"/>
                </a:lnTo>
                <a:lnTo>
                  <a:pt x="7786" y="7909"/>
                </a:lnTo>
                <a:close/>
                <a:moveTo>
                  <a:pt x="8468" y="7909"/>
                </a:moveTo>
                <a:lnTo>
                  <a:pt x="8395" y="8006"/>
                </a:lnTo>
                <a:lnTo>
                  <a:pt x="8322" y="8128"/>
                </a:lnTo>
                <a:lnTo>
                  <a:pt x="8224" y="8128"/>
                </a:lnTo>
                <a:lnTo>
                  <a:pt x="8322" y="7909"/>
                </a:lnTo>
                <a:close/>
                <a:moveTo>
                  <a:pt x="8784" y="7909"/>
                </a:moveTo>
                <a:lnTo>
                  <a:pt x="8662" y="8128"/>
                </a:lnTo>
                <a:lnTo>
                  <a:pt x="8541" y="8128"/>
                </a:lnTo>
                <a:lnTo>
                  <a:pt x="8589" y="7909"/>
                </a:lnTo>
                <a:close/>
                <a:moveTo>
                  <a:pt x="10171" y="7958"/>
                </a:moveTo>
                <a:lnTo>
                  <a:pt x="10122" y="8006"/>
                </a:lnTo>
                <a:lnTo>
                  <a:pt x="10001" y="8128"/>
                </a:lnTo>
                <a:lnTo>
                  <a:pt x="9976" y="8128"/>
                </a:lnTo>
                <a:lnTo>
                  <a:pt x="10049" y="7958"/>
                </a:lnTo>
                <a:close/>
                <a:moveTo>
                  <a:pt x="10414" y="7982"/>
                </a:moveTo>
                <a:lnTo>
                  <a:pt x="10585" y="8006"/>
                </a:lnTo>
                <a:lnTo>
                  <a:pt x="10585" y="8055"/>
                </a:lnTo>
                <a:lnTo>
                  <a:pt x="10560" y="8128"/>
                </a:lnTo>
                <a:lnTo>
                  <a:pt x="10341" y="8128"/>
                </a:lnTo>
                <a:lnTo>
                  <a:pt x="10414" y="7982"/>
                </a:lnTo>
                <a:close/>
                <a:moveTo>
                  <a:pt x="10779" y="8006"/>
                </a:moveTo>
                <a:lnTo>
                  <a:pt x="11485" y="8103"/>
                </a:lnTo>
                <a:lnTo>
                  <a:pt x="10804" y="8128"/>
                </a:lnTo>
                <a:lnTo>
                  <a:pt x="10779" y="8055"/>
                </a:lnTo>
                <a:lnTo>
                  <a:pt x="10779" y="8006"/>
                </a:lnTo>
                <a:close/>
                <a:moveTo>
                  <a:pt x="9319" y="7909"/>
                </a:moveTo>
                <a:lnTo>
                  <a:pt x="9222" y="8030"/>
                </a:lnTo>
                <a:lnTo>
                  <a:pt x="9125" y="8152"/>
                </a:lnTo>
                <a:lnTo>
                  <a:pt x="8979" y="8152"/>
                </a:lnTo>
                <a:lnTo>
                  <a:pt x="9027" y="7909"/>
                </a:lnTo>
                <a:close/>
                <a:moveTo>
                  <a:pt x="9417" y="7909"/>
                </a:moveTo>
                <a:lnTo>
                  <a:pt x="9952" y="7958"/>
                </a:lnTo>
                <a:lnTo>
                  <a:pt x="9855" y="8103"/>
                </a:lnTo>
                <a:lnTo>
                  <a:pt x="9855" y="8128"/>
                </a:lnTo>
                <a:lnTo>
                  <a:pt x="9611" y="8128"/>
                </a:lnTo>
                <a:lnTo>
                  <a:pt x="9660" y="8030"/>
                </a:lnTo>
                <a:lnTo>
                  <a:pt x="9660" y="7982"/>
                </a:lnTo>
                <a:lnTo>
                  <a:pt x="9636" y="7958"/>
                </a:lnTo>
                <a:lnTo>
                  <a:pt x="9611" y="7933"/>
                </a:lnTo>
                <a:lnTo>
                  <a:pt x="9563" y="7958"/>
                </a:lnTo>
                <a:lnTo>
                  <a:pt x="9441" y="8103"/>
                </a:lnTo>
                <a:lnTo>
                  <a:pt x="9417" y="8152"/>
                </a:lnTo>
                <a:lnTo>
                  <a:pt x="9344" y="8152"/>
                </a:lnTo>
                <a:lnTo>
                  <a:pt x="9417" y="7933"/>
                </a:lnTo>
                <a:lnTo>
                  <a:pt x="9417" y="7909"/>
                </a:lnTo>
                <a:close/>
                <a:moveTo>
                  <a:pt x="1874" y="8955"/>
                </a:moveTo>
                <a:lnTo>
                  <a:pt x="2117" y="9004"/>
                </a:lnTo>
                <a:lnTo>
                  <a:pt x="2360" y="9052"/>
                </a:lnTo>
                <a:lnTo>
                  <a:pt x="2604" y="9052"/>
                </a:lnTo>
                <a:lnTo>
                  <a:pt x="2823" y="10342"/>
                </a:lnTo>
                <a:lnTo>
                  <a:pt x="3115" y="11607"/>
                </a:lnTo>
                <a:lnTo>
                  <a:pt x="3309" y="12362"/>
                </a:lnTo>
                <a:lnTo>
                  <a:pt x="3309" y="12362"/>
                </a:lnTo>
                <a:lnTo>
                  <a:pt x="3163" y="12167"/>
                </a:lnTo>
                <a:lnTo>
                  <a:pt x="2993" y="11997"/>
                </a:lnTo>
                <a:lnTo>
                  <a:pt x="2823" y="11826"/>
                </a:lnTo>
                <a:lnTo>
                  <a:pt x="2628" y="11656"/>
                </a:lnTo>
                <a:lnTo>
                  <a:pt x="2385" y="11486"/>
                </a:lnTo>
                <a:lnTo>
                  <a:pt x="2117" y="11315"/>
                </a:lnTo>
                <a:lnTo>
                  <a:pt x="1825" y="11145"/>
                </a:lnTo>
                <a:lnTo>
                  <a:pt x="1557" y="10950"/>
                </a:lnTo>
                <a:lnTo>
                  <a:pt x="1338" y="10731"/>
                </a:lnTo>
                <a:lnTo>
                  <a:pt x="1217" y="10610"/>
                </a:lnTo>
                <a:lnTo>
                  <a:pt x="1144" y="10464"/>
                </a:lnTo>
                <a:lnTo>
                  <a:pt x="1071" y="10342"/>
                </a:lnTo>
                <a:lnTo>
                  <a:pt x="998" y="10196"/>
                </a:lnTo>
                <a:lnTo>
                  <a:pt x="973" y="10050"/>
                </a:lnTo>
                <a:lnTo>
                  <a:pt x="949" y="9880"/>
                </a:lnTo>
                <a:lnTo>
                  <a:pt x="949" y="9734"/>
                </a:lnTo>
                <a:lnTo>
                  <a:pt x="998" y="9563"/>
                </a:lnTo>
                <a:lnTo>
                  <a:pt x="1046" y="9442"/>
                </a:lnTo>
                <a:lnTo>
                  <a:pt x="1119" y="9320"/>
                </a:lnTo>
                <a:lnTo>
                  <a:pt x="1241" y="9198"/>
                </a:lnTo>
                <a:lnTo>
                  <a:pt x="1338" y="9101"/>
                </a:lnTo>
                <a:lnTo>
                  <a:pt x="1484" y="9028"/>
                </a:lnTo>
                <a:lnTo>
                  <a:pt x="1630" y="8979"/>
                </a:lnTo>
                <a:lnTo>
                  <a:pt x="1752" y="8955"/>
                </a:lnTo>
                <a:close/>
                <a:moveTo>
                  <a:pt x="14137" y="15525"/>
                </a:moveTo>
                <a:lnTo>
                  <a:pt x="14405" y="15598"/>
                </a:lnTo>
                <a:lnTo>
                  <a:pt x="14405" y="15720"/>
                </a:lnTo>
                <a:lnTo>
                  <a:pt x="14405" y="15841"/>
                </a:lnTo>
                <a:lnTo>
                  <a:pt x="14381" y="15939"/>
                </a:lnTo>
                <a:lnTo>
                  <a:pt x="14356" y="16012"/>
                </a:lnTo>
                <a:lnTo>
                  <a:pt x="14283" y="16060"/>
                </a:lnTo>
                <a:lnTo>
                  <a:pt x="14235" y="16085"/>
                </a:lnTo>
                <a:lnTo>
                  <a:pt x="14137" y="16109"/>
                </a:lnTo>
                <a:lnTo>
                  <a:pt x="14040" y="16109"/>
                </a:lnTo>
                <a:lnTo>
                  <a:pt x="13529" y="16133"/>
                </a:lnTo>
                <a:lnTo>
                  <a:pt x="13018" y="16133"/>
                </a:lnTo>
                <a:lnTo>
                  <a:pt x="13213" y="15866"/>
                </a:lnTo>
                <a:lnTo>
                  <a:pt x="13383" y="15549"/>
                </a:lnTo>
                <a:lnTo>
                  <a:pt x="13797" y="15549"/>
                </a:lnTo>
                <a:lnTo>
                  <a:pt x="14137" y="15525"/>
                </a:lnTo>
                <a:close/>
                <a:moveTo>
                  <a:pt x="4623" y="15379"/>
                </a:moveTo>
                <a:lnTo>
                  <a:pt x="4891" y="15768"/>
                </a:lnTo>
                <a:lnTo>
                  <a:pt x="5183" y="16157"/>
                </a:lnTo>
                <a:lnTo>
                  <a:pt x="5183" y="16157"/>
                </a:lnTo>
                <a:lnTo>
                  <a:pt x="3796" y="16085"/>
                </a:lnTo>
                <a:lnTo>
                  <a:pt x="3674" y="16109"/>
                </a:lnTo>
                <a:lnTo>
                  <a:pt x="3577" y="16060"/>
                </a:lnTo>
                <a:lnTo>
                  <a:pt x="3504" y="15987"/>
                </a:lnTo>
                <a:lnTo>
                  <a:pt x="3455" y="15841"/>
                </a:lnTo>
                <a:lnTo>
                  <a:pt x="3772" y="15695"/>
                </a:lnTo>
                <a:lnTo>
                  <a:pt x="4185" y="15525"/>
                </a:lnTo>
                <a:lnTo>
                  <a:pt x="4623" y="15379"/>
                </a:lnTo>
                <a:close/>
                <a:moveTo>
                  <a:pt x="3017" y="7982"/>
                </a:moveTo>
                <a:lnTo>
                  <a:pt x="3163" y="8079"/>
                </a:lnTo>
                <a:lnTo>
                  <a:pt x="3309" y="8152"/>
                </a:lnTo>
                <a:lnTo>
                  <a:pt x="3480" y="8201"/>
                </a:lnTo>
                <a:lnTo>
                  <a:pt x="3650" y="8249"/>
                </a:lnTo>
                <a:lnTo>
                  <a:pt x="3991" y="8298"/>
                </a:lnTo>
                <a:lnTo>
                  <a:pt x="4331" y="8322"/>
                </a:lnTo>
                <a:lnTo>
                  <a:pt x="5329" y="8420"/>
                </a:lnTo>
                <a:lnTo>
                  <a:pt x="6302" y="8493"/>
                </a:lnTo>
                <a:lnTo>
                  <a:pt x="7300" y="8541"/>
                </a:lnTo>
                <a:lnTo>
                  <a:pt x="8297" y="8566"/>
                </a:lnTo>
                <a:lnTo>
                  <a:pt x="10293" y="8566"/>
                </a:lnTo>
                <a:lnTo>
                  <a:pt x="12288" y="8517"/>
                </a:lnTo>
                <a:lnTo>
                  <a:pt x="13067" y="8493"/>
                </a:lnTo>
                <a:lnTo>
                  <a:pt x="13432" y="8468"/>
                </a:lnTo>
                <a:lnTo>
                  <a:pt x="13821" y="8395"/>
                </a:lnTo>
                <a:lnTo>
                  <a:pt x="14016" y="8347"/>
                </a:lnTo>
                <a:lnTo>
                  <a:pt x="14235" y="8249"/>
                </a:lnTo>
                <a:lnTo>
                  <a:pt x="14454" y="8152"/>
                </a:lnTo>
                <a:lnTo>
                  <a:pt x="14648" y="8006"/>
                </a:lnTo>
                <a:lnTo>
                  <a:pt x="14648" y="8931"/>
                </a:lnTo>
                <a:lnTo>
                  <a:pt x="14478" y="8931"/>
                </a:lnTo>
                <a:lnTo>
                  <a:pt x="14308" y="8955"/>
                </a:lnTo>
                <a:lnTo>
                  <a:pt x="13943" y="9052"/>
                </a:lnTo>
                <a:lnTo>
                  <a:pt x="13334" y="9174"/>
                </a:lnTo>
                <a:lnTo>
                  <a:pt x="12726" y="9247"/>
                </a:lnTo>
                <a:lnTo>
                  <a:pt x="12458" y="9271"/>
                </a:lnTo>
                <a:lnTo>
                  <a:pt x="12191" y="9271"/>
                </a:lnTo>
                <a:lnTo>
                  <a:pt x="11655" y="9247"/>
                </a:lnTo>
                <a:lnTo>
                  <a:pt x="10585" y="9247"/>
                </a:lnTo>
                <a:lnTo>
                  <a:pt x="10536" y="9271"/>
                </a:lnTo>
                <a:lnTo>
                  <a:pt x="10536" y="9296"/>
                </a:lnTo>
                <a:lnTo>
                  <a:pt x="10536" y="9344"/>
                </a:lnTo>
                <a:lnTo>
                  <a:pt x="10560" y="9369"/>
                </a:lnTo>
                <a:lnTo>
                  <a:pt x="10828" y="9442"/>
                </a:lnTo>
                <a:lnTo>
                  <a:pt x="11096" y="9490"/>
                </a:lnTo>
                <a:lnTo>
                  <a:pt x="11363" y="9539"/>
                </a:lnTo>
                <a:lnTo>
                  <a:pt x="11631" y="9563"/>
                </a:lnTo>
                <a:lnTo>
                  <a:pt x="12191" y="9539"/>
                </a:lnTo>
                <a:lnTo>
                  <a:pt x="12726" y="9515"/>
                </a:lnTo>
                <a:lnTo>
                  <a:pt x="13213" y="9490"/>
                </a:lnTo>
                <a:lnTo>
                  <a:pt x="13724" y="9417"/>
                </a:lnTo>
                <a:lnTo>
                  <a:pt x="13967" y="9369"/>
                </a:lnTo>
                <a:lnTo>
                  <a:pt x="14210" y="9320"/>
                </a:lnTo>
                <a:lnTo>
                  <a:pt x="14429" y="9223"/>
                </a:lnTo>
                <a:lnTo>
                  <a:pt x="14648" y="9125"/>
                </a:lnTo>
                <a:lnTo>
                  <a:pt x="14648" y="9125"/>
                </a:lnTo>
                <a:lnTo>
                  <a:pt x="14600" y="9612"/>
                </a:lnTo>
                <a:lnTo>
                  <a:pt x="13748" y="9855"/>
                </a:lnTo>
                <a:lnTo>
                  <a:pt x="13310" y="9977"/>
                </a:lnTo>
                <a:lnTo>
                  <a:pt x="12872" y="10050"/>
                </a:lnTo>
                <a:lnTo>
                  <a:pt x="12410" y="10050"/>
                </a:lnTo>
                <a:lnTo>
                  <a:pt x="11947" y="10026"/>
                </a:lnTo>
                <a:lnTo>
                  <a:pt x="11485" y="9977"/>
                </a:lnTo>
                <a:lnTo>
                  <a:pt x="11266" y="9977"/>
                </a:lnTo>
                <a:lnTo>
                  <a:pt x="11047" y="10001"/>
                </a:lnTo>
                <a:lnTo>
                  <a:pt x="10974" y="10026"/>
                </a:lnTo>
                <a:lnTo>
                  <a:pt x="10950" y="10074"/>
                </a:lnTo>
                <a:lnTo>
                  <a:pt x="10950" y="10123"/>
                </a:lnTo>
                <a:lnTo>
                  <a:pt x="10998" y="10172"/>
                </a:lnTo>
                <a:lnTo>
                  <a:pt x="11217" y="10293"/>
                </a:lnTo>
                <a:lnTo>
                  <a:pt x="11461" y="10366"/>
                </a:lnTo>
                <a:lnTo>
                  <a:pt x="11704" y="10439"/>
                </a:lnTo>
                <a:lnTo>
                  <a:pt x="11996" y="10464"/>
                </a:lnTo>
                <a:lnTo>
                  <a:pt x="12264" y="10464"/>
                </a:lnTo>
                <a:lnTo>
                  <a:pt x="12531" y="10439"/>
                </a:lnTo>
                <a:lnTo>
                  <a:pt x="13042" y="10415"/>
                </a:lnTo>
                <a:lnTo>
                  <a:pt x="13432" y="10342"/>
                </a:lnTo>
                <a:lnTo>
                  <a:pt x="13821" y="10269"/>
                </a:lnTo>
                <a:lnTo>
                  <a:pt x="14210" y="10123"/>
                </a:lnTo>
                <a:lnTo>
                  <a:pt x="14551" y="9953"/>
                </a:lnTo>
                <a:lnTo>
                  <a:pt x="14551" y="10074"/>
                </a:lnTo>
                <a:lnTo>
                  <a:pt x="14454" y="10537"/>
                </a:lnTo>
                <a:lnTo>
                  <a:pt x="14113" y="10585"/>
                </a:lnTo>
                <a:lnTo>
                  <a:pt x="13772" y="10658"/>
                </a:lnTo>
                <a:lnTo>
                  <a:pt x="13456" y="10756"/>
                </a:lnTo>
                <a:lnTo>
                  <a:pt x="13140" y="10829"/>
                </a:lnTo>
                <a:lnTo>
                  <a:pt x="12702" y="10853"/>
                </a:lnTo>
                <a:lnTo>
                  <a:pt x="12264" y="10902"/>
                </a:lnTo>
                <a:lnTo>
                  <a:pt x="11826" y="10950"/>
                </a:lnTo>
                <a:lnTo>
                  <a:pt x="11607" y="10999"/>
                </a:lnTo>
                <a:lnTo>
                  <a:pt x="11412" y="11072"/>
                </a:lnTo>
                <a:lnTo>
                  <a:pt x="11388" y="11096"/>
                </a:lnTo>
                <a:lnTo>
                  <a:pt x="11412" y="11121"/>
                </a:lnTo>
                <a:lnTo>
                  <a:pt x="11607" y="11218"/>
                </a:lnTo>
                <a:lnTo>
                  <a:pt x="11826" y="11267"/>
                </a:lnTo>
                <a:lnTo>
                  <a:pt x="12045" y="11291"/>
                </a:lnTo>
                <a:lnTo>
                  <a:pt x="12288" y="11291"/>
                </a:lnTo>
                <a:lnTo>
                  <a:pt x="12750" y="11242"/>
                </a:lnTo>
                <a:lnTo>
                  <a:pt x="13188" y="11194"/>
                </a:lnTo>
                <a:lnTo>
                  <a:pt x="13748" y="11121"/>
                </a:lnTo>
                <a:lnTo>
                  <a:pt x="14064" y="11048"/>
                </a:lnTo>
                <a:lnTo>
                  <a:pt x="14356" y="10950"/>
                </a:lnTo>
                <a:lnTo>
                  <a:pt x="14162" y="11729"/>
                </a:lnTo>
                <a:lnTo>
                  <a:pt x="13845" y="11753"/>
                </a:lnTo>
                <a:lnTo>
                  <a:pt x="13553" y="11778"/>
                </a:lnTo>
                <a:lnTo>
                  <a:pt x="12921" y="11875"/>
                </a:lnTo>
                <a:lnTo>
                  <a:pt x="12653" y="11875"/>
                </a:lnTo>
                <a:lnTo>
                  <a:pt x="12337" y="11899"/>
                </a:lnTo>
                <a:lnTo>
                  <a:pt x="12191" y="11899"/>
                </a:lnTo>
                <a:lnTo>
                  <a:pt x="12069" y="11948"/>
                </a:lnTo>
                <a:lnTo>
                  <a:pt x="11923" y="11997"/>
                </a:lnTo>
                <a:lnTo>
                  <a:pt x="11801" y="12070"/>
                </a:lnTo>
                <a:lnTo>
                  <a:pt x="11801" y="12094"/>
                </a:lnTo>
                <a:lnTo>
                  <a:pt x="11801" y="12118"/>
                </a:lnTo>
                <a:lnTo>
                  <a:pt x="11923" y="12191"/>
                </a:lnTo>
                <a:lnTo>
                  <a:pt x="12069" y="12240"/>
                </a:lnTo>
                <a:lnTo>
                  <a:pt x="12191" y="12264"/>
                </a:lnTo>
                <a:lnTo>
                  <a:pt x="12653" y="12264"/>
                </a:lnTo>
                <a:lnTo>
                  <a:pt x="12921" y="12216"/>
                </a:lnTo>
                <a:lnTo>
                  <a:pt x="13505" y="12167"/>
                </a:lnTo>
                <a:lnTo>
                  <a:pt x="13772" y="12143"/>
                </a:lnTo>
                <a:lnTo>
                  <a:pt x="14064" y="12070"/>
                </a:lnTo>
                <a:lnTo>
                  <a:pt x="14064" y="12070"/>
                </a:lnTo>
                <a:lnTo>
                  <a:pt x="13943" y="12483"/>
                </a:lnTo>
                <a:lnTo>
                  <a:pt x="13845" y="12848"/>
                </a:lnTo>
                <a:lnTo>
                  <a:pt x="13724" y="12800"/>
                </a:lnTo>
                <a:lnTo>
                  <a:pt x="13626" y="12775"/>
                </a:lnTo>
                <a:lnTo>
                  <a:pt x="13383" y="12775"/>
                </a:lnTo>
                <a:lnTo>
                  <a:pt x="12896" y="12848"/>
                </a:lnTo>
                <a:lnTo>
                  <a:pt x="12337" y="12897"/>
                </a:lnTo>
                <a:lnTo>
                  <a:pt x="12069" y="12946"/>
                </a:lnTo>
                <a:lnTo>
                  <a:pt x="11777" y="13043"/>
                </a:lnTo>
                <a:lnTo>
                  <a:pt x="11753" y="13067"/>
                </a:lnTo>
                <a:lnTo>
                  <a:pt x="11753" y="13116"/>
                </a:lnTo>
                <a:lnTo>
                  <a:pt x="11777" y="13165"/>
                </a:lnTo>
                <a:lnTo>
                  <a:pt x="11801" y="13189"/>
                </a:lnTo>
                <a:lnTo>
                  <a:pt x="12069" y="13238"/>
                </a:lnTo>
                <a:lnTo>
                  <a:pt x="12361" y="13238"/>
                </a:lnTo>
                <a:lnTo>
                  <a:pt x="12896" y="13213"/>
                </a:lnTo>
                <a:lnTo>
                  <a:pt x="13334" y="13189"/>
                </a:lnTo>
                <a:lnTo>
                  <a:pt x="13578" y="13165"/>
                </a:lnTo>
                <a:lnTo>
                  <a:pt x="13675" y="13140"/>
                </a:lnTo>
                <a:lnTo>
                  <a:pt x="13772" y="13092"/>
                </a:lnTo>
                <a:lnTo>
                  <a:pt x="13772" y="13092"/>
                </a:lnTo>
                <a:lnTo>
                  <a:pt x="13505" y="13870"/>
                </a:lnTo>
                <a:lnTo>
                  <a:pt x="13310" y="13870"/>
                </a:lnTo>
                <a:lnTo>
                  <a:pt x="13115" y="13895"/>
                </a:lnTo>
                <a:lnTo>
                  <a:pt x="12896" y="13919"/>
                </a:lnTo>
                <a:lnTo>
                  <a:pt x="12702" y="13943"/>
                </a:lnTo>
                <a:lnTo>
                  <a:pt x="12483" y="13943"/>
                </a:lnTo>
                <a:lnTo>
                  <a:pt x="12239" y="13919"/>
                </a:lnTo>
                <a:lnTo>
                  <a:pt x="11777" y="13870"/>
                </a:lnTo>
                <a:lnTo>
                  <a:pt x="11753" y="13895"/>
                </a:lnTo>
                <a:lnTo>
                  <a:pt x="11753" y="13919"/>
                </a:lnTo>
                <a:lnTo>
                  <a:pt x="11947" y="14041"/>
                </a:lnTo>
                <a:lnTo>
                  <a:pt x="12142" y="14138"/>
                </a:lnTo>
                <a:lnTo>
                  <a:pt x="12361" y="14187"/>
                </a:lnTo>
                <a:lnTo>
                  <a:pt x="12604" y="14211"/>
                </a:lnTo>
                <a:lnTo>
                  <a:pt x="12775" y="14235"/>
                </a:lnTo>
                <a:lnTo>
                  <a:pt x="13188" y="14235"/>
                </a:lnTo>
                <a:lnTo>
                  <a:pt x="13383" y="14187"/>
                </a:lnTo>
                <a:lnTo>
                  <a:pt x="13383" y="14187"/>
                </a:lnTo>
                <a:lnTo>
                  <a:pt x="13286" y="14430"/>
                </a:lnTo>
                <a:lnTo>
                  <a:pt x="13261" y="14454"/>
                </a:lnTo>
                <a:lnTo>
                  <a:pt x="13237" y="14479"/>
                </a:lnTo>
                <a:lnTo>
                  <a:pt x="13213" y="14576"/>
                </a:lnTo>
                <a:lnTo>
                  <a:pt x="13140" y="14527"/>
                </a:lnTo>
                <a:lnTo>
                  <a:pt x="12872" y="14527"/>
                </a:lnTo>
                <a:lnTo>
                  <a:pt x="12507" y="14552"/>
                </a:lnTo>
                <a:lnTo>
                  <a:pt x="12288" y="14552"/>
                </a:lnTo>
                <a:lnTo>
                  <a:pt x="12069" y="14503"/>
                </a:lnTo>
                <a:lnTo>
                  <a:pt x="11850" y="14479"/>
                </a:lnTo>
                <a:lnTo>
                  <a:pt x="11631" y="14454"/>
                </a:lnTo>
                <a:lnTo>
                  <a:pt x="11582" y="14479"/>
                </a:lnTo>
                <a:lnTo>
                  <a:pt x="11558" y="14503"/>
                </a:lnTo>
                <a:lnTo>
                  <a:pt x="11558" y="14552"/>
                </a:lnTo>
                <a:lnTo>
                  <a:pt x="11582" y="14600"/>
                </a:lnTo>
                <a:lnTo>
                  <a:pt x="11655" y="14673"/>
                </a:lnTo>
                <a:lnTo>
                  <a:pt x="11753" y="14746"/>
                </a:lnTo>
                <a:lnTo>
                  <a:pt x="11947" y="14844"/>
                </a:lnTo>
                <a:lnTo>
                  <a:pt x="12166" y="14917"/>
                </a:lnTo>
                <a:lnTo>
                  <a:pt x="12410" y="14941"/>
                </a:lnTo>
                <a:lnTo>
                  <a:pt x="12750" y="14941"/>
                </a:lnTo>
                <a:lnTo>
                  <a:pt x="12945" y="14892"/>
                </a:lnTo>
                <a:lnTo>
                  <a:pt x="13115" y="14819"/>
                </a:lnTo>
                <a:lnTo>
                  <a:pt x="12872" y="15257"/>
                </a:lnTo>
                <a:lnTo>
                  <a:pt x="12750" y="15233"/>
                </a:lnTo>
                <a:lnTo>
                  <a:pt x="12629" y="15257"/>
                </a:lnTo>
                <a:lnTo>
                  <a:pt x="12385" y="15257"/>
                </a:lnTo>
                <a:lnTo>
                  <a:pt x="12191" y="15233"/>
                </a:lnTo>
                <a:lnTo>
                  <a:pt x="11996" y="15209"/>
                </a:lnTo>
                <a:lnTo>
                  <a:pt x="11801" y="15184"/>
                </a:lnTo>
                <a:lnTo>
                  <a:pt x="11631" y="15184"/>
                </a:lnTo>
                <a:lnTo>
                  <a:pt x="11582" y="15209"/>
                </a:lnTo>
                <a:lnTo>
                  <a:pt x="11607" y="15257"/>
                </a:lnTo>
                <a:lnTo>
                  <a:pt x="11655" y="15330"/>
                </a:lnTo>
                <a:lnTo>
                  <a:pt x="11728" y="15403"/>
                </a:lnTo>
                <a:lnTo>
                  <a:pt x="11801" y="15476"/>
                </a:lnTo>
                <a:lnTo>
                  <a:pt x="11899" y="15525"/>
                </a:lnTo>
                <a:lnTo>
                  <a:pt x="12093" y="15574"/>
                </a:lnTo>
                <a:lnTo>
                  <a:pt x="12288" y="15598"/>
                </a:lnTo>
                <a:lnTo>
                  <a:pt x="12458" y="15622"/>
                </a:lnTo>
                <a:lnTo>
                  <a:pt x="12653" y="15622"/>
                </a:lnTo>
                <a:lnTo>
                  <a:pt x="12458" y="15890"/>
                </a:lnTo>
                <a:lnTo>
                  <a:pt x="12264" y="15866"/>
                </a:lnTo>
                <a:lnTo>
                  <a:pt x="12045" y="15890"/>
                </a:lnTo>
                <a:lnTo>
                  <a:pt x="11826" y="15866"/>
                </a:lnTo>
                <a:lnTo>
                  <a:pt x="11631" y="15841"/>
                </a:lnTo>
                <a:lnTo>
                  <a:pt x="11558" y="15841"/>
                </a:lnTo>
                <a:lnTo>
                  <a:pt x="11461" y="15890"/>
                </a:lnTo>
                <a:lnTo>
                  <a:pt x="11509" y="15987"/>
                </a:lnTo>
                <a:lnTo>
                  <a:pt x="11607" y="16060"/>
                </a:lnTo>
                <a:lnTo>
                  <a:pt x="11728" y="16133"/>
                </a:lnTo>
                <a:lnTo>
                  <a:pt x="11850" y="16157"/>
                </a:lnTo>
                <a:lnTo>
                  <a:pt x="8930" y="16206"/>
                </a:lnTo>
                <a:lnTo>
                  <a:pt x="7324" y="16206"/>
                </a:lnTo>
                <a:lnTo>
                  <a:pt x="5694" y="16182"/>
                </a:lnTo>
                <a:lnTo>
                  <a:pt x="5718" y="16109"/>
                </a:lnTo>
                <a:lnTo>
                  <a:pt x="5718" y="16036"/>
                </a:lnTo>
                <a:lnTo>
                  <a:pt x="5694" y="15963"/>
                </a:lnTo>
                <a:lnTo>
                  <a:pt x="5645" y="15890"/>
                </a:lnTo>
                <a:lnTo>
                  <a:pt x="5305" y="15428"/>
                </a:lnTo>
                <a:lnTo>
                  <a:pt x="5013" y="14965"/>
                </a:lnTo>
                <a:lnTo>
                  <a:pt x="4721" y="14454"/>
                </a:lnTo>
                <a:lnTo>
                  <a:pt x="4477" y="13968"/>
                </a:lnTo>
                <a:lnTo>
                  <a:pt x="4258" y="13432"/>
                </a:lnTo>
                <a:lnTo>
                  <a:pt x="4064" y="12897"/>
                </a:lnTo>
                <a:lnTo>
                  <a:pt x="3869" y="12362"/>
                </a:lnTo>
                <a:lnTo>
                  <a:pt x="3723" y="11826"/>
                </a:lnTo>
                <a:lnTo>
                  <a:pt x="3553" y="11267"/>
                </a:lnTo>
                <a:lnTo>
                  <a:pt x="3431" y="10683"/>
                </a:lnTo>
                <a:lnTo>
                  <a:pt x="3163" y="9539"/>
                </a:lnTo>
                <a:lnTo>
                  <a:pt x="3090" y="9125"/>
                </a:lnTo>
                <a:lnTo>
                  <a:pt x="3042" y="8736"/>
                </a:lnTo>
                <a:lnTo>
                  <a:pt x="3017" y="8371"/>
                </a:lnTo>
                <a:lnTo>
                  <a:pt x="3017" y="7982"/>
                </a:lnTo>
                <a:close/>
                <a:moveTo>
                  <a:pt x="4258" y="14746"/>
                </a:moveTo>
                <a:lnTo>
                  <a:pt x="4502" y="15209"/>
                </a:lnTo>
                <a:lnTo>
                  <a:pt x="4064" y="15257"/>
                </a:lnTo>
                <a:lnTo>
                  <a:pt x="3626" y="15379"/>
                </a:lnTo>
                <a:lnTo>
                  <a:pt x="3455" y="15428"/>
                </a:lnTo>
                <a:lnTo>
                  <a:pt x="3285" y="15501"/>
                </a:lnTo>
                <a:lnTo>
                  <a:pt x="3115" y="15622"/>
                </a:lnTo>
                <a:lnTo>
                  <a:pt x="3042" y="15671"/>
                </a:lnTo>
                <a:lnTo>
                  <a:pt x="2993" y="15744"/>
                </a:lnTo>
                <a:lnTo>
                  <a:pt x="2944" y="15914"/>
                </a:lnTo>
                <a:lnTo>
                  <a:pt x="2944" y="16060"/>
                </a:lnTo>
                <a:lnTo>
                  <a:pt x="2993" y="16182"/>
                </a:lnTo>
                <a:lnTo>
                  <a:pt x="3066" y="16279"/>
                </a:lnTo>
                <a:lnTo>
                  <a:pt x="3163" y="16352"/>
                </a:lnTo>
                <a:lnTo>
                  <a:pt x="3309" y="16401"/>
                </a:lnTo>
                <a:lnTo>
                  <a:pt x="3455" y="16449"/>
                </a:lnTo>
                <a:lnTo>
                  <a:pt x="3601" y="16474"/>
                </a:lnTo>
                <a:lnTo>
                  <a:pt x="4283" y="16547"/>
                </a:lnTo>
                <a:lnTo>
                  <a:pt x="4988" y="16571"/>
                </a:lnTo>
                <a:lnTo>
                  <a:pt x="6375" y="16620"/>
                </a:lnTo>
                <a:lnTo>
                  <a:pt x="9125" y="16620"/>
                </a:lnTo>
                <a:lnTo>
                  <a:pt x="11801" y="16571"/>
                </a:lnTo>
                <a:lnTo>
                  <a:pt x="13018" y="16571"/>
                </a:lnTo>
                <a:lnTo>
                  <a:pt x="13626" y="16547"/>
                </a:lnTo>
                <a:lnTo>
                  <a:pt x="13943" y="16522"/>
                </a:lnTo>
                <a:lnTo>
                  <a:pt x="14235" y="16498"/>
                </a:lnTo>
                <a:lnTo>
                  <a:pt x="14381" y="16449"/>
                </a:lnTo>
                <a:lnTo>
                  <a:pt x="14527" y="16376"/>
                </a:lnTo>
                <a:lnTo>
                  <a:pt x="14673" y="16303"/>
                </a:lnTo>
                <a:lnTo>
                  <a:pt x="14819" y="16182"/>
                </a:lnTo>
                <a:lnTo>
                  <a:pt x="14916" y="16060"/>
                </a:lnTo>
                <a:lnTo>
                  <a:pt x="14965" y="15914"/>
                </a:lnTo>
                <a:lnTo>
                  <a:pt x="14965" y="15841"/>
                </a:lnTo>
                <a:lnTo>
                  <a:pt x="14965" y="15744"/>
                </a:lnTo>
                <a:lnTo>
                  <a:pt x="14940" y="15671"/>
                </a:lnTo>
                <a:lnTo>
                  <a:pt x="14916" y="15574"/>
                </a:lnTo>
                <a:lnTo>
                  <a:pt x="14794" y="15403"/>
                </a:lnTo>
                <a:lnTo>
                  <a:pt x="14648" y="15282"/>
                </a:lnTo>
                <a:lnTo>
                  <a:pt x="14478" y="15209"/>
                </a:lnTo>
                <a:lnTo>
                  <a:pt x="14308" y="15184"/>
                </a:lnTo>
                <a:lnTo>
                  <a:pt x="14137" y="15160"/>
                </a:lnTo>
                <a:lnTo>
                  <a:pt x="13553" y="15160"/>
                </a:lnTo>
                <a:lnTo>
                  <a:pt x="13699" y="14819"/>
                </a:lnTo>
                <a:lnTo>
                  <a:pt x="13724" y="14771"/>
                </a:lnTo>
                <a:lnTo>
                  <a:pt x="14454" y="14844"/>
                </a:lnTo>
                <a:lnTo>
                  <a:pt x="14794" y="14917"/>
                </a:lnTo>
                <a:lnTo>
                  <a:pt x="15135" y="14990"/>
                </a:lnTo>
                <a:lnTo>
                  <a:pt x="15500" y="15087"/>
                </a:lnTo>
                <a:lnTo>
                  <a:pt x="15816" y="15184"/>
                </a:lnTo>
                <a:lnTo>
                  <a:pt x="16157" y="15330"/>
                </a:lnTo>
                <a:lnTo>
                  <a:pt x="16497" y="15452"/>
                </a:lnTo>
                <a:lnTo>
                  <a:pt x="16741" y="15598"/>
                </a:lnTo>
                <a:lnTo>
                  <a:pt x="16911" y="15744"/>
                </a:lnTo>
                <a:lnTo>
                  <a:pt x="17033" y="15914"/>
                </a:lnTo>
                <a:lnTo>
                  <a:pt x="17081" y="16060"/>
                </a:lnTo>
                <a:lnTo>
                  <a:pt x="17081" y="16230"/>
                </a:lnTo>
                <a:lnTo>
                  <a:pt x="17008" y="16401"/>
                </a:lnTo>
                <a:lnTo>
                  <a:pt x="16911" y="16547"/>
                </a:lnTo>
                <a:lnTo>
                  <a:pt x="16789" y="16717"/>
                </a:lnTo>
                <a:lnTo>
                  <a:pt x="16643" y="16863"/>
                </a:lnTo>
                <a:lnTo>
                  <a:pt x="16449" y="17009"/>
                </a:lnTo>
                <a:lnTo>
                  <a:pt x="16059" y="17277"/>
                </a:lnTo>
                <a:lnTo>
                  <a:pt x="15670" y="17496"/>
                </a:lnTo>
                <a:lnTo>
                  <a:pt x="15305" y="17642"/>
                </a:lnTo>
                <a:lnTo>
                  <a:pt x="14965" y="17763"/>
                </a:lnTo>
                <a:lnTo>
                  <a:pt x="14600" y="17836"/>
                </a:lnTo>
                <a:lnTo>
                  <a:pt x="14259" y="17909"/>
                </a:lnTo>
                <a:lnTo>
                  <a:pt x="13894" y="17958"/>
                </a:lnTo>
                <a:lnTo>
                  <a:pt x="13140" y="18007"/>
                </a:lnTo>
                <a:lnTo>
                  <a:pt x="12410" y="18055"/>
                </a:lnTo>
                <a:lnTo>
                  <a:pt x="11558" y="18080"/>
                </a:lnTo>
                <a:lnTo>
                  <a:pt x="10706" y="18080"/>
                </a:lnTo>
                <a:lnTo>
                  <a:pt x="9027" y="18055"/>
                </a:lnTo>
                <a:lnTo>
                  <a:pt x="7324" y="18031"/>
                </a:lnTo>
                <a:lnTo>
                  <a:pt x="6473" y="18007"/>
                </a:lnTo>
                <a:lnTo>
                  <a:pt x="5645" y="17982"/>
                </a:lnTo>
                <a:lnTo>
                  <a:pt x="4794" y="17934"/>
                </a:lnTo>
                <a:lnTo>
                  <a:pt x="3942" y="17861"/>
                </a:lnTo>
                <a:lnTo>
                  <a:pt x="3115" y="17739"/>
                </a:lnTo>
                <a:lnTo>
                  <a:pt x="2287" y="17593"/>
                </a:lnTo>
                <a:lnTo>
                  <a:pt x="1898" y="17496"/>
                </a:lnTo>
                <a:lnTo>
                  <a:pt x="1509" y="17350"/>
                </a:lnTo>
                <a:lnTo>
                  <a:pt x="1168" y="17179"/>
                </a:lnTo>
                <a:lnTo>
                  <a:pt x="827" y="16985"/>
                </a:lnTo>
                <a:lnTo>
                  <a:pt x="633" y="16839"/>
                </a:lnTo>
                <a:lnTo>
                  <a:pt x="487" y="16668"/>
                </a:lnTo>
                <a:lnTo>
                  <a:pt x="365" y="16449"/>
                </a:lnTo>
                <a:lnTo>
                  <a:pt x="316" y="16328"/>
                </a:lnTo>
                <a:lnTo>
                  <a:pt x="316" y="16230"/>
                </a:lnTo>
                <a:lnTo>
                  <a:pt x="316" y="16085"/>
                </a:lnTo>
                <a:lnTo>
                  <a:pt x="341" y="15963"/>
                </a:lnTo>
                <a:lnTo>
                  <a:pt x="414" y="15866"/>
                </a:lnTo>
                <a:lnTo>
                  <a:pt x="511" y="15768"/>
                </a:lnTo>
                <a:lnTo>
                  <a:pt x="730" y="15622"/>
                </a:lnTo>
                <a:lnTo>
                  <a:pt x="949" y="15501"/>
                </a:lnTo>
                <a:lnTo>
                  <a:pt x="1314" y="15330"/>
                </a:lnTo>
                <a:lnTo>
                  <a:pt x="1728" y="15184"/>
                </a:lnTo>
                <a:lnTo>
                  <a:pt x="2141" y="15063"/>
                </a:lnTo>
                <a:lnTo>
                  <a:pt x="2555" y="14965"/>
                </a:lnTo>
                <a:lnTo>
                  <a:pt x="2993" y="14892"/>
                </a:lnTo>
                <a:lnTo>
                  <a:pt x="3407" y="14844"/>
                </a:lnTo>
                <a:lnTo>
                  <a:pt x="4258" y="14746"/>
                </a:lnTo>
                <a:close/>
                <a:moveTo>
                  <a:pt x="9076" y="6498"/>
                </a:moveTo>
                <a:lnTo>
                  <a:pt x="8103" y="6522"/>
                </a:lnTo>
                <a:lnTo>
                  <a:pt x="7129" y="6571"/>
                </a:lnTo>
                <a:lnTo>
                  <a:pt x="6156" y="6644"/>
                </a:lnTo>
                <a:lnTo>
                  <a:pt x="5183" y="6717"/>
                </a:lnTo>
                <a:lnTo>
                  <a:pt x="4526" y="6765"/>
                </a:lnTo>
                <a:lnTo>
                  <a:pt x="4161" y="6790"/>
                </a:lnTo>
                <a:lnTo>
                  <a:pt x="3796" y="6838"/>
                </a:lnTo>
                <a:lnTo>
                  <a:pt x="3431" y="6911"/>
                </a:lnTo>
                <a:lnTo>
                  <a:pt x="3285" y="6960"/>
                </a:lnTo>
                <a:lnTo>
                  <a:pt x="3115" y="7033"/>
                </a:lnTo>
                <a:lnTo>
                  <a:pt x="2993" y="7106"/>
                </a:lnTo>
                <a:lnTo>
                  <a:pt x="2847" y="7228"/>
                </a:lnTo>
                <a:lnTo>
                  <a:pt x="2750" y="7325"/>
                </a:lnTo>
                <a:lnTo>
                  <a:pt x="2652" y="7471"/>
                </a:lnTo>
                <a:lnTo>
                  <a:pt x="2628" y="7520"/>
                </a:lnTo>
                <a:lnTo>
                  <a:pt x="2628" y="7593"/>
                </a:lnTo>
                <a:lnTo>
                  <a:pt x="2652" y="7666"/>
                </a:lnTo>
                <a:lnTo>
                  <a:pt x="2579" y="7812"/>
                </a:lnTo>
                <a:lnTo>
                  <a:pt x="2555" y="7982"/>
                </a:lnTo>
                <a:lnTo>
                  <a:pt x="2531" y="8152"/>
                </a:lnTo>
                <a:lnTo>
                  <a:pt x="2506" y="8298"/>
                </a:lnTo>
                <a:lnTo>
                  <a:pt x="2360" y="8249"/>
                </a:lnTo>
                <a:lnTo>
                  <a:pt x="2214" y="8201"/>
                </a:lnTo>
                <a:lnTo>
                  <a:pt x="2044" y="8176"/>
                </a:lnTo>
                <a:lnTo>
                  <a:pt x="1874" y="8176"/>
                </a:lnTo>
                <a:lnTo>
                  <a:pt x="1557" y="8201"/>
                </a:lnTo>
                <a:lnTo>
                  <a:pt x="1265" y="8249"/>
                </a:lnTo>
                <a:lnTo>
                  <a:pt x="1046" y="8347"/>
                </a:lnTo>
                <a:lnTo>
                  <a:pt x="827" y="8468"/>
                </a:lnTo>
                <a:lnTo>
                  <a:pt x="657" y="8639"/>
                </a:lnTo>
                <a:lnTo>
                  <a:pt x="487" y="8833"/>
                </a:lnTo>
                <a:lnTo>
                  <a:pt x="365" y="9052"/>
                </a:lnTo>
                <a:lnTo>
                  <a:pt x="268" y="9271"/>
                </a:lnTo>
                <a:lnTo>
                  <a:pt x="195" y="9515"/>
                </a:lnTo>
                <a:lnTo>
                  <a:pt x="170" y="9758"/>
                </a:lnTo>
                <a:lnTo>
                  <a:pt x="170" y="10026"/>
                </a:lnTo>
                <a:lnTo>
                  <a:pt x="219" y="10293"/>
                </a:lnTo>
                <a:lnTo>
                  <a:pt x="292" y="10537"/>
                </a:lnTo>
                <a:lnTo>
                  <a:pt x="389" y="10780"/>
                </a:lnTo>
                <a:lnTo>
                  <a:pt x="535" y="10999"/>
                </a:lnTo>
                <a:lnTo>
                  <a:pt x="706" y="11194"/>
                </a:lnTo>
                <a:lnTo>
                  <a:pt x="900" y="11388"/>
                </a:lnTo>
                <a:lnTo>
                  <a:pt x="1095" y="11559"/>
                </a:lnTo>
                <a:lnTo>
                  <a:pt x="1363" y="11729"/>
                </a:lnTo>
                <a:lnTo>
                  <a:pt x="1606" y="11899"/>
                </a:lnTo>
                <a:lnTo>
                  <a:pt x="2117" y="12240"/>
                </a:lnTo>
                <a:lnTo>
                  <a:pt x="2409" y="12459"/>
                </a:lnTo>
                <a:lnTo>
                  <a:pt x="2531" y="12581"/>
                </a:lnTo>
                <a:lnTo>
                  <a:pt x="2652" y="12727"/>
                </a:lnTo>
                <a:lnTo>
                  <a:pt x="2725" y="12873"/>
                </a:lnTo>
                <a:lnTo>
                  <a:pt x="2774" y="13043"/>
                </a:lnTo>
                <a:lnTo>
                  <a:pt x="2750" y="13165"/>
                </a:lnTo>
                <a:lnTo>
                  <a:pt x="2725" y="13238"/>
                </a:lnTo>
                <a:lnTo>
                  <a:pt x="2677" y="13262"/>
                </a:lnTo>
                <a:lnTo>
                  <a:pt x="2604" y="13262"/>
                </a:lnTo>
                <a:lnTo>
                  <a:pt x="2531" y="13213"/>
                </a:lnTo>
                <a:lnTo>
                  <a:pt x="2458" y="13189"/>
                </a:lnTo>
                <a:lnTo>
                  <a:pt x="2312" y="13165"/>
                </a:lnTo>
                <a:lnTo>
                  <a:pt x="2190" y="13213"/>
                </a:lnTo>
                <a:lnTo>
                  <a:pt x="2068" y="13286"/>
                </a:lnTo>
                <a:lnTo>
                  <a:pt x="1995" y="13408"/>
                </a:lnTo>
                <a:lnTo>
                  <a:pt x="1971" y="13530"/>
                </a:lnTo>
                <a:lnTo>
                  <a:pt x="1971" y="13603"/>
                </a:lnTo>
                <a:lnTo>
                  <a:pt x="1995" y="13651"/>
                </a:lnTo>
                <a:lnTo>
                  <a:pt x="2020" y="13724"/>
                </a:lnTo>
                <a:lnTo>
                  <a:pt x="2093" y="13773"/>
                </a:lnTo>
                <a:lnTo>
                  <a:pt x="2263" y="13895"/>
                </a:lnTo>
                <a:lnTo>
                  <a:pt x="2458" y="13968"/>
                </a:lnTo>
                <a:lnTo>
                  <a:pt x="2677" y="13992"/>
                </a:lnTo>
                <a:lnTo>
                  <a:pt x="2871" y="13968"/>
                </a:lnTo>
                <a:lnTo>
                  <a:pt x="3066" y="13895"/>
                </a:lnTo>
                <a:lnTo>
                  <a:pt x="3236" y="13773"/>
                </a:lnTo>
                <a:lnTo>
                  <a:pt x="3309" y="13700"/>
                </a:lnTo>
                <a:lnTo>
                  <a:pt x="3358" y="13603"/>
                </a:lnTo>
                <a:lnTo>
                  <a:pt x="3431" y="13505"/>
                </a:lnTo>
                <a:lnTo>
                  <a:pt x="3455" y="13408"/>
                </a:lnTo>
                <a:lnTo>
                  <a:pt x="3504" y="13213"/>
                </a:lnTo>
                <a:lnTo>
                  <a:pt x="3504" y="13019"/>
                </a:lnTo>
                <a:lnTo>
                  <a:pt x="3650" y="13432"/>
                </a:lnTo>
                <a:lnTo>
                  <a:pt x="3820" y="13822"/>
                </a:lnTo>
                <a:lnTo>
                  <a:pt x="3991" y="14211"/>
                </a:lnTo>
                <a:lnTo>
                  <a:pt x="4185" y="14600"/>
                </a:lnTo>
                <a:lnTo>
                  <a:pt x="3723" y="14600"/>
                </a:lnTo>
                <a:lnTo>
                  <a:pt x="3285" y="14625"/>
                </a:lnTo>
                <a:lnTo>
                  <a:pt x="2823" y="14673"/>
                </a:lnTo>
                <a:lnTo>
                  <a:pt x="2385" y="14746"/>
                </a:lnTo>
                <a:lnTo>
                  <a:pt x="1922" y="14819"/>
                </a:lnTo>
                <a:lnTo>
                  <a:pt x="1484" y="14941"/>
                </a:lnTo>
                <a:lnTo>
                  <a:pt x="1071" y="15087"/>
                </a:lnTo>
                <a:lnTo>
                  <a:pt x="657" y="15282"/>
                </a:lnTo>
                <a:lnTo>
                  <a:pt x="487" y="15379"/>
                </a:lnTo>
                <a:lnTo>
                  <a:pt x="341" y="15476"/>
                </a:lnTo>
                <a:lnTo>
                  <a:pt x="219" y="15574"/>
                </a:lnTo>
                <a:lnTo>
                  <a:pt x="122" y="15695"/>
                </a:lnTo>
                <a:lnTo>
                  <a:pt x="49" y="15841"/>
                </a:lnTo>
                <a:lnTo>
                  <a:pt x="24" y="15963"/>
                </a:lnTo>
                <a:lnTo>
                  <a:pt x="0" y="16109"/>
                </a:lnTo>
                <a:lnTo>
                  <a:pt x="0" y="16255"/>
                </a:lnTo>
                <a:lnTo>
                  <a:pt x="24" y="16376"/>
                </a:lnTo>
                <a:lnTo>
                  <a:pt x="49" y="16522"/>
                </a:lnTo>
                <a:lnTo>
                  <a:pt x="122" y="16668"/>
                </a:lnTo>
                <a:lnTo>
                  <a:pt x="195" y="16790"/>
                </a:lnTo>
                <a:lnTo>
                  <a:pt x="292" y="16936"/>
                </a:lnTo>
                <a:lnTo>
                  <a:pt x="389" y="17058"/>
                </a:lnTo>
                <a:lnTo>
                  <a:pt x="511" y="17179"/>
                </a:lnTo>
                <a:lnTo>
                  <a:pt x="633" y="17301"/>
                </a:lnTo>
                <a:lnTo>
                  <a:pt x="827" y="17423"/>
                </a:lnTo>
                <a:lnTo>
                  <a:pt x="1046" y="17544"/>
                </a:lnTo>
                <a:lnTo>
                  <a:pt x="1241" y="17642"/>
                </a:lnTo>
                <a:lnTo>
                  <a:pt x="1460" y="17739"/>
                </a:lnTo>
                <a:lnTo>
                  <a:pt x="1922" y="17885"/>
                </a:lnTo>
                <a:lnTo>
                  <a:pt x="2409" y="18007"/>
                </a:lnTo>
                <a:lnTo>
                  <a:pt x="2896" y="18080"/>
                </a:lnTo>
                <a:lnTo>
                  <a:pt x="3382" y="18128"/>
                </a:lnTo>
                <a:lnTo>
                  <a:pt x="4331" y="18226"/>
                </a:lnTo>
                <a:lnTo>
                  <a:pt x="5451" y="18299"/>
                </a:lnTo>
                <a:lnTo>
                  <a:pt x="6570" y="18347"/>
                </a:lnTo>
                <a:lnTo>
                  <a:pt x="8833" y="18396"/>
                </a:lnTo>
                <a:lnTo>
                  <a:pt x="9928" y="18420"/>
                </a:lnTo>
                <a:lnTo>
                  <a:pt x="11047" y="18420"/>
                </a:lnTo>
                <a:lnTo>
                  <a:pt x="12142" y="18396"/>
                </a:lnTo>
                <a:lnTo>
                  <a:pt x="13261" y="18347"/>
                </a:lnTo>
                <a:lnTo>
                  <a:pt x="13675" y="18323"/>
                </a:lnTo>
                <a:lnTo>
                  <a:pt x="14113" y="18274"/>
                </a:lnTo>
                <a:lnTo>
                  <a:pt x="14527" y="18201"/>
                </a:lnTo>
                <a:lnTo>
                  <a:pt x="14965" y="18128"/>
                </a:lnTo>
                <a:lnTo>
                  <a:pt x="15378" y="18007"/>
                </a:lnTo>
                <a:lnTo>
                  <a:pt x="15767" y="17861"/>
                </a:lnTo>
                <a:lnTo>
                  <a:pt x="16157" y="17690"/>
                </a:lnTo>
                <a:lnTo>
                  <a:pt x="16546" y="17471"/>
                </a:lnTo>
                <a:lnTo>
                  <a:pt x="16814" y="17277"/>
                </a:lnTo>
                <a:lnTo>
                  <a:pt x="17057" y="17033"/>
                </a:lnTo>
                <a:lnTo>
                  <a:pt x="17276" y="16766"/>
                </a:lnTo>
                <a:lnTo>
                  <a:pt x="17349" y="16620"/>
                </a:lnTo>
                <a:lnTo>
                  <a:pt x="17422" y="16474"/>
                </a:lnTo>
                <a:lnTo>
                  <a:pt x="17471" y="16328"/>
                </a:lnTo>
                <a:lnTo>
                  <a:pt x="17495" y="16157"/>
                </a:lnTo>
                <a:lnTo>
                  <a:pt x="17495" y="16012"/>
                </a:lnTo>
                <a:lnTo>
                  <a:pt x="17471" y="15866"/>
                </a:lnTo>
                <a:lnTo>
                  <a:pt x="17398" y="15720"/>
                </a:lnTo>
                <a:lnTo>
                  <a:pt x="17325" y="15598"/>
                </a:lnTo>
                <a:lnTo>
                  <a:pt x="17179" y="15452"/>
                </a:lnTo>
                <a:lnTo>
                  <a:pt x="17033" y="15330"/>
                </a:lnTo>
                <a:lnTo>
                  <a:pt x="16692" y="15111"/>
                </a:lnTo>
                <a:lnTo>
                  <a:pt x="16327" y="14941"/>
                </a:lnTo>
                <a:lnTo>
                  <a:pt x="15938" y="14795"/>
                </a:lnTo>
                <a:lnTo>
                  <a:pt x="15524" y="14673"/>
                </a:lnTo>
                <a:lnTo>
                  <a:pt x="15110" y="14576"/>
                </a:lnTo>
                <a:lnTo>
                  <a:pt x="14697" y="14503"/>
                </a:lnTo>
                <a:lnTo>
                  <a:pt x="14283" y="14454"/>
                </a:lnTo>
                <a:lnTo>
                  <a:pt x="13870" y="14406"/>
                </a:lnTo>
                <a:lnTo>
                  <a:pt x="14040" y="13968"/>
                </a:lnTo>
                <a:lnTo>
                  <a:pt x="14186" y="13530"/>
                </a:lnTo>
                <a:lnTo>
                  <a:pt x="14454" y="12629"/>
                </a:lnTo>
                <a:lnTo>
                  <a:pt x="14794" y="11340"/>
                </a:lnTo>
                <a:lnTo>
                  <a:pt x="14916" y="10683"/>
                </a:lnTo>
                <a:lnTo>
                  <a:pt x="15038" y="10026"/>
                </a:lnTo>
                <a:lnTo>
                  <a:pt x="15135" y="9417"/>
                </a:lnTo>
                <a:lnTo>
                  <a:pt x="15159" y="9077"/>
                </a:lnTo>
                <a:lnTo>
                  <a:pt x="15159" y="8760"/>
                </a:lnTo>
                <a:lnTo>
                  <a:pt x="15159" y="8444"/>
                </a:lnTo>
                <a:lnTo>
                  <a:pt x="15110" y="8128"/>
                </a:lnTo>
                <a:lnTo>
                  <a:pt x="15038" y="7836"/>
                </a:lnTo>
                <a:lnTo>
                  <a:pt x="14940" y="7544"/>
                </a:lnTo>
                <a:lnTo>
                  <a:pt x="14916" y="7495"/>
                </a:lnTo>
                <a:lnTo>
                  <a:pt x="14892" y="7471"/>
                </a:lnTo>
                <a:lnTo>
                  <a:pt x="14794" y="7447"/>
                </a:lnTo>
                <a:lnTo>
                  <a:pt x="14746" y="7325"/>
                </a:lnTo>
                <a:lnTo>
                  <a:pt x="14673" y="7228"/>
                </a:lnTo>
                <a:lnTo>
                  <a:pt x="14600" y="7130"/>
                </a:lnTo>
                <a:lnTo>
                  <a:pt x="14478" y="7057"/>
                </a:lnTo>
                <a:lnTo>
                  <a:pt x="14235" y="6936"/>
                </a:lnTo>
                <a:lnTo>
                  <a:pt x="13943" y="6863"/>
                </a:lnTo>
                <a:lnTo>
                  <a:pt x="13626" y="6790"/>
                </a:lnTo>
                <a:lnTo>
                  <a:pt x="13310" y="6765"/>
                </a:lnTo>
                <a:lnTo>
                  <a:pt x="12823" y="6717"/>
                </a:lnTo>
                <a:lnTo>
                  <a:pt x="11899" y="6595"/>
                </a:lnTo>
                <a:lnTo>
                  <a:pt x="10950" y="6522"/>
                </a:lnTo>
                <a:lnTo>
                  <a:pt x="10025" y="649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6"/>
          <p:cNvSpPr/>
          <p:nvPr/>
        </p:nvSpPr>
        <p:spPr>
          <a:xfrm>
            <a:off x="1108668" y="1194439"/>
            <a:ext cx="291350" cy="269097"/>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6"/>
          <p:cNvSpPr/>
          <p:nvPr/>
        </p:nvSpPr>
        <p:spPr>
          <a:xfrm>
            <a:off x="864311" y="1052863"/>
            <a:ext cx="244372" cy="274449"/>
          </a:xfrm>
          <a:custGeom>
            <a:avLst/>
            <a:gdLst/>
            <a:ahLst/>
            <a:cxnLst/>
            <a:rect l="l" t="t" r="r" b="b"/>
            <a:pathLst>
              <a:path w="14430" h="16206" extrusionOk="0">
                <a:moveTo>
                  <a:pt x="13724" y="584"/>
                </a:moveTo>
                <a:lnTo>
                  <a:pt x="13724" y="974"/>
                </a:lnTo>
                <a:lnTo>
                  <a:pt x="13748" y="2312"/>
                </a:lnTo>
                <a:lnTo>
                  <a:pt x="13772" y="3139"/>
                </a:lnTo>
                <a:lnTo>
                  <a:pt x="13821" y="3966"/>
                </a:lnTo>
                <a:lnTo>
                  <a:pt x="13967" y="5621"/>
                </a:lnTo>
                <a:lnTo>
                  <a:pt x="13991" y="6375"/>
                </a:lnTo>
                <a:lnTo>
                  <a:pt x="14016" y="7154"/>
                </a:lnTo>
                <a:lnTo>
                  <a:pt x="13991" y="7908"/>
                </a:lnTo>
                <a:lnTo>
                  <a:pt x="13967" y="8687"/>
                </a:lnTo>
                <a:lnTo>
                  <a:pt x="13918" y="9441"/>
                </a:lnTo>
                <a:lnTo>
                  <a:pt x="13870" y="10195"/>
                </a:lnTo>
                <a:lnTo>
                  <a:pt x="13699" y="11728"/>
                </a:lnTo>
                <a:lnTo>
                  <a:pt x="13602" y="11972"/>
                </a:lnTo>
                <a:lnTo>
                  <a:pt x="13480" y="12191"/>
                </a:lnTo>
                <a:lnTo>
                  <a:pt x="13359" y="12361"/>
                </a:lnTo>
                <a:lnTo>
                  <a:pt x="13188" y="12531"/>
                </a:lnTo>
                <a:lnTo>
                  <a:pt x="13261" y="12361"/>
                </a:lnTo>
                <a:lnTo>
                  <a:pt x="13286" y="12191"/>
                </a:lnTo>
                <a:lnTo>
                  <a:pt x="13334" y="12020"/>
                </a:lnTo>
                <a:lnTo>
                  <a:pt x="13334" y="11850"/>
                </a:lnTo>
                <a:lnTo>
                  <a:pt x="13310" y="11777"/>
                </a:lnTo>
                <a:lnTo>
                  <a:pt x="13286" y="11704"/>
                </a:lnTo>
                <a:lnTo>
                  <a:pt x="13237" y="11680"/>
                </a:lnTo>
                <a:lnTo>
                  <a:pt x="13188" y="11704"/>
                </a:lnTo>
                <a:lnTo>
                  <a:pt x="13091" y="11826"/>
                </a:lnTo>
                <a:lnTo>
                  <a:pt x="12994" y="11972"/>
                </a:lnTo>
                <a:lnTo>
                  <a:pt x="12872" y="12288"/>
                </a:lnTo>
                <a:lnTo>
                  <a:pt x="12726" y="12580"/>
                </a:lnTo>
                <a:lnTo>
                  <a:pt x="12677" y="12750"/>
                </a:lnTo>
                <a:lnTo>
                  <a:pt x="12653" y="12896"/>
                </a:lnTo>
                <a:lnTo>
                  <a:pt x="12337" y="13018"/>
                </a:lnTo>
                <a:lnTo>
                  <a:pt x="12337" y="13018"/>
                </a:lnTo>
                <a:lnTo>
                  <a:pt x="12385" y="12799"/>
                </a:lnTo>
                <a:lnTo>
                  <a:pt x="12483" y="12604"/>
                </a:lnTo>
                <a:lnTo>
                  <a:pt x="12604" y="12312"/>
                </a:lnTo>
                <a:lnTo>
                  <a:pt x="12677" y="12142"/>
                </a:lnTo>
                <a:lnTo>
                  <a:pt x="12677" y="12069"/>
                </a:lnTo>
                <a:lnTo>
                  <a:pt x="12677" y="11996"/>
                </a:lnTo>
                <a:lnTo>
                  <a:pt x="12653" y="11972"/>
                </a:lnTo>
                <a:lnTo>
                  <a:pt x="12580" y="11972"/>
                </a:lnTo>
                <a:lnTo>
                  <a:pt x="12507" y="12020"/>
                </a:lnTo>
                <a:lnTo>
                  <a:pt x="12434" y="12069"/>
                </a:lnTo>
                <a:lnTo>
                  <a:pt x="12361" y="12142"/>
                </a:lnTo>
                <a:lnTo>
                  <a:pt x="12239" y="12312"/>
                </a:lnTo>
                <a:lnTo>
                  <a:pt x="12142" y="12458"/>
                </a:lnTo>
                <a:lnTo>
                  <a:pt x="11996" y="12775"/>
                </a:lnTo>
                <a:lnTo>
                  <a:pt x="11947" y="12921"/>
                </a:lnTo>
                <a:lnTo>
                  <a:pt x="11899" y="13091"/>
                </a:lnTo>
                <a:lnTo>
                  <a:pt x="11461" y="13140"/>
                </a:lnTo>
                <a:lnTo>
                  <a:pt x="11704" y="12604"/>
                </a:lnTo>
                <a:lnTo>
                  <a:pt x="11777" y="12483"/>
                </a:lnTo>
                <a:lnTo>
                  <a:pt x="11874" y="12264"/>
                </a:lnTo>
                <a:lnTo>
                  <a:pt x="11923" y="12142"/>
                </a:lnTo>
                <a:lnTo>
                  <a:pt x="11947" y="12045"/>
                </a:lnTo>
                <a:lnTo>
                  <a:pt x="11947" y="11972"/>
                </a:lnTo>
                <a:lnTo>
                  <a:pt x="11923" y="11923"/>
                </a:lnTo>
                <a:lnTo>
                  <a:pt x="11850" y="11899"/>
                </a:lnTo>
                <a:lnTo>
                  <a:pt x="11753" y="11923"/>
                </a:lnTo>
                <a:lnTo>
                  <a:pt x="11680" y="11996"/>
                </a:lnTo>
                <a:lnTo>
                  <a:pt x="11582" y="12069"/>
                </a:lnTo>
                <a:lnTo>
                  <a:pt x="11461" y="12264"/>
                </a:lnTo>
                <a:lnTo>
                  <a:pt x="11363" y="12410"/>
                </a:lnTo>
                <a:lnTo>
                  <a:pt x="11169" y="12702"/>
                </a:lnTo>
                <a:lnTo>
                  <a:pt x="11071" y="12896"/>
                </a:lnTo>
                <a:lnTo>
                  <a:pt x="10974" y="13091"/>
                </a:lnTo>
                <a:lnTo>
                  <a:pt x="10731" y="13042"/>
                </a:lnTo>
                <a:lnTo>
                  <a:pt x="10804" y="12848"/>
                </a:lnTo>
                <a:lnTo>
                  <a:pt x="11023" y="12385"/>
                </a:lnTo>
                <a:lnTo>
                  <a:pt x="11120" y="12166"/>
                </a:lnTo>
                <a:lnTo>
                  <a:pt x="11144" y="12045"/>
                </a:lnTo>
                <a:lnTo>
                  <a:pt x="11169" y="11923"/>
                </a:lnTo>
                <a:lnTo>
                  <a:pt x="11144" y="11874"/>
                </a:lnTo>
                <a:lnTo>
                  <a:pt x="11120" y="11850"/>
                </a:lnTo>
                <a:lnTo>
                  <a:pt x="11071" y="11850"/>
                </a:lnTo>
                <a:lnTo>
                  <a:pt x="10974" y="11947"/>
                </a:lnTo>
                <a:lnTo>
                  <a:pt x="10877" y="12020"/>
                </a:lnTo>
                <a:lnTo>
                  <a:pt x="10731" y="12215"/>
                </a:lnTo>
                <a:lnTo>
                  <a:pt x="10609" y="12434"/>
                </a:lnTo>
                <a:lnTo>
                  <a:pt x="10487" y="12653"/>
                </a:lnTo>
                <a:lnTo>
                  <a:pt x="10341" y="12921"/>
                </a:lnTo>
                <a:lnTo>
                  <a:pt x="10147" y="12799"/>
                </a:lnTo>
                <a:lnTo>
                  <a:pt x="10098" y="12775"/>
                </a:lnTo>
                <a:lnTo>
                  <a:pt x="10171" y="12653"/>
                </a:lnTo>
                <a:lnTo>
                  <a:pt x="10244" y="12531"/>
                </a:lnTo>
                <a:lnTo>
                  <a:pt x="10390" y="12264"/>
                </a:lnTo>
                <a:lnTo>
                  <a:pt x="10439" y="12118"/>
                </a:lnTo>
                <a:lnTo>
                  <a:pt x="10463" y="11996"/>
                </a:lnTo>
                <a:lnTo>
                  <a:pt x="10439" y="11874"/>
                </a:lnTo>
                <a:lnTo>
                  <a:pt x="10390" y="11753"/>
                </a:lnTo>
                <a:lnTo>
                  <a:pt x="10341" y="11728"/>
                </a:lnTo>
                <a:lnTo>
                  <a:pt x="10293" y="11753"/>
                </a:lnTo>
                <a:lnTo>
                  <a:pt x="10171" y="11850"/>
                </a:lnTo>
                <a:lnTo>
                  <a:pt x="10074" y="11996"/>
                </a:lnTo>
                <a:lnTo>
                  <a:pt x="9879" y="12288"/>
                </a:lnTo>
                <a:lnTo>
                  <a:pt x="9806" y="12385"/>
                </a:lnTo>
                <a:lnTo>
                  <a:pt x="9782" y="12191"/>
                </a:lnTo>
                <a:lnTo>
                  <a:pt x="9782" y="11996"/>
                </a:lnTo>
                <a:lnTo>
                  <a:pt x="9806" y="11801"/>
                </a:lnTo>
                <a:lnTo>
                  <a:pt x="9879" y="11607"/>
                </a:lnTo>
                <a:lnTo>
                  <a:pt x="9976" y="11436"/>
                </a:lnTo>
                <a:lnTo>
                  <a:pt x="10098" y="11266"/>
                </a:lnTo>
                <a:lnTo>
                  <a:pt x="10244" y="11120"/>
                </a:lnTo>
                <a:lnTo>
                  <a:pt x="10390" y="10998"/>
                </a:lnTo>
                <a:lnTo>
                  <a:pt x="10633" y="10877"/>
                </a:lnTo>
                <a:lnTo>
                  <a:pt x="10901" y="10804"/>
                </a:lnTo>
                <a:lnTo>
                  <a:pt x="11169" y="10755"/>
                </a:lnTo>
                <a:lnTo>
                  <a:pt x="11436" y="10731"/>
                </a:lnTo>
                <a:lnTo>
                  <a:pt x="11728" y="10682"/>
                </a:lnTo>
                <a:lnTo>
                  <a:pt x="11972" y="10609"/>
                </a:lnTo>
                <a:lnTo>
                  <a:pt x="12215" y="10512"/>
                </a:lnTo>
                <a:lnTo>
                  <a:pt x="12312" y="10439"/>
                </a:lnTo>
                <a:lnTo>
                  <a:pt x="12434" y="10341"/>
                </a:lnTo>
                <a:lnTo>
                  <a:pt x="12507" y="10341"/>
                </a:lnTo>
                <a:lnTo>
                  <a:pt x="12580" y="10317"/>
                </a:lnTo>
                <a:lnTo>
                  <a:pt x="12629" y="10244"/>
                </a:lnTo>
                <a:lnTo>
                  <a:pt x="12653" y="10171"/>
                </a:lnTo>
                <a:lnTo>
                  <a:pt x="12653" y="9830"/>
                </a:lnTo>
                <a:lnTo>
                  <a:pt x="12653" y="9514"/>
                </a:lnTo>
                <a:lnTo>
                  <a:pt x="12653" y="9198"/>
                </a:lnTo>
                <a:lnTo>
                  <a:pt x="12653" y="8857"/>
                </a:lnTo>
                <a:lnTo>
                  <a:pt x="12726" y="8030"/>
                </a:lnTo>
                <a:lnTo>
                  <a:pt x="12823" y="7203"/>
                </a:lnTo>
                <a:lnTo>
                  <a:pt x="12848" y="6789"/>
                </a:lnTo>
                <a:lnTo>
                  <a:pt x="12848" y="6375"/>
                </a:lnTo>
                <a:lnTo>
                  <a:pt x="12823" y="5548"/>
                </a:lnTo>
                <a:lnTo>
                  <a:pt x="12848" y="5232"/>
                </a:lnTo>
                <a:lnTo>
                  <a:pt x="12872" y="4842"/>
                </a:lnTo>
                <a:lnTo>
                  <a:pt x="12872" y="4648"/>
                </a:lnTo>
                <a:lnTo>
                  <a:pt x="12848" y="4477"/>
                </a:lnTo>
                <a:lnTo>
                  <a:pt x="12799" y="4307"/>
                </a:lnTo>
                <a:lnTo>
                  <a:pt x="12726" y="4161"/>
                </a:lnTo>
                <a:lnTo>
                  <a:pt x="12775" y="4112"/>
                </a:lnTo>
                <a:lnTo>
                  <a:pt x="12799" y="4039"/>
                </a:lnTo>
                <a:lnTo>
                  <a:pt x="12823" y="3966"/>
                </a:lnTo>
                <a:lnTo>
                  <a:pt x="12799" y="3893"/>
                </a:lnTo>
                <a:lnTo>
                  <a:pt x="12750" y="3820"/>
                </a:lnTo>
                <a:lnTo>
                  <a:pt x="12702" y="3772"/>
                </a:lnTo>
                <a:lnTo>
                  <a:pt x="12604" y="3747"/>
                </a:lnTo>
                <a:lnTo>
                  <a:pt x="12531" y="3747"/>
                </a:lnTo>
                <a:lnTo>
                  <a:pt x="12045" y="3869"/>
                </a:lnTo>
                <a:lnTo>
                  <a:pt x="11558" y="3991"/>
                </a:lnTo>
                <a:lnTo>
                  <a:pt x="10585" y="4258"/>
                </a:lnTo>
                <a:lnTo>
                  <a:pt x="8468" y="4794"/>
                </a:lnTo>
                <a:lnTo>
                  <a:pt x="7446" y="5061"/>
                </a:lnTo>
                <a:lnTo>
                  <a:pt x="6959" y="5207"/>
                </a:lnTo>
                <a:lnTo>
                  <a:pt x="6448" y="5378"/>
                </a:lnTo>
                <a:lnTo>
                  <a:pt x="5962" y="5548"/>
                </a:lnTo>
                <a:lnTo>
                  <a:pt x="5499" y="5743"/>
                </a:lnTo>
                <a:lnTo>
                  <a:pt x="5013" y="5986"/>
                </a:lnTo>
                <a:lnTo>
                  <a:pt x="4575" y="6229"/>
                </a:lnTo>
                <a:lnTo>
                  <a:pt x="4526" y="6254"/>
                </a:lnTo>
                <a:lnTo>
                  <a:pt x="4526" y="6302"/>
                </a:lnTo>
                <a:lnTo>
                  <a:pt x="4526" y="6351"/>
                </a:lnTo>
                <a:lnTo>
                  <a:pt x="4550" y="6400"/>
                </a:lnTo>
                <a:lnTo>
                  <a:pt x="4623" y="7130"/>
                </a:lnTo>
                <a:lnTo>
                  <a:pt x="4648" y="7495"/>
                </a:lnTo>
                <a:lnTo>
                  <a:pt x="4648" y="7860"/>
                </a:lnTo>
                <a:lnTo>
                  <a:pt x="4623" y="8736"/>
                </a:lnTo>
                <a:lnTo>
                  <a:pt x="4575" y="9587"/>
                </a:lnTo>
                <a:lnTo>
                  <a:pt x="4575" y="10171"/>
                </a:lnTo>
                <a:lnTo>
                  <a:pt x="4575" y="10779"/>
                </a:lnTo>
                <a:lnTo>
                  <a:pt x="4599" y="11972"/>
                </a:lnTo>
                <a:lnTo>
                  <a:pt x="4623" y="12580"/>
                </a:lnTo>
                <a:lnTo>
                  <a:pt x="4623" y="13164"/>
                </a:lnTo>
                <a:lnTo>
                  <a:pt x="4575" y="13772"/>
                </a:lnTo>
                <a:lnTo>
                  <a:pt x="4526" y="14356"/>
                </a:lnTo>
                <a:lnTo>
                  <a:pt x="4356" y="14600"/>
                </a:lnTo>
                <a:lnTo>
                  <a:pt x="4404" y="14356"/>
                </a:lnTo>
                <a:lnTo>
                  <a:pt x="4404" y="14259"/>
                </a:lnTo>
                <a:lnTo>
                  <a:pt x="4404" y="14137"/>
                </a:lnTo>
                <a:lnTo>
                  <a:pt x="4380" y="14064"/>
                </a:lnTo>
                <a:lnTo>
                  <a:pt x="4307" y="14040"/>
                </a:lnTo>
                <a:lnTo>
                  <a:pt x="4258" y="14064"/>
                </a:lnTo>
                <a:lnTo>
                  <a:pt x="4185" y="14113"/>
                </a:lnTo>
                <a:lnTo>
                  <a:pt x="4088" y="14259"/>
                </a:lnTo>
                <a:lnTo>
                  <a:pt x="4015" y="14429"/>
                </a:lnTo>
                <a:lnTo>
                  <a:pt x="3869" y="14770"/>
                </a:lnTo>
                <a:lnTo>
                  <a:pt x="3723" y="15038"/>
                </a:lnTo>
                <a:lnTo>
                  <a:pt x="3674" y="15184"/>
                </a:lnTo>
                <a:lnTo>
                  <a:pt x="3626" y="15305"/>
                </a:lnTo>
                <a:lnTo>
                  <a:pt x="3285" y="15451"/>
                </a:lnTo>
                <a:lnTo>
                  <a:pt x="3407" y="15159"/>
                </a:lnTo>
                <a:lnTo>
                  <a:pt x="3601" y="14770"/>
                </a:lnTo>
                <a:lnTo>
                  <a:pt x="3674" y="14551"/>
                </a:lnTo>
                <a:lnTo>
                  <a:pt x="3699" y="14429"/>
                </a:lnTo>
                <a:lnTo>
                  <a:pt x="3699" y="14332"/>
                </a:lnTo>
                <a:lnTo>
                  <a:pt x="3699" y="14283"/>
                </a:lnTo>
                <a:lnTo>
                  <a:pt x="3650" y="14259"/>
                </a:lnTo>
                <a:lnTo>
                  <a:pt x="3601" y="14235"/>
                </a:lnTo>
                <a:lnTo>
                  <a:pt x="3577" y="14259"/>
                </a:lnTo>
                <a:lnTo>
                  <a:pt x="3407" y="14429"/>
                </a:lnTo>
                <a:lnTo>
                  <a:pt x="3261" y="14648"/>
                </a:lnTo>
                <a:lnTo>
                  <a:pt x="3017" y="15062"/>
                </a:lnTo>
                <a:lnTo>
                  <a:pt x="2847" y="15330"/>
                </a:lnTo>
                <a:lnTo>
                  <a:pt x="2798" y="15476"/>
                </a:lnTo>
                <a:lnTo>
                  <a:pt x="2750" y="15622"/>
                </a:lnTo>
                <a:lnTo>
                  <a:pt x="2531" y="15670"/>
                </a:lnTo>
                <a:lnTo>
                  <a:pt x="2531" y="15670"/>
                </a:lnTo>
                <a:lnTo>
                  <a:pt x="2628" y="15403"/>
                </a:lnTo>
                <a:lnTo>
                  <a:pt x="2725" y="15159"/>
                </a:lnTo>
                <a:lnTo>
                  <a:pt x="2798" y="14965"/>
                </a:lnTo>
                <a:lnTo>
                  <a:pt x="2871" y="14770"/>
                </a:lnTo>
                <a:lnTo>
                  <a:pt x="2896" y="14551"/>
                </a:lnTo>
                <a:lnTo>
                  <a:pt x="2871" y="14454"/>
                </a:lnTo>
                <a:lnTo>
                  <a:pt x="2847" y="14356"/>
                </a:lnTo>
                <a:lnTo>
                  <a:pt x="2823" y="14332"/>
                </a:lnTo>
                <a:lnTo>
                  <a:pt x="2798" y="14332"/>
                </a:lnTo>
                <a:lnTo>
                  <a:pt x="2701" y="14502"/>
                </a:lnTo>
                <a:lnTo>
                  <a:pt x="2604" y="14673"/>
                </a:lnTo>
                <a:lnTo>
                  <a:pt x="2433" y="15038"/>
                </a:lnTo>
                <a:lnTo>
                  <a:pt x="2239" y="15354"/>
                </a:lnTo>
                <a:lnTo>
                  <a:pt x="2141" y="15549"/>
                </a:lnTo>
                <a:lnTo>
                  <a:pt x="2093" y="15719"/>
                </a:lnTo>
                <a:lnTo>
                  <a:pt x="1801" y="15695"/>
                </a:lnTo>
                <a:lnTo>
                  <a:pt x="2117" y="15062"/>
                </a:lnTo>
                <a:lnTo>
                  <a:pt x="2263" y="14746"/>
                </a:lnTo>
                <a:lnTo>
                  <a:pt x="2312" y="14575"/>
                </a:lnTo>
                <a:lnTo>
                  <a:pt x="2336" y="14405"/>
                </a:lnTo>
                <a:lnTo>
                  <a:pt x="2336" y="14381"/>
                </a:lnTo>
                <a:lnTo>
                  <a:pt x="2312" y="14356"/>
                </a:lnTo>
                <a:lnTo>
                  <a:pt x="2263" y="14356"/>
                </a:lnTo>
                <a:lnTo>
                  <a:pt x="1995" y="14648"/>
                </a:lnTo>
                <a:lnTo>
                  <a:pt x="1752" y="14940"/>
                </a:lnTo>
                <a:lnTo>
                  <a:pt x="1533" y="15281"/>
                </a:lnTo>
                <a:lnTo>
                  <a:pt x="1363" y="15622"/>
                </a:lnTo>
                <a:lnTo>
                  <a:pt x="1119" y="15524"/>
                </a:lnTo>
                <a:lnTo>
                  <a:pt x="1144" y="15354"/>
                </a:lnTo>
                <a:lnTo>
                  <a:pt x="1192" y="15208"/>
                </a:lnTo>
                <a:lnTo>
                  <a:pt x="1363" y="14916"/>
                </a:lnTo>
                <a:lnTo>
                  <a:pt x="1582" y="14551"/>
                </a:lnTo>
                <a:lnTo>
                  <a:pt x="1679" y="14356"/>
                </a:lnTo>
                <a:lnTo>
                  <a:pt x="1776" y="14137"/>
                </a:lnTo>
                <a:lnTo>
                  <a:pt x="1776" y="14113"/>
                </a:lnTo>
                <a:lnTo>
                  <a:pt x="1752" y="14089"/>
                </a:lnTo>
                <a:lnTo>
                  <a:pt x="1679" y="14089"/>
                </a:lnTo>
                <a:lnTo>
                  <a:pt x="1460" y="14308"/>
                </a:lnTo>
                <a:lnTo>
                  <a:pt x="1265" y="14502"/>
                </a:lnTo>
                <a:lnTo>
                  <a:pt x="1071" y="14746"/>
                </a:lnTo>
                <a:lnTo>
                  <a:pt x="925" y="14989"/>
                </a:lnTo>
                <a:lnTo>
                  <a:pt x="852" y="15111"/>
                </a:lnTo>
                <a:lnTo>
                  <a:pt x="779" y="15257"/>
                </a:lnTo>
                <a:lnTo>
                  <a:pt x="681" y="15159"/>
                </a:lnTo>
                <a:lnTo>
                  <a:pt x="633" y="15062"/>
                </a:lnTo>
                <a:lnTo>
                  <a:pt x="657" y="14989"/>
                </a:lnTo>
                <a:lnTo>
                  <a:pt x="681" y="14916"/>
                </a:lnTo>
                <a:lnTo>
                  <a:pt x="657" y="14867"/>
                </a:lnTo>
                <a:lnTo>
                  <a:pt x="827" y="14624"/>
                </a:lnTo>
                <a:lnTo>
                  <a:pt x="925" y="14502"/>
                </a:lnTo>
                <a:lnTo>
                  <a:pt x="998" y="14356"/>
                </a:lnTo>
                <a:lnTo>
                  <a:pt x="998" y="14332"/>
                </a:lnTo>
                <a:lnTo>
                  <a:pt x="1022" y="14308"/>
                </a:lnTo>
                <a:lnTo>
                  <a:pt x="998" y="14308"/>
                </a:lnTo>
                <a:lnTo>
                  <a:pt x="998" y="14235"/>
                </a:lnTo>
                <a:lnTo>
                  <a:pt x="973" y="14186"/>
                </a:lnTo>
                <a:lnTo>
                  <a:pt x="900" y="14137"/>
                </a:lnTo>
                <a:lnTo>
                  <a:pt x="827" y="14162"/>
                </a:lnTo>
                <a:lnTo>
                  <a:pt x="681" y="14259"/>
                </a:lnTo>
                <a:lnTo>
                  <a:pt x="535" y="14381"/>
                </a:lnTo>
                <a:lnTo>
                  <a:pt x="535" y="14381"/>
                </a:lnTo>
                <a:lnTo>
                  <a:pt x="560" y="14235"/>
                </a:lnTo>
                <a:lnTo>
                  <a:pt x="633" y="14113"/>
                </a:lnTo>
                <a:lnTo>
                  <a:pt x="681" y="13967"/>
                </a:lnTo>
                <a:lnTo>
                  <a:pt x="779" y="13845"/>
                </a:lnTo>
                <a:lnTo>
                  <a:pt x="973" y="13602"/>
                </a:lnTo>
                <a:lnTo>
                  <a:pt x="1217" y="13407"/>
                </a:lnTo>
                <a:lnTo>
                  <a:pt x="1460" y="13286"/>
                </a:lnTo>
                <a:lnTo>
                  <a:pt x="1703" y="13164"/>
                </a:lnTo>
                <a:lnTo>
                  <a:pt x="1971" y="13091"/>
                </a:lnTo>
                <a:lnTo>
                  <a:pt x="2214" y="13042"/>
                </a:lnTo>
                <a:lnTo>
                  <a:pt x="2750" y="12945"/>
                </a:lnTo>
                <a:lnTo>
                  <a:pt x="3285" y="12823"/>
                </a:lnTo>
                <a:lnTo>
                  <a:pt x="3358" y="12872"/>
                </a:lnTo>
                <a:lnTo>
                  <a:pt x="3431" y="12872"/>
                </a:lnTo>
                <a:lnTo>
                  <a:pt x="3504" y="12848"/>
                </a:lnTo>
                <a:lnTo>
                  <a:pt x="3504" y="12799"/>
                </a:lnTo>
                <a:lnTo>
                  <a:pt x="3528" y="12750"/>
                </a:lnTo>
                <a:lnTo>
                  <a:pt x="3577" y="12702"/>
                </a:lnTo>
                <a:lnTo>
                  <a:pt x="3601" y="12629"/>
                </a:lnTo>
                <a:lnTo>
                  <a:pt x="3601" y="12531"/>
                </a:lnTo>
                <a:lnTo>
                  <a:pt x="3553" y="12483"/>
                </a:lnTo>
                <a:lnTo>
                  <a:pt x="3577" y="11923"/>
                </a:lnTo>
                <a:lnTo>
                  <a:pt x="3577" y="11388"/>
                </a:lnTo>
                <a:lnTo>
                  <a:pt x="3577" y="10293"/>
                </a:lnTo>
                <a:lnTo>
                  <a:pt x="3626" y="7811"/>
                </a:lnTo>
                <a:lnTo>
                  <a:pt x="3626" y="3480"/>
                </a:lnTo>
                <a:lnTo>
                  <a:pt x="3820" y="3528"/>
                </a:lnTo>
                <a:lnTo>
                  <a:pt x="4039" y="3528"/>
                </a:lnTo>
                <a:lnTo>
                  <a:pt x="4258" y="3480"/>
                </a:lnTo>
                <a:lnTo>
                  <a:pt x="4502" y="3431"/>
                </a:lnTo>
                <a:lnTo>
                  <a:pt x="4940" y="3285"/>
                </a:lnTo>
                <a:lnTo>
                  <a:pt x="5305" y="3139"/>
                </a:lnTo>
                <a:lnTo>
                  <a:pt x="5937" y="2896"/>
                </a:lnTo>
                <a:lnTo>
                  <a:pt x="6570" y="2628"/>
                </a:lnTo>
                <a:lnTo>
                  <a:pt x="7203" y="2385"/>
                </a:lnTo>
                <a:lnTo>
                  <a:pt x="7859" y="2141"/>
                </a:lnTo>
                <a:lnTo>
                  <a:pt x="8638" y="1898"/>
                </a:lnTo>
                <a:lnTo>
                  <a:pt x="9441" y="1679"/>
                </a:lnTo>
                <a:lnTo>
                  <a:pt x="11047" y="1290"/>
                </a:lnTo>
                <a:lnTo>
                  <a:pt x="12410" y="974"/>
                </a:lnTo>
                <a:lnTo>
                  <a:pt x="13067" y="803"/>
                </a:lnTo>
                <a:lnTo>
                  <a:pt x="13724" y="584"/>
                </a:lnTo>
                <a:close/>
                <a:moveTo>
                  <a:pt x="13845" y="0"/>
                </a:moveTo>
                <a:lnTo>
                  <a:pt x="13529" y="146"/>
                </a:lnTo>
                <a:lnTo>
                  <a:pt x="13188" y="244"/>
                </a:lnTo>
                <a:lnTo>
                  <a:pt x="12507" y="438"/>
                </a:lnTo>
                <a:lnTo>
                  <a:pt x="11120" y="779"/>
                </a:lnTo>
                <a:lnTo>
                  <a:pt x="9490" y="1168"/>
                </a:lnTo>
                <a:lnTo>
                  <a:pt x="8687" y="1387"/>
                </a:lnTo>
                <a:lnTo>
                  <a:pt x="7908" y="1630"/>
                </a:lnTo>
                <a:lnTo>
                  <a:pt x="7276" y="1849"/>
                </a:lnTo>
                <a:lnTo>
                  <a:pt x="6667" y="2093"/>
                </a:lnTo>
                <a:lnTo>
                  <a:pt x="5451" y="2579"/>
                </a:lnTo>
                <a:lnTo>
                  <a:pt x="4867" y="2798"/>
                </a:lnTo>
                <a:lnTo>
                  <a:pt x="4283" y="2993"/>
                </a:lnTo>
                <a:lnTo>
                  <a:pt x="3893" y="3066"/>
                </a:lnTo>
                <a:lnTo>
                  <a:pt x="3699" y="3115"/>
                </a:lnTo>
                <a:lnTo>
                  <a:pt x="3504" y="3188"/>
                </a:lnTo>
                <a:lnTo>
                  <a:pt x="3382" y="3163"/>
                </a:lnTo>
                <a:lnTo>
                  <a:pt x="3285" y="3188"/>
                </a:lnTo>
                <a:lnTo>
                  <a:pt x="3236" y="3212"/>
                </a:lnTo>
                <a:lnTo>
                  <a:pt x="3188" y="3261"/>
                </a:lnTo>
                <a:lnTo>
                  <a:pt x="3163" y="3309"/>
                </a:lnTo>
                <a:lnTo>
                  <a:pt x="3163" y="3382"/>
                </a:lnTo>
                <a:lnTo>
                  <a:pt x="3163" y="7616"/>
                </a:lnTo>
                <a:lnTo>
                  <a:pt x="3212" y="10098"/>
                </a:lnTo>
                <a:lnTo>
                  <a:pt x="3212" y="11242"/>
                </a:lnTo>
                <a:lnTo>
                  <a:pt x="3212" y="11801"/>
                </a:lnTo>
                <a:lnTo>
                  <a:pt x="3236" y="12385"/>
                </a:lnTo>
                <a:lnTo>
                  <a:pt x="3236" y="12385"/>
                </a:lnTo>
                <a:lnTo>
                  <a:pt x="2920" y="12361"/>
                </a:lnTo>
                <a:lnTo>
                  <a:pt x="2579" y="12385"/>
                </a:lnTo>
                <a:lnTo>
                  <a:pt x="2239" y="12458"/>
                </a:lnTo>
                <a:lnTo>
                  <a:pt x="1898" y="12556"/>
                </a:lnTo>
                <a:lnTo>
                  <a:pt x="1557" y="12677"/>
                </a:lnTo>
                <a:lnTo>
                  <a:pt x="1265" y="12799"/>
                </a:lnTo>
                <a:lnTo>
                  <a:pt x="973" y="12969"/>
                </a:lnTo>
                <a:lnTo>
                  <a:pt x="730" y="13140"/>
                </a:lnTo>
                <a:lnTo>
                  <a:pt x="584" y="13261"/>
                </a:lnTo>
                <a:lnTo>
                  <a:pt x="487" y="13383"/>
                </a:lnTo>
                <a:lnTo>
                  <a:pt x="365" y="13505"/>
                </a:lnTo>
                <a:lnTo>
                  <a:pt x="268" y="13651"/>
                </a:lnTo>
                <a:lnTo>
                  <a:pt x="195" y="13797"/>
                </a:lnTo>
                <a:lnTo>
                  <a:pt x="122" y="13967"/>
                </a:lnTo>
                <a:lnTo>
                  <a:pt x="73" y="14113"/>
                </a:lnTo>
                <a:lnTo>
                  <a:pt x="24" y="14283"/>
                </a:lnTo>
                <a:lnTo>
                  <a:pt x="24" y="14454"/>
                </a:lnTo>
                <a:lnTo>
                  <a:pt x="0" y="14624"/>
                </a:lnTo>
                <a:lnTo>
                  <a:pt x="24" y="14794"/>
                </a:lnTo>
                <a:lnTo>
                  <a:pt x="49" y="14940"/>
                </a:lnTo>
                <a:lnTo>
                  <a:pt x="97" y="15111"/>
                </a:lnTo>
                <a:lnTo>
                  <a:pt x="170" y="15257"/>
                </a:lnTo>
                <a:lnTo>
                  <a:pt x="268" y="15427"/>
                </a:lnTo>
                <a:lnTo>
                  <a:pt x="365" y="15573"/>
                </a:lnTo>
                <a:lnTo>
                  <a:pt x="487" y="15695"/>
                </a:lnTo>
                <a:lnTo>
                  <a:pt x="608" y="15792"/>
                </a:lnTo>
                <a:lnTo>
                  <a:pt x="876" y="15962"/>
                </a:lnTo>
                <a:lnTo>
                  <a:pt x="1144" y="16084"/>
                </a:lnTo>
                <a:lnTo>
                  <a:pt x="1460" y="16157"/>
                </a:lnTo>
                <a:lnTo>
                  <a:pt x="1776" y="16206"/>
                </a:lnTo>
                <a:lnTo>
                  <a:pt x="2093" y="16206"/>
                </a:lnTo>
                <a:lnTo>
                  <a:pt x="2409" y="16181"/>
                </a:lnTo>
                <a:lnTo>
                  <a:pt x="2725" y="16157"/>
                </a:lnTo>
                <a:lnTo>
                  <a:pt x="3042" y="16084"/>
                </a:lnTo>
                <a:lnTo>
                  <a:pt x="3358" y="15987"/>
                </a:lnTo>
                <a:lnTo>
                  <a:pt x="3699" y="15841"/>
                </a:lnTo>
                <a:lnTo>
                  <a:pt x="4015" y="15646"/>
                </a:lnTo>
                <a:lnTo>
                  <a:pt x="4307" y="15451"/>
                </a:lnTo>
                <a:lnTo>
                  <a:pt x="4550" y="15208"/>
                </a:lnTo>
                <a:lnTo>
                  <a:pt x="4672" y="15062"/>
                </a:lnTo>
                <a:lnTo>
                  <a:pt x="4769" y="14916"/>
                </a:lnTo>
                <a:lnTo>
                  <a:pt x="4842" y="14770"/>
                </a:lnTo>
                <a:lnTo>
                  <a:pt x="4891" y="14624"/>
                </a:lnTo>
                <a:lnTo>
                  <a:pt x="4940" y="14527"/>
                </a:lnTo>
                <a:lnTo>
                  <a:pt x="5013" y="14259"/>
                </a:lnTo>
                <a:lnTo>
                  <a:pt x="5061" y="13967"/>
                </a:lnTo>
                <a:lnTo>
                  <a:pt x="5086" y="13675"/>
                </a:lnTo>
                <a:lnTo>
                  <a:pt x="5110" y="13359"/>
                </a:lnTo>
                <a:lnTo>
                  <a:pt x="5086" y="12750"/>
                </a:lnTo>
                <a:lnTo>
                  <a:pt x="5061" y="12166"/>
                </a:lnTo>
                <a:lnTo>
                  <a:pt x="5037" y="10877"/>
                </a:lnTo>
                <a:lnTo>
                  <a:pt x="5037" y="9587"/>
                </a:lnTo>
                <a:lnTo>
                  <a:pt x="5061" y="9125"/>
                </a:lnTo>
                <a:lnTo>
                  <a:pt x="5086" y="8663"/>
                </a:lnTo>
                <a:lnTo>
                  <a:pt x="5110" y="8200"/>
                </a:lnTo>
                <a:lnTo>
                  <a:pt x="5110" y="7738"/>
                </a:lnTo>
                <a:lnTo>
                  <a:pt x="5110" y="7397"/>
                </a:lnTo>
                <a:lnTo>
                  <a:pt x="5086" y="7057"/>
                </a:lnTo>
                <a:lnTo>
                  <a:pt x="5013" y="6740"/>
                </a:lnTo>
                <a:lnTo>
                  <a:pt x="4964" y="6594"/>
                </a:lnTo>
                <a:lnTo>
                  <a:pt x="4891" y="6448"/>
                </a:lnTo>
                <a:lnTo>
                  <a:pt x="5013" y="6424"/>
                </a:lnTo>
                <a:lnTo>
                  <a:pt x="5110" y="6375"/>
                </a:lnTo>
                <a:lnTo>
                  <a:pt x="5402" y="6254"/>
                </a:lnTo>
                <a:lnTo>
                  <a:pt x="5718" y="6132"/>
                </a:lnTo>
                <a:lnTo>
                  <a:pt x="6327" y="5913"/>
                </a:lnTo>
                <a:lnTo>
                  <a:pt x="7373" y="5597"/>
                </a:lnTo>
                <a:lnTo>
                  <a:pt x="8419" y="5305"/>
                </a:lnTo>
                <a:lnTo>
                  <a:pt x="9490" y="5037"/>
                </a:lnTo>
                <a:lnTo>
                  <a:pt x="10560" y="4769"/>
                </a:lnTo>
                <a:lnTo>
                  <a:pt x="11509" y="4550"/>
                </a:lnTo>
                <a:lnTo>
                  <a:pt x="11996" y="4429"/>
                </a:lnTo>
                <a:lnTo>
                  <a:pt x="12458" y="4283"/>
                </a:lnTo>
                <a:lnTo>
                  <a:pt x="12410" y="4429"/>
                </a:lnTo>
                <a:lnTo>
                  <a:pt x="12385" y="4599"/>
                </a:lnTo>
                <a:lnTo>
                  <a:pt x="12385" y="4940"/>
                </a:lnTo>
                <a:lnTo>
                  <a:pt x="12410" y="5548"/>
                </a:lnTo>
                <a:lnTo>
                  <a:pt x="12410" y="6448"/>
                </a:lnTo>
                <a:lnTo>
                  <a:pt x="12410" y="6886"/>
                </a:lnTo>
                <a:lnTo>
                  <a:pt x="12361" y="7349"/>
                </a:lnTo>
                <a:lnTo>
                  <a:pt x="12288" y="8176"/>
                </a:lnTo>
                <a:lnTo>
                  <a:pt x="12215" y="9003"/>
                </a:lnTo>
                <a:lnTo>
                  <a:pt x="12191" y="9538"/>
                </a:lnTo>
                <a:lnTo>
                  <a:pt x="12191" y="9806"/>
                </a:lnTo>
                <a:lnTo>
                  <a:pt x="12239" y="10074"/>
                </a:lnTo>
                <a:lnTo>
                  <a:pt x="11923" y="10098"/>
                </a:lnTo>
                <a:lnTo>
                  <a:pt x="11582" y="10147"/>
                </a:lnTo>
                <a:lnTo>
                  <a:pt x="10925" y="10268"/>
                </a:lnTo>
                <a:lnTo>
                  <a:pt x="10560" y="10366"/>
                </a:lnTo>
                <a:lnTo>
                  <a:pt x="10390" y="10439"/>
                </a:lnTo>
                <a:lnTo>
                  <a:pt x="10244" y="10512"/>
                </a:lnTo>
                <a:lnTo>
                  <a:pt x="10074" y="10585"/>
                </a:lnTo>
                <a:lnTo>
                  <a:pt x="9928" y="10706"/>
                </a:lnTo>
                <a:lnTo>
                  <a:pt x="9782" y="10828"/>
                </a:lnTo>
                <a:lnTo>
                  <a:pt x="9660" y="10950"/>
                </a:lnTo>
                <a:lnTo>
                  <a:pt x="9490" y="11217"/>
                </a:lnTo>
                <a:lnTo>
                  <a:pt x="9368" y="11485"/>
                </a:lnTo>
                <a:lnTo>
                  <a:pt x="9295" y="11801"/>
                </a:lnTo>
                <a:lnTo>
                  <a:pt x="9246" y="12093"/>
                </a:lnTo>
                <a:lnTo>
                  <a:pt x="9271" y="12239"/>
                </a:lnTo>
                <a:lnTo>
                  <a:pt x="9295" y="12410"/>
                </a:lnTo>
                <a:lnTo>
                  <a:pt x="9319" y="12531"/>
                </a:lnTo>
                <a:lnTo>
                  <a:pt x="9392" y="12677"/>
                </a:lnTo>
                <a:lnTo>
                  <a:pt x="9441" y="12823"/>
                </a:lnTo>
                <a:lnTo>
                  <a:pt x="9538" y="12945"/>
                </a:lnTo>
                <a:lnTo>
                  <a:pt x="9636" y="13067"/>
                </a:lnTo>
                <a:lnTo>
                  <a:pt x="9757" y="13164"/>
                </a:lnTo>
                <a:lnTo>
                  <a:pt x="10001" y="13334"/>
                </a:lnTo>
                <a:lnTo>
                  <a:pt x="10244" y="13432"/>
                </a:lnTo>
                <a:lnTo>
                  <a:pt x="10293" y="13505"/>
                </a:lnTo>
                <a:lnTo>
                  <a:pt x="10341" y="13529"/>
                </a:lnTo>
                <a:lnTo>
                  <a:pt x="10390" y="13529"/>
                </a:lnTo>
                <a:lnTo>
                  <a:pt x="10463" y="13505"/>
                </a:lnTo>
                <a:lnTo>
                  <a:pt x="10779" y="13578"/>
                </a:lnTo>
                <a:lnTo>
                  <a:pt x="11096" y="13626"/>
                </a:lnTo>
                <a:lnTo>
                  <a:pt x="11655" y="13626"/>
                </a:lnTo>
                <a:lnTo>
                  <a:pt x="12093" y="13578"/>
                </a:lnTo>
                <a:lnTo>
                  <a:pt x="12288" y="13529"/>
                </a:lnTo>
                <a:lnTo>
                  <a:pt x="12483" y="13480"/>
                </a:lnTo>
                <a:lnTo>
                  <a:pt x="12653" y="13432"/>
                </a:lnTo>
                <a:lnTo>
                  <a:pt x="12848" y="13359"/>
                </a:lnTo>
                <a:lnTo>
                  <a:pt x="13018" y="13261"/>
                </a:lnTo>
                <a:lnTo>
                  <a:pt x="13164" y="13164"/>
                </a:lnTo>
                <a:lnTo>
                  <a:pt x="13334" y="13042"/>
                </a:lnTo>
                <a:lnTo>
                  <a:pt x="13480" y="12921"/>
                </a:lnTo>
                <a:lnTo>
                  <a:pt x="13602" y="12775"/>
                </a:lnTo>
                <a:lnTo>
                  <a:pt x="13724" y="12629"/>
                </a:lnTo>
                <a:lnTo>
                  <a:pt x="13845" y="12483"/>
                </a:lnTo>
                <a:lnTo>
                  <a:pt x="13943" y="12312"/>
                </a:lnTo>
                <a:lnTo>
                  <a:pt x="14040" y="12142"/>
                </a:lnTo>
                <a:lnTo>
                  <a:pt x="14113" y="11947"/>
                </a:lnTo>
                <a:lnTo>
                  <a:pt x="14162" y="11753"/>
                </a:lnTo>
                <a:lnTo>
                  <a:pt x="14210" y="11558"/>
                </a:lnTo>
                <a:lnTo>
                  <a:pt x="14210" y="11485"/>
                </a:lnTo>
                <a:lnTo>
                  <a:pt x="14186" y="11412"/>
                </a:lnTo>
                <a:lnTo>
                  <a:pt x="14235" y="11120"/>
                </a:lnTo>
                <a:lnTo>
                  <a:pt x="14283" y="10852"/>
                </a:lnTo>
                <a:lnTo>
                  <a:pt x="14308" y="10268"/>
                </a:lnTo>
                <a:lnTo>
                  <a:pt x="14332" y="9684"/>
                </a:lnTo>
                <a:lnTo>
                  <a:pt x="14356" y="9125"/>
                </a:lnTo>
                <a:lnTo>
                  <a:pt x="14405" y="8298"/>
                </a:lnTo>
                <a:lnTo>
                  <a:pt x="14429" y="7470"/>
                </a:lnTo>
                <a:lnTo>
                  <a:pt x="14429" y="6643"/>
                </a:lnTo>
                <a:lnTo>
                  <a:pt x="14405" y="5791"/>
                </a:lnTo>
                <a:lnTo>
                  <a:pt x="14356" y="5013"/>
                </a:lnTo>
                <a:lnTo>
                  <a:pt x="14283" y="4234"/>
                </a:lnTo>
                <a:lnTo>
                  <a:pt x="14235" y="3455"/>
                </a:lnTo>
                <a:lnTo>
                  <a:pt x="14186" y="2677"/>
                </a:lnTo>
                <a:lnTo>
                  <a:pt x="14186" y="2093"/>
                </a:lnTo>
                <a:lnTo>
                  <a:pt x="14186" y="1509"/>
                </a:lnTo>
                <a:lnTo>
                  <a:pt x="14186" y="901"/>
                </a:lnTo>
                <a:lnTo>
                  <a:pt x="14162" y="609"/>
                </a:lnTo>
                <a:lnTo>
                  <a:pt x="14137" y="317"/>
                </a:lnTo>
                <a:lnTo>
                  <a:pt x="14162" y="244"/>
                </a:lnTo>
                <a:lnTo>
                  <a:pt x="14137" y="171"/>
                </a:lnTo>
                <a:lnTo>
                  <a:pt x="14113" y="122"/>
                </a:lnTo>
                <a:lnTo>
                  <a:pt x="14089" y="73"/>
                </a:lnTo>
                <a:lnTo>
                  <a:pt x="14040" y="25"/>
                </a:lnTo>
                <a:lnTo>
                  <a:pt x="139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4050E5"/>
            </a:gs>
            <a:gs pos="100000">
              <a:srgbClr val="C833FF"/>
            </a:gs>
          </a:gsLst>
          <a:lin ang="5400012" scaled="0"/>
        </a:gradFill>
        <a:effectLst/>
      </p:bgPr>
    </p:bg>
    <p:spTree>
      <p:nvGrpSpPr>
        <p:cNvPr id="1" name="Shape 183"/>
        <p:cNvGrpSpPr/>
        <p:nvPr/>
      </p:nvGrpSpPr>
      <p:grpSpPr>
        <a:xfrm>
          <a:off x="0" y="0"/>
          <a:ext cx="0" cy="0"/>
          <a:chOff x="0" y="0"/>
          <a:chExt cx="0" cy="0"/>
        </a:xfrm>
      </p:grpSpPr>
      <p:sp>
        <p:nvSpPr>
          <p:cNvPr id="184" name="Google Shape;184;p27"/>
          <p:cNvSpPr txBox="1">
            <a:spLocks noGrp="1"/>
          </p:cNvSpPr>
          <p:nvPr>
            <p:ph type="ctrTitle"/>
          </p:nvPr>
        </p:nvSpPr>
        <p:spPr>
          <a:xfrm>
            <a:off x="2169925" y="1811950"/>
            <a:ext cx="4804200" cy="115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Techniken</a:t>
            </a:r>
            <a:endParaRPr/>
          </a:p>
        </p:txBody>
      </p:sp>
      <p:sp>
        <p:nvSpPr>
          <p:cNvPr id="185" name="Google Shape;185;p27"/>
          <p:cNvSpPr txBox="1">
            <a:spLocks noGrp="1"/>
          </p:cNvSpPr>
          <p:nvPr>
            <p:ph type="subTitle" idx="1"/>
          </p:nvPr>
        </p:nvSpPr>
        <p:spPr>
          <a:xfrm>
            <a:off x="685800" y="2830138"/>
            <a:ext cx="7772400" cy="1121100"/>
          </a:xfrm>
          <a:prstGeom prst="rect">
            <a:avLst/>
          </a:prstGeom>
        </p:spPr>
        <p:txBody>
          <a:bodyPr spcFirstLastPara="1" wrap="square" lIns="0" tIns="0" rIns="0" bIns="0" anchor="ctr" anchorCtr="0">
            <a:noAutofit/>
          </a:bodyPr>
          <a:lstStyle/>
          <a:p>
            <a:pPr marL="0" lvl="0" indent="0" algn="ctr" rtl="0">
              <a:spcBef>
                <a:spcPts val="0"/>
              </a:spcBef>
              <a:spcAft>
                <a:spcPts val="1000"/>
              </a:spcAft>
              <a:buNone/>
            </a:pPr>
            <a:r>
              <a:rPr lang="en" sz="2400">
                <a:solidFill>
                  <a:srgbClr val="FFFFFF"/>
                </a:solidFill>
              </a:rPr>
              <a:t>Die NLP-Formate</a:t>
            </a:r>
            <a:endParaRPr sz="2400">
              <a:solidFill>
                <a:srgbClr val="FFFFFF"/>
              </a:solidFill>
            </a:endParaRPr>
          </a:p>
        </p:txBody>
      </p:sp>
      <p:sp>
        <p:nvSpPr>
          <p:cNvPr id="186" name="Google Shape;186;p27"/>
          <p:cNvSpPr/>
          <p:nvPr/>
        </p:nvSpPr>
        <p:spPr>
          <a:xfrm>
            <a:off x="4200669" y="1323006"/>
            <a:ext cx="742720" cy="604826"/>
          </a:xfrm>
          <a:custGeom>
            <a:avLst/>
            <a:gdLst/>
            <a:ahLst/>
            <a:cxnLst/>
            <a:rect l="l" t="t" r="r" b="b"/>
            <a:pathLst>
              <a:path w="22606" h="20513" extrusionOk="0">
                <a:moveTo>
                  <a:pt x="3650" y="5086"/>
                </a:moveTo>
                <a:lnTo>
                  <a:pt x="3650" y="5280"/>
                </a:lnTo>
                <a:lnTo>
                  <a:pt x="3650" y="5451"/>
                </a:lnTo>
                <a:lnTo>
                  <a:pt x="3650" y="5621"/>
                </a:lnTo>
                <a:lnTo>
                  <a:pt x="3431" y="5475"/>
                </a:lnTo>
                <a:lnTo>
                  <a:pt x="3212" y="5329"/>
                </a:lnTo>
                <a:lnTo>
                  <a:pt x="3431" y="5207"/>
                </a:lnTo>
                <a:lnTo>
                  <a:pt x="3650" y="5086"/>
                </a:lnTo>
                <a:close/>
                <a:moveTo>
                  <a:pt x="18323" y="4915"/>
                </a:moveTo>
                <a:lnTo>
                  <a:pt x="18736" y="5134"/>
                </a:lnTo>
                <a:lnTo>
                  <a:pt x="19150" y="5353"/>
                </a:lnTo>
                <a:lnTo>
                  <a:pt x="18347" y="5889"/>
                </a:lnTo>
                <a:lnTo>
                  <a:pt x="18347" y="5451"/>
                </a:lnTo>
                <a:lnTo>
                  <a:pt x="18347" y="5183"/>
                </a:lnTo>
                <a:lnTo>
                  <a:pt x="18323" y="4915"/>
                </a:lnTo>
                <a:close/>
                <a:moveTo>
                  <a:pt x="4380" y="4599"/>
                </a:moveTo>
                <a:lnTo>
                  <a:pt x="4307" y="4964"/>
                </a:lnTo>
                <a:lnTo>
                  <a:pt x="4283" y="5329"/>
                </a:lnTo>
                <a:lnTo>
                  <a:pt x="4283" y="5718"/>
                </a:lnTo>
                <a:lnTo>
                  <a:pt x="4307" y="6083"/>
                </a:lnTo>
                <a:lnTo>
                  <a:pt x="4307" y="6083"/>
                </a:lnTo>
                <a:lnTo>
                  <a:pt x="3869" y="5767"/>
                </a:lnTo>
                <a:lnTo>
                  <a:pt x="3845" y="5451"/>
                </a:lnTo>
                <a:lnTo>
                  <a:pt x="3821" y="5232"/>
                </a:lnTo>
                <a:lnTo>
                  <a:pt x="3796" y="4988"/>
                </a:lnTo>
                <a:lnTo>
                  <a:pt x="4380" y="4599"/>
                </a:lnTo>
                <a:close/>
                <a:moveTo>
                  <a:pt x="17569" y="4453"/>
                </a:moveTo>
                <a:lnTo>
                  <a:pt x="18201" y="4842"/>
                </a:lnTo>
                <a:lnTo>
                  <a:pt x="18153" y="5086"/>
                </a:lnTo>
                <a:lnTo>
                  <a:pt x="18104" y="5329"/>
                </a:lnTo>
                <a:lnTo>
                  <a:pt x="18080" y="5694"/>
                </a:lnTo>
                <a:lnTo>
                  <a:pt x="18055" y="5864"/>
                </a:lnTo>
                <a:lnTo>
                  <a:pt x="18055" y="6059"/>
                </a:lnTo>
                <a:lnTo>
                  <a:pt x="17398" y="6473"/>
                </a:lnTo>
                <a:lnTo>
                  <a:pt x="17471" y="5913"/>
                </a:lnTo>
                <a:lnTo>
                  <a:pt x="17520" y="5353"/>
                </a:lnTo>
                <a:lnTo>
                  <a:pt x="17569" y="4915"/>
                </a:lnTo>
                <a:lnTo>
                  <a:pt x="17569" y="4672"/>
                </a:lnTo>
                <a:lnTo>
                  <a:pt x="17569" y="4453"/>
                </a:lnTo>
                <a:close/>
                <a:moveTo>
                  <a:pt x="5135" y="4161"/>
                </a:moveTo>
                <a:lnTo>
                  <a:pt x="5110" y="4380"/>
                </a:lnTo>
                <a:lnTo>
                  <a:pt x="5086" y="4648"/>
                </a:lnTo>
                <a:lnTo>
                  <a:pt x="5086" y="5134"/>
                </a:lnTo>
                <a:lnTo>
                  <a:pt x="5013" y="6546"/>
                </a:lnTo>
                <a:lnTo>
                  <a:pt x="4575" y="6278"/>
                </a:lnTo>
                <a:lnTo>
                  <a:pt x="4575" y="5378"/>
                </a:lnTo>
                <a:lnTo>
                  <a:pt x="4575" y="4940"/>
                </a:lnTo>
                <a:lnTo>
                  <a:pt x="4575" y="4721"/>
                </a:lnTo>
                <a:lnTo>
                  <a:pt x="4551" y="4502"/>
                </a:lnTo>
                <a:lnTo>
                  <a:pt x="4599" y="4477"/>
                </a:lnTo>
                <a:lnTo>
                  <a:pt x="5135" y="4161"/>
                </a:lnTo>
                <a:close/>
                <a:moveTo>
                  <a:pt x="5889" y="3699"/>
                </a:moveTo>
                <a:lnTo>
                  <a:pt x="5865" y="4088"/>
                </a:lnTo>
                <a:lnTo>
                  <a:pt x="5865" y="4453"/>
                </a:lnTo>
                <a:lnTo>
                  <a:pt x="5865" y="5232"/>
                </a:lnTo>
                <a:lnTo>
                  <a:pt x="5840" y="6132"/>
                </a:lnTo>
                <a:lnTo>
                  <a:pt x="5816" y="6594"/>
                </a:lnTo>
                <a:lnTo>
                  <a:pt x="5816" y="7032"/>
                </a:lnTo>
                <a:lnTo>
                  <a:pt x="5256" y="6692"/>
                </a:lnTo>
                <a:lnTo>
                  <a:pt x="5305" y="5305"/>
                </a:lnTo>
                <a:lnTo>
                  <a:pt x="5354" y="4672"/>
                </a:lnTo>
                <a:lnTo>
                  <a:pt x="5354" y="4356"/>
                </a:lnTo>
                <a:lnTo>
                  <a:pt x="5329" y="4039"/>
                </a:lnTo>
                <a:lnTo>
                  <a:pt x="5889" y="3699"/>
                </a:lnTo>
                <a:close/>
                <a:moveTo>
                  <a:pt x="15817" y="3407"/>
                </a:moveTo>
                <a:lnTo>
                  <a:pt x="17252" y="4258"/>
                </a:lnTo>
                <a:lnTo>
                  <a:pt x="17374" y="4331"/>
                </a:lnTo>
                <a:lnTo>
                  <a:pt x="17350" y="4526"/>
                </a:lnTo>
                <a:lnTo>
                  <a:pt x="17325" y="4745"/>
                </a:lnTo>
                <a:lnTo>
                  <a:pt x="17325" y="5159"/>
                </a:lnTo>
                <a:lnTo>
                  <a:pt x="17301" y="5840"/>
                </a:lnTo>
                <a:lnTo>
                  <a:pt x="17325" y="6497"/>
                </a:lnTo>
                <a:lnTo>
                  <a:pt x="16668" y="6911"/>
                </a:lnTo>
                <a:lnTo>
                  <a:pt x="16693" y="6594"/>
                </a:lnTo>
                <a:lnTo>
                  <a:pt x="16693" y="6254"/>
                </a:lnTo>
                <a:lnTo>
                  <a:pt x="16693" y="5597"/>
                </a:lnTo>
                <a:lnTo>
                  <a:pt x="16717" y="5183"/>
                </a:lnTo>
                <a:lnTo>
                  <a:pt x="16741" y="4745"/>
                </a:lnTo>
                <a:lnTo>
                  <a:pt x="16741" y="4526"/>
                </a:lnTo>
                <a:lnTo>
                  <a:pt x="16717" y="4307"/>
                </a:lnTo>
                <a:lnTo>
                  <a:pt x="16693" y="4112"/>
                </a:lnTo>
                <a:lnTo>
                  <a:pt x="16620" y="3918"/>
                </a:lnTo>
                <a:lnTo>
                  <a:pt x="16595" y="3893"/>
                </a:lnTo>
                <a:lnTo>
                  <a:pt x="16571" y="3893"/>
                </a:lnTo>
                <a:lnTo>
                  <a:pt x="16498" y="4088"/>
                </a:lnTo>
                <a:lnTo>
                  <a:pt x="16474" y="4258"/>
                </a:lnTo>
                <a:lnTo>
                  <a:pt x="16449" y="4453"/>
                </a:lnTo>
                <a:lnTo>
                  <a:pt x="16425" y="4648"/>
                </a:lnTo>
                <a:lnTo>
                  <a:pt x="16449" y="5426"/>
                </a:lnTo>
                <a:lnTo>
                  <a:pt x="16425" y="6229"/>
                </a:lnTo>
                <a:lnTo>
                  <a:pt x="16425" y="6643"/>
                </a:lnTo>
                <a:lnTo>
                  <a:pt x="16474" y="7032"/>
                </a:lnTo>
                <a:lnTo>
                  <a:pt x="15963" y="7324"/>
                </a:lnTo>
                <a:lnTo>
                  <a:pt x="15914" y="5280"/>
                </a:lnTo>
                <a:lnTo>
                  <a:pt x="15914" y="4331"/>
                </a:lnTo>
                <a:lnTo>
                  <a:pt x="15890" y="3869"/>
                </a:lnTo>
                <a:lnTo>
                  <a:pt x="15817" y="3407"/>
                </a:lnTo>
                <a:close/>
                <a:moveTo>
                  <a:pt x="6814" y="3139"/>
                </a:moveTo>
                <a:lnTo>
                  <a:pt x="6789" y="3382"/>
                </a:lnTo>
                <a:lnTo>
                  <a:pt x="6765" y="3650"/>
                </a:lnTo>
                <a:lnTo>
                  <a:pt x="6765" y="4137"/>
                </a:lnTo>
                <a:lnTo>
                  <a:pt x="6765" y="5134"/>
                </a:lnTo>
                <a:lnTo>
                  <a:pt x="6716" y="6351"/>
                </a:lnTo>
                <a:lnTo>
                  <a:pt x="6716" y="6959"/>
                </a:lnTo>
                <a:lnTo>
                  <a:pt x="6716" y="7543"/>
                </a:lnTo>
                <a:lnTo>
                  <a:pt x="6084" y="7203"/>
                </a:lnTo>
                <a:lnTo>
                  <a:pt x="6108" y="6740"/>
                </a:lnTo>
                <a:lnTo>
                  <a:pt x="6108" y="6302"/>
                </a:lnTo>
                <a:lnTo>
                  <a:pt x="6108" y="5402"/>
                </a:lnTo>
                <a:lnTo>
                  <a:pt x="6132" y="4502"/>
                </a:lnTo>
                <a:lnTo>
                  <a:pt x="6132" y="4039"/>
                </a:lnTo>
                <a:lnTo>
                  <a:pt x="6084" y="3577"/>
                </a:lnTo>
                <a:lnTo>
                  <a:pt x="6814" y="3139"/>
                </a:lnTo>
                <a:close/>
                <a:moveTo>
                  <a:pt x="15087" y="2969"/>
                </a:moveTo>
                <a:lnTo>
                  <a:pt x="15695" y="3334"/>
                </a:lnTo>
                <a:lnTo>
                  <a:pt x="15671" y="3820"/>
                </a:lnTo>
                <a:lnTo>
                  <a:pt x="15646" y="4307"/>
                </a:lnTo>
                <a:lnTo>
                  <a:pt x="15695" y="5280"/>
                </a:lnTo>
                <a:lnTo>
                  <a:pt x="15768" y="7446"/>
                </a:lnTo>
                <a:lnTo>
                  <a:pt x="15695" y="7495"/>
                </a:lnTo>
                <a:lnTo>
                  <a:pt x="15111" y="7811"/>
                </a:lnTo>
                <a:lnTo>
                  <a:pt x="15135" y="7178"/>
                </a:lnTo>
                <a:lnTo>
                  <a:pt x="15135" y="6546"/>
                </a:lnTo>
                <a:lnTo>
                  <a:pt x="15135" y="5280"/>
                </a:lnTo>
                <a:lnTo>
                  <a:pt x="15135" y="3942"/>
                </a:lnTo>
                <a:lnTo>
                  <a:pt x="15135" y="3455"/>
                </a:lnTo>
                <a:lnTo>
                  <a:pt x="15111" y="3212"/>
                </a:lnTo>
                <a:lnTo>
                  <a:pt x="15087" y="2969"/>
                </a:lnTo>
                <a:close/>
                <a:moveTo>
                  <a:pt x="7665" y="2628"/>
                </a:moveTo>
                <a:lnTo>
                  <a:pt x="7641" y="2871"/>
                </a:lnTo>
                <a:lnTo>
                  <a:pt x="7617" y="3115"/>
                </a:lnTo>
                <a:lnTo>
                  <a:pt x="7568" y="3577"/>
                </a:lnTo>
                <a:lnTo>
                  <a:pt x="7495" y="5110"/>
                </a:lnTo>
                <a:lnTo>
                  <a:pt x="7446" y="6497"/>
                </a:lnTo>
                <a:lnTo>
                  <a:pt x="7398" y="7908"/>
                </a:lnTo>
                <a:lnTo>
                  <a:pt x="6984" y="7689"/>
                </a:lnTo>
                <a:lnTo>
                  <a:pt x="7008" y="7105"/>
                </a:lnTo>
                <a:lnTo>
                  <a:pt x="7033" y="6497"/>
                </a:lnTo>
                <a:lnTo>
                  <a:pt x="7033" y="5329"/>
                </a:lnTo>
                <a:lnTo>
                  <a:pt x="7057" y="4769"/>
                </a:lnTo>
                <a:lnTo>
                  <a:pt x="7081" y="4185"/>
                </a:lnTo>
                <a:lnTo>
                  <a:pt x="7081" y="3601"/>
                </a:lnTo>
                <a:lnTo>
                  <a:pt x="7057" y="3309"/>
                </a:lnTo>
                <a:lnTo>
                  <a:pt x="7033" y="3017"/>
                </a:lnTo>
                <a:lnTo>
                  <a:pt x="7665" y="2628"/>
                </a:lnTo>
                <a:close/>
                <a:moveTo>
                  <a:pt x="8517" y="2117"/>
                </a:moveTo>
                <a:lnTo>
                  <a:pt x="8468" y="2458"/>
                </a:lnTo>
                <a:lnTo>
                  <a:pt x="8395" y="2798"/>
                </a:lnTo>
                <a:lnTo>
                  <a:pt x="8322" y="3504"/>
                </a:lnTo>
                <a:lnTo>
                  <a:pt x="8274" y="4185"/>
                </a:lnTo>
                <a:lnTo>
                  <a:pt x="8225" y="4867"/>
                </a:lnTo>
                <a:lnTo>
                  <a:pt x="8152" y="5743"/>
                </a:lnTo>
                <a:lnTo>
                  <a:pt x="8079" y="6619"/>
                </a:lnTo>
                <a:lnTo>
                  <a:pt x="8030" y="6984"/>
                </a:lnTo>
                <a:lnTo>
                  <a:pt x="7982" y="7373"/>
                </a:lnTo>
                <a:lnTo>
                  <a:pt x="7860" y="8127"/>
                </a:lnTo>
                <a:lnTo>
                  <a:pt x="7617" y="8006"/>
                </a:lnTo>
                <a:lnTo>
                  <a:pt x="7763" y="5280"/>
                </a:lnTo>
                <a:lnTo>
                  <a:pt x="7811" y="3772"/>
                </a:lnTo>
                <a:lnTo>
                  <a:pt x="7836" y="3163"/>
                </a:lnTo>
                <a:lnTo>
                  <a:pt x="7836" y="2871"/>
                </a:lnTo>
                <a:lnTo>
                  <a:pt x="7787" y="2555"/>
                </a:lnTo>
                <a:lnTo>
                  <a:pt x="8517" y="2117"/>
                </a:lnTo>
                <a:close/>
                <a:moveTo>
                  <a:pt x="14381" y="2531"/>
                </a:moveTo>
                <a:lnTo>
                  <a:pt x="14989" y="2896"/>
                </a:lnTo>
                <a:lnTo>
                  <a:pt x="14941" y="3163"/>
                </a:lnTo>
                <a:lnTo>
                  <a:pt x="14941" y="3431"/>
                </a:lnTo>
                <a:lnTo>
                  <a:pt x="14941" y="3942"/>
                </a:lnTo>
                <a:lnTo>
                  <a:pt x="14941" y="5280"/>
                </a:lnTo>
                <a:lnTo>
                  <a:pt x="14941" y="6594"/>
                </a:lnTo>
                <a:lnTo>
                  <a:pt x="14941" y="7251"/>
                </a:lnTo>
                <a:lnTo>
                  <a:pt x="14965" y="7908"/>
                </a:lnTo>
                <a:lnTo>
                  <a:pt x="14332" y="8249"/>
                </a:lnTo>
                <a:lnTo>
                  <a:pt x="14332" y="6838"/>
                </a:lnTo>
                <a:lnTo>
                  <a:pt x="14308" y="5426"/>
                </a:lnTo>
                <a:lnTo>
                  <a:pt x="14332" y="4721"/>
                </a:lnTo>
                <a:lnTo>
                  <a:pt x="14357" y="3991"/>
                </a:lnTo>
                <a:lnTo>
                  <a:pt x="14381" y="3261"/>
                </a:lnTo>
                <a:lnTo>
                  <a:pt x="14381" y="2531"/>
                </a:lnTo>
                <a:close/>
                <a:moveTo>
                  <a:pt x="9393" y="1606"/>
                </a:moveTo>
                <a:lnTo>
                  <a:pt x="9344" y="1971"/>
                </a:lnTo>
                <a:lnTo>
                  <a:pt x="9320" y="2336"/>
                </a:lnTo>
                <a:lnTo>
                  <a:pt x="9296" y="3042"/>
                </a:lnTo>
                <a:lnTo>
                  <a:pt x="9150" y="4940"/>
                </a:lnTo>
                <a:lnTo>
                  <a:pt x="9004" y="6740"/>
                </a:lnTo>
                <a:lnTo>
                  <a:pt x="8931" y="7641"/>
                </a:lnTo>
                <a:lnTo>
                  <a:pt x="8833" y="8565"/>
                </a:lnTo>
                <a:lnTo>
                  <a:pt x="8055" y="8225"/>
                </a:lnTo>
                <a:lnTo>
                  <a:pt x="8128" y="7519"/>
                </a:lnTo>
                <a:lnTo>
                  <a:pt x="8176" y="6789"/>
                </a:lnTo>
                <a:lnTo>
                  <a:pt x="8201" y="6351"/>
                </a:lnTo>
                <a:lnTo>
                  <a:pt x="8274" y="5937"/>
                </a:lnTo>
                <a:lnTo>
                  <a:pt x="8347" y="5499"/>
                </a:lnTo>
                <a:lnTo>
                  <a:pt x="8420" y="5061"/>
                </a:lnTo>
                <a:lnTo>
                  <a:pt x="8590" y="3504"/>
                </a:lnTo>
                <a:lnTo>
                  <a:pt x="8687" y="2750"/>
                </a:lnTo>
                <a:lnTo>
                  <a:pt x="8736" y="2385"/>
                </a:lnTo>
                <a:lnTo>
                  <a:pt x="8736" y="1995"/>
                </a:lnTo>
                <a:lnTo>
                  <a:pt x="9077" y="1776"/>
                </a:lnTo>
                <a:lnTo>
                  <a:pt x="9393" y="1606"/>
                </a:lnTo>
                <a:close/>
                <a:moveTo>
                  <a:pt x="10123" y="1192"/>
                </a:moveTo>
                <a:lnTo>
                  <a:pt x="10074" y="1387"/>
                </a:lnTo>
                <a:lnTo>
                  <a:pt x="10050" y="1557"/>
                </a:lnTo>
                <a:lnTo>
                  <a:pt x="10026" y="1947"/>
                </a:lnTo>
                <a:lnTo>
                  <a:pt x="9977" y="2701"/>
                </a:lnTo>
                <a:lnTo>
                  <a:pt x="9807" y="4794"/>
                </a:lnTo>
                <a:lnTo>
                  <a:pt x="9734" y="5840"/>
                </a:lnTo>
                <a:lnTo>
                  <a:pt x="9685" y="6886"/>
                </a:lnTo>
                <a:lnTo>
                  <a:pt x="9661" y="7373"/>
                </a:lnTo>
                <a:lnTo>
                  <a:pt x="9612" y="7860"/>
                </a:lnTo>
                <a:lnTo>
                  <a:pt x="9563" y="8371"/>
                </a:lnTo>
                <a:lnTo>
                  <a:pt x="9539" y="8857"/>
                </a:lnTo>
                <a:lnTo>
                  <a:pt x="9028" y="8638"/>
                </a:lnTo>
                <a:lnTo>
                  <a:pt x="9271" y="6886"/>
                </a:lnTo>
                <a:lnTo>
                  <a:pt x="9369" y="6010"/>
                </a:lnTo>
                <a:lnTo>
                  <a:pt x="9442" y="5110"/>
                </a:lnTo>
                <a:lnTo>
                  <a:pt x="9563" y="3236"/>
                </a:lnTo>
                <a:lnTo>
                  <a:pt x="9636" y="2360"/>
                </a:lnTo>
                <a:lnTo>
                  <a:pt x="9636" y="1922"/>
                </a:lnTo>
                <a:lnTo>
                  <a:pt x="9612" y="1484"/>
                </a:lnTo>
                <a:lnTo>
                  <a:pt x="10123" y="1192"/>
                </a:lnTo>
                <a:close/>
                <a:moveTo>
                  <a:pt x="12751" y="1557"/>
                </a:moveTo>
                <a:lnTo>
                  <a:pt x="12945" y="1655"/>
                </a:lnTo>
                <a:lnTo>
                  <a:pt x="13408" y="1947"/>
                </a:lnTo>
                <a:lnTo>
                  <a:pt x="13335" y="2093"/>
                </a:lnTo>
                <a:lnTo>
                  <a:pt x="13310" y="2239"/>
                </a:lnTo>
                <a:lnTo>
                  <a:pt x="13286" y="2555"/>
                </a:lnTo>
                <a:lnTo>
                  <a:pt x="13286" y="3212"/>
                </a:lnTo>
                <a:lnTo>
                  <a:pt x="13286" y="4940"/>
                </a:lnTo>
                <a:lnTo>
                  <a:pt x="13286" y="5791"/>
                </a:lnTo>
                <a:lnTo>
                  <a:pt x="13335" y="6667"/>
                </a:lnTo>
                <a:lnTo>
                  <a:pt x="13383" y="7519"/>
                </a:lnTo>
                <a:lnTo>
                  <a:pt x="13505" y="8371"/>
                </a:lnTo>
                <a:lnTo>
                  <a:pt x="13505" y="8395"/>
                </a:lnTo>
                <a:lnTo>
                  <a:pt x="13554" y="8395"/>
                </a:lnTo>
                <a:lnTo>
                  <a:pt x="13554" y="8371"/>
                </a:lnTo>
                <a:lnTo>
                  <a:pt x="13602" y="7519"/>
                </a:lnTo>
                <a:lnTo>
                  <a:pt x="13602" y="6643"/>
                </a:lnTo>
                <a:lnTo>
                  <a:pt x="13602" y="4940"/>
                </a:lnTo>
                <a:lnTo>
                  <a:pt x="13602" y="3212"/>
                </a:lnTo>
                <a:lnTo>
                  <a:pt x="13651" y="2628"/>
                </a:lnTo>
                <a:lnTo>
                  <a:pt x="13651" y="2336"/>
                </a:lnTo>
                <a:lnTo>
                  <a:pt x="13627" y="2190"/>
                </a:lnTo>
                <a:lnTo>
                  <a:pt x="13602" y="2068"/>
                </a:lnTo>
                <a:lnTo>
                  <a:pt x="14235" y="2458"/>
                </a:lnTo>
                <a:lnTo>
                  <a:pt x="14162" y="3139"/>
                </a:lnTo>
                <a:lnTo>
                  <a:pt x="14113" y="3845"/>
                </a:lnTo>
                <a:lnTo>
                  <a:pt x="14089" y="5232"/>
                </a:lnTo>
                <a:lnTo>
                  <a:pt x="14065" y="6789"/>
                </a:lnTo>
                <a:lnTo>
                  <a:pt x="14089" y="7568"/>
                </a:lnTo>
                <a:lnTo>
                  <a:pt x="14113" y="8346"/>
                </a:lnTo>
                <a:lnTo>
                  <a:pt x="14113" y="8371"/>
                </a:lnTo>
                <a:lnTo>
                  <a:pt x="13627" y="8638"/>
                </a:lnTo>
                <a:lnTo>
                  <a:pt x="12945" y="9003"/>
                </a:lnTo>
                <a:lnTo>
                  <a:pt x="12945" y="9003"/>
                </a:lnTo>
                <a:lnTo>
                  <a:pt x="12970" y="7203"/>
                </a:lnTo>
                <a:lnTo>
                  <a:pt x="12970" y="5426"/>
                </a:lnTo>
                <a:lnTo>
                  <a:pt x="12945" y="4356"/>
                </a:lnTo>
                <a:lnTo>
                  <a:pt x="12897" y="3309"/>
                </a:lnTo>
                <a:lnTo>
                  <a:pt x="12872" y="2433"/>
                </a:lnTo>
                <a:lnTo>
                  <a:pt x="12824" y="1995"/>
                </a:lnTo>
                <a:lnTo>
                  <a:pt x="12751" y="1557"/>
                </a:lnTo>
                <a:close/>
                <a:moveTo>
                  <a:pt x="10780" y="803"/>
                </a:moveTo>
                <a:lnTo>
                  <a:pt x="10731" y="1241"/>
                </a:lnTo>
                <a:lnTo>
                  <a:pt x="10731" y="1679"/>
                </a:lnTo>
                <a:lnTo>
                  <a:pt x="10731" y="2555"/>
                </a:lnTo>
                <a:lnTo>
                  <a:pt x="10682" y="5037"/>
                </a:lnTo>
                <a:lnTo>
                  <a:pt x="10585" y="9246"/>
                </a:lnTo>
                <a:lnTo>
                  <a:pt x="9782" y="8930"/>
                </a:lnTo>
                <a:lnTo>
                  <a:pt x="9831" y="8517"/>
                </a:lnTo>
                <a:lnTo>
                  <a:pt x="9855" y="8103"/>
                </a:lnTo>
                <a:lnTo>
                  <a:pt x="9904" y="7276"/>
                </a:lnTo>
                <a:lnTo>
                  <a:pt x="10001" y="6229"/>
                </a:lnTo>
                <a:lnTo>
                  <a:pt x="10074" y="5183"/>
                </a:lnTo>
                <a:lnTo>
                  <a:pt x="10196" y="3090"/>
                </a:lnTo>
                <a:lnTo>
                  <a:pt x="10269" y="1947"/>
                </a:lnTo>
                <a:lnTo>
                  <a:pt x="10293" y="1533"/>
                </a:lnTo>
                <a:lnTo>
                  <a:pt x="10293" y="1314"/>
                </a:lnTo>
                <a:lnTo>
                  <a:pt x="10269" y="1119"/>
                </a:lnTo>
                <a:lnTo>
                  <a:pt x="10780" y="803"/>
                </a:lnTo>
                <a:close/>
                <a:moveTo>
                  <a:pt x="11996" y="1095"/>
                </a:moveTo>
                <a:lnTo>
                  <a:pt x="12653" y="1484"/>
                </a:lnTo>
                <a:lnTo>
                  <a:pt x="12605" y="1922"/>
                </a:lnTo>
                <a:lnTo>
                  <a:pt x="12605" y="2385"/>
                </a:lnTo>
                <a:lnTo>
                  <a:pt x="12629" y="3309"/>
                </a:lnTo>
                <a:lnTo>
                  <a:pt x="12678" y="5426"/>
                </a:lnTo>
                <a:lnTo>
                  <a:pt x="12726" y="7276"/>
                </a:lnTo>
                <a:lnTo>
                  <a:pt x="12751" y="9125"/>
                </a:lnTo>
                <a:lnTo>
                  <a:pt x="11996" y="9514"/>
                </a:lnTo>
                <a:lnTo>
                  <a:pt x="12094" y="8444"/>
                </a:lnTo>
                <a:lnTo>
                  <a:pt x="12142" y="7349"/>
                </a:lnTo>
                <a:lnTo>
                  <a:pt x="12167" y="6278"/>
                </a:lnTo>
                <a:lnTo>
                  <a:pt x="12142" y="5183"/>
                </a:lnTo>
                <a:lnTo>
                  <a:pt x="12094" y="2920"/>
                </a:lnTo>
                <a:lnTo>
                  <a:pt x="12118" y="2458"/>
                </a:lnTo>
                <a:lnTo>
                  <a:pt x="12118" y="1995"/>
                </a:lnTo>
                <a:lnTo>
                  <a:pt x="12118" y="1752"/>
                </a:lnTo>
                <a:lnTo>
                  <a:pt x="12118" y="1533"/>
                </a:lnTo>
                <a:lnTo>
                  <a:pt x="12069" y="1314"/>
                </a:lnTo>
                <a:lnTo>
                  <a:pt x="11996" y="1095"/>
                </a:lnTo>
                <a:close/>
                <a:moveTo>
                  <a:pt x="11291" y="609"/>
                </a:moveTo>
                <a:lnTo>
                  <a:pt x="11583" y="828"/>
                </a:lnTo>
                <a:lnTo>
                  <a:pt x="11923" y="1046"/>
                </a:lnTo>
                <a:lnTo>
                  <a:pt x="11850" y="1241"/>
                </a:lnTo>
                <a:lnTo>
                  <a:pt x="11826" y="1484"/>
                </a:lnTo>
                <a:lnTo>
                  <a:pt x="11802" y="1728"/>
                </a:lnTo>
                <a:lnTo>
                  <a:pt x="11826" y="1971"/>
                </a:lnTo>
                <a:lnTo>
                  <a:pt x="11899" y="2920"/>
                </a:lnTo>
                <a:lnTo>
                  <a:pt x="11899" y="3480"/>
                </a:lnTo>
                <a:lnTo>
                  <a:pt x="11899" y="4064"/>
                </a:lnTo>
                <a:lnTo>
                  <a:pt x="11875" y="5183"/>
                </a:lnTo>
                <a:lnTo>
                  <a:pt x="11777" y="7373"/>
                </a:lnTo>
                <a:lnTo>
                  <a:pt x="11753" y="8468"/>
                </a:lnTo>
                <a:lnTo>
                  <a:pt x="11729" y="9563"/>
                </a:lnTo>
                <a:lnTo>
                  <a:pt x="11753" y="9611"/>
                </a:lnTo>
                <a:lnTo>
                  <a:pt x="11753" y="9636"/>
                </a:lnTo>
                <a:lnTo>
                  <a:pt x="11704" y="9611"/>
                </a:lnTo>
                <a:lnTo>
                  <a:pt x="11193" y="9441"/>
                </a:lnTo>
                <a:lnTo>
                  <a:pt x="11266" y="5232"/>
                </a:lnTo>
                <a:lnTo>
                  <a:pt x="11315" y="2750"/>
                </a:lnTo>
                <a:lnTo>
                  <a:pt x="11364" y="1679"/>
                </a:lnTo>
                <a:lnTo>
                  <a:pt x="11364" y="1144"/>
                </a:lnTo>
                <a:lnTo>
                  <a:pt x="11339" y="876"/>
                </a:lnTo>
                <a:lnTo>
                  <a:pt x="11291" y="609"/>
                </a:lnTo>
                <a:close/>
                <a:moveTo>
                  <a:pt x="2604" y="5475"/>
                </a:moveTo>
                <a:lnTo>
                  <a:pt x="2701" y="5621"/>
                </a:lnTo>
                <a:lnTo>
                  <a:pt x="2823" y="5743"/>
                </a:lnTo>
                <a:lnTo>
                  <a:pt x="3091" y="5937"/>
                </a:lnTo>
                <a:lnTo>
                  <a:pt x="3577" y="6327"/>
                </a:lnTo>
                <a:lnTo>
                  <a:pt x="4113" y="6692"/>
                </a:lnTo>
                <a:lnTo>
                  <a:pt x="4672" y="7057"/>
                </a:lnTo>
                <a:lnTo>
                  <a:pt x="5256" y="7422"/>
                </a:lnTo>
                <a:lnTo>
                  <a:pt x="5840" y="7762"/>
                </a:lnTo>
                <a:lnTo>
                  <a:pt x="6424" y="8103"/>
                </a:lnTo>
                <a:lnTo>
                  <a:pt x="7422" y="8614"/>
                </a:lnTo>
                <a:lnTo>
                  <a:pt x="8468" y="9100"/>
                </a:lnTo>
                <a:lnTo>
                  <a:pt x="9515" y="9538"/>
                </a:lnTo>
                <a:lnTo>
                  <a:pt x="10561" y="9928"/>
                </a:lnTo>
                <a:lnTo>
                  <a:pt x="10561" y="10001"/>
                </a:lnTo>
                <a:lnTo>
                  <a:pt x="10585" y="10074"/>
                </a:lnTo>
                <a:lnTo>
                  <a:pt x="10609" y="10147"/>
                </a:lnTo>
                <a:lnTo>
                  <a:pt x="10634" y="10195"/>
                </a:lnTo>
                <a:lnTo>
                  <a:pt x="10682" y="10244"/>
                </a:lnTo>
                <a:lnTo>
                  <a:pt x="10536" y="10414"/>
                </a:lnTo>
                <a:lnTo>
                  <a:pt x="10390" y="10609"/>
                </a:lnTo>
                <a:lnTo>
                  <a:pt x="10245" y="10804"/>
                </a:lnTo>
                <a:lnTo>
                  <a:pt x="10123" y="11047"/>
                </a:lnTo>
                <a:lnTo>
                  <a:pt x="9928" y="11485"/>
                </a:lnTo>
                <a:lnTo>
                  <a:pt x="9734" y="11899"/>
                </a:lnTo>
                <a:lnTo>
                  <a:pt x="9223" y="12921"/>
                </a:lnTo>
                <a:lnTo>
                  <a:pt x="8979" y="13456"/>
                </a:lnTo>
                <a:lnTo>
                  <a:pt x="8785" y="13991"/>
                </a:lnTo>
                <a:lnTo>
                  <a:pt x="8420" y="13821"/>
                </a:lnTo>
                <a:lnTo>
                  <a:pt x="8055" y="13626"/>
                </a:lnTo>
                <a:lnTo>
                  <a:pt x="7787" y="13456"/>
                </a:lnTo>
                <a:lnTo>
                  <a:pt x="7519" y="13286"/>
                </a:lnTo>
                <a:lnTo>
                  <a:pt x="7008" y="12921"/>
                </a:lnTo>
                <a:lnTo>
                  <a:pt x="5889" y="12191"/>
                </a:lnTo>
                <a:lnTo>
                  <a:pt x="4770" y="11412"/>
                </a:lnTo>
                <a:lnTo>
                  <a:pt x="4210" y="11047"/>
                </a:lnTo>
                <a:lnTo>
                  <a:pt x="3650" y="10706"/>
                </a:lnTo>
                <a:lnTo>
                  <a:pt x="3091" y="10366"/>
                </a:lnTo>
                <a:lnTo>
                  <a:pt x="2482" y="10049"/>
                </a:lnTo>
                <a:lnTo>
                  <a:pt x="2069" y="9830"/>
                </a:lnTo>
                <a:lnTo>
                  <a:pt x="1631" y="9636"/>
                </a:lnTo>
                <a:lnTo>
                  <a:pt x="1169" y="9441"/>
                </a:lnTo>
                <a:lnTo>
                  <a:pt x="706" y="9295"/>
                </a:lnTo>
                <a:lnTo>
                  <a:pt x="1217" y="8322"/>
                </a:lnTo>
                <a:lnTo>
                  <a:pt x="1704" y="7324"/>
                </a:lnTo>
                <a:lnTo>
                  <a:pt x="2312" y="6132"/>
                </a:lnTo>
                <a:lnTo>
                  <a:pt x="2482" y="5816"/>
                </a:lnTo>
                <a:lnTo>
                  <a:pt x="2555" y="5645"/>
                </a:lnTo>
                <a:lnTo>
                  <a:pt x="2604" y="5475"/>
                </a:lnTo>
                <a:close/>
                <a:moveTo>
                  <a:pt x="19734" y="5597"/>
                </a:moveTo>
                <a:lnTo>
                  <a:pt x="19831" y="5840"/>
                </a:lnTo>
                <a:lnTo>
                  <a:pt x="19929" y="6083"/>
                </a:lnTo>
                <a:lnTo>
                  <a:pt x="20172" y="6546"/>
                </a:lnTo>
                <a:lnTo>
                  <a:pt x="20707" y="7470"/>
                </a:lnTo>
                <a:lnTo>
                  <a:pt x="20975" y="7933"/>
                </a:lnTo>
                <a:lnTo>
                  <a:pt x="21267" y="8395"/>
                </a:lnTo>
                <a:lnTo>
                  <a:pt x="21875" y="9295"/>
                </a:lnTo>
                <a:lnTo>
                  <a:pt x="20756" y="9757"/>
                </a:lnTo>
                <a:lnTo>
                  <a:pt x="19661" y="10244"/>
                </a:lnTo>
                <a:lnTo>
                  <a:pt x="18566" y="10779"/>
                </a:lnTo>
                <a:lnTo>
                  <a:pt x="17496" y="11339"/>
                </a:lnTo>
                <a:lnTo>
                  <a:pt x="16328" y="11972"/>
                </a:lnTo>
                <a:lnTo>
                  <a:pt x="15208" y="12653"/>
                </a:lnTo>
                <a:lnTo>
                  <a:pt x="14722" y="12945"/>
                </a:lnTo>
                <a:lnTo>
                  <a:pt x="14211" y="13261"/>
                </a:lnTo>
                <a:lnTo>
                  <a:pt x="13967" y="13432"/>
                </a:lnTo>
                <a:lnTo>
                  <a:pt x="13724" y="13602"/>
                </a:lnTo>
                <a:lnTo>
                  <a:pt x="13505" y="13821"/>
                </a:lnTo>
                <a:lnTo>
                  <a:pt x="13310" y="14016"/>
                </a:lnTo>
                <a:lnTo>
                  <a:pt x="13140" y="13675"/>
                </a:lnTo>
                <a:lnTo>
                  <a:pt x="12970" y="13334"/>
                </a:lnTo>
                <a:lnTo>
                  <a:pt x="12702" y="12799"/>
                </a:lnTo>
                <a:lnTo>
                  <a:pt x="12434" y="12239"/>
                </a:lnTo>
                <a:lnTo>
                  <a:pt x="11948" y="10998"/>
                </a:lnTo>
                <a:lnTo>
                  <a:pt x="11777" y="10609"/>
                </a:lnTo>
                <a:lnTo>
                  <a:pt x="11704" y="10414"/>
                </a:lnTo>
                <a:lnTo>
                  <a:pt x="11607" y="10244"/>
                </a:lnTo>
                <a:lnTo>
                  <a:pt x="11704" y="10220"/>
                </a:lnTo>
                <a:lnTo>
                  <a:pt x="11802" y="10171"/>
                </a:lnTo>
                <a:lnTo>
                  <a:pt x="11850" y="10098"/>
                </a:lnTo>
                <a:lnTo>
                  <a:pt x="11899" y="10001"/>
                </a:lnTo>
                <a:lnTo>
                  <a:pt x="12337" y="9830"/>
                </a:lnTo>
                <a:lnTo>
                  <a:pt x="12751" y="9660"/>
                </a:lnTo>
                <a:lnTo>
                  <a:pt x="12775" y="9684"/>
                </a:lnTo>
                <a:lnTo>
                  <a:pt x="12799" y="9709"/>
                </a:lnTo>
                <a:lnTo>
                  <a:pt x="12848" y="9733"/>
                </a:lnTo>
                <a:lnTo>
                  <a:pt x="12921" y="9709"/>
                </a:lnTo>
                <a:lnTo>
                  <a:pt x="12945" y="9684"/>
                </a:lnTo>
                <a:lnTo>
                  <a:pt x="12945" y="9636"/>
                </a:lnTo>
                <a:lnTo>
                  <a:pt x="12945" y="9563"/>
                </a:lnTo>
                <a:lnTo>
                  <a:pt x="13675" y="9198"/>
                </a:lnTo>
                <a:lnTo>
                  <a:pt x="14405" y="8809"/>
                </a:lnTo>
                <a:lnTo>
                  <a:pt x="15792" y="8006"/>
                </a:lnTo>
                <a:lnTo>
                  <a:pt x="16790" y="7422"/>
                </a:lnTo>
                <a:lnTo>
                  <a:pt x="17788" y="6838"/>
                </a:lnTo>
                <a:lnTo>
                  <a:pt x="18761" y="6229"/>
                </a:lnTo>
                <a:lnTo>
                  <a:pt x="19734" y="5597"/>
                </a:lnTo>
                <a:close/>
                <a:moveTo>
                  <a:pt x="19637" y="10950"/>
                </a:moveTo>
                <a:lnTo>
                  <a:pt x="19637" y="10974"/>
                </a:lnTo>
                <a:lnTo>
                  <a:pt x="19612" y="11461"/>
                </a:lnTo>
                <a:lnTo>
                  <a:pt x="19612" y="11947"/>
                </a:lnTo>
                <a:lnTo>
                  <a:pt x="19637" y="12921"/>
                </a:lnTo>
                <a:lnTo>
                  <a:pt x="19734" y="14892"/>
                </a:lnTo>
                <a:lnTo>
                  <a:pt x="19272" y="15111"/>
                </a:lnTo>
                <a:lnTo>
                  <a:pt x="18834" y="15378"/>
                </a:lnTo>
                <a:lnTo>
                  <a:pt x="17958" y="15938"/>
                </a:lnTo>
                <a:lnTo>
                  <a:pt x="16814" y="16619"/>
                </a:lnTo>
                <a:lnTo>
                  <a:pt x="15646" y="17300"/>
                </a:lnTo>
                <a:lnTo>
                  <a:pt x="13335" y="18663"/>
                </a:lnTo>
                <a:lnTo>
                  <a:pt x="12167" y="19344"/>
                </a:lnTo>
                <a:lnTo>
                  <a:pt x="11923" y="19490"/>
                </a:lnTo>
                <a:lnTo>
                  <a:pt x="11680" y="19661"/>
                </a:lnTo>
                <a:lnTo>
                  <a:pt x="11558" y="15013"/>
                </a:lnTo>
                <a:lnTo>
                  <a:pt x="11485" y="12507"/>
                </a:lnTo>
                <a:lnTo>
                  <a:pt x="11461" y="11388"/>
                </a:lnTo>
                <a:lnTo>
                  <a:pt x="11704" y="11947"/>
                </a:lnTo>
                <a:lnTo>
                  <a:pt x="11923" y="12458"/>
                </a:lnTo>
                <a:lnTo>
                  <a:pt x="12142" y="12994"/>
                </a:lnTo>
                <a:lnTo>
                  <a:pt x="12386" y="13578"/>
                </a:lnTo>
                <a:lnTo>
                  <a:pt x="12507" y="13870"/>
                </a:lnTo>
                <a:lnTo>
                  <a:pt x="12678" y="14137"/>
                </a:lnTo>
                <a:lnTo>
                  <a:pt x="12848" y="14381"/>
                </a:lnTo>
                <a:lnTo>
                  <a:pt x="13018" y="14600"/>
                </a:lnTo>
                <a:lnTo>
                  <a:pt x="13091" y="14648"/>
                </a:lnTo>
                <a:lnTo>
                  <a:pt x="13164" y="14673"/>
                </a:lnTo>
                <a:lnTo>
                  <a:pt x="13262" y="14673"/>
                </a:lnTo>
                <a:lnTo>
                  <a:pt x="13335" y="14624"/>
                </a:lnTo>
                <a:lnTo>
                  <a:pt x="13383" y="14575"/>
                </a:lnTo>
                <a:lnTo>
                  <a:pt x="13432" y="14527"/>
                </a:lnTo>
                <a:lnTo>
                  <a:pt x="13456" y="14429"/>
                </a:lnTo>
                <a:lnTo>
                  <a:pt x="13456" y="14356"/>
                </a:lnTo>
                <a:lnTo>
                  <a:pt x="13432" y="14308"/>
                </a:lnTo>
                <a:lnTo>
                  <a:pt x="13675" y="14210"/>
                </a:lnTo>
                <a:lnTo>
                  <a:pt x="13943" y="14113"/>
                </a:lnTo>
                <a:lnTo>
                  <a:pt x="14186" y="13991"/>
                </a:lnTo>
                <a:lnTo>
                  <a:pt x="14430" y="13845"/>
                </a:lnTo>
                <a:lnTo>
                  <a:pt x="14892" y="13529"/>
                </a:lnTo>
                <a:lnTo>
                  <a:pt x="15330" y="13237"/>
                </a:lnTo>
                <a:lnTo>
                  <a:pt x="16498" y="12580"/>
                </a:lnTo>
                <a:lnTo>
                  <a:pt x="17642" y="11923"/>
                </a:lnTo>
                <a:lnTo>
                  <a:pt x="18639" y="11412"/>
                </a:lnTo>
                <a:lnTo>
                  <a:pt x="19637" y="10950"/>
                </a:lnTo>
                <a:close/>
                <a:moveTo>
                  <a:pt x="2653" y="10755"/>
                </a:moveTo>
                <a:lnTo>
                  <a:pt x="3139" y="11047"/>
                </a:lnTo>
                <a:lnTo>
                  <a:pt x="3650" y="11363"/>
                </a:lnTo>
                <a:lnTo>
                  <a:pt x="4624" y="11996"/>
                </a:lnTo>
                <a:lnTo>
                  <a:pt x="5670" y="12702"/>
                </a:lnTo>
                <a:lnTo>
                  <a:pt x="6741" y="13359"/>
                </a:lnTo>
                <a:lnTo>
                  <a:pt x="7033" y="13529"/>
                </a:lnTo>
                <a:lnTo>
                  <a:pt x="7300" y="13675"/>
                </a:lnTo>
                <a:lnTo>
                  <a:pt x="7860" y="13967"/>
                </a:lnTo>
                <a:lnTo>
                  <a:pt x="8274" y="14186"/>
                </a:lnTo>
                <a:lnTo>
                  <a:pt x="8712" y="14381"/>
                </a:lnTo>
                <a:lnTo>
                  <a:pt x="8736" y="14454"/>
                </a:lnTo>
                <a:lnTo>
                  <a:pt x="8785" y="14502"/>
                </a:lnTo>
                <a:lnTo>
                  <a:pt x="8833" y="14551"/>
                </a:lnTo>
                <a:lnTo>
                  <a:pt x="8906" y="14575"/>
                </a:lnTo>
                <a:lnTo>
                  <a:pt x="8979" y="14600"/>
                </a:lnTo>
                <a:lnTo>
                  <a:pt x="9052" y="14575"/>
                </a:lnTo>
                <a:lnTo>
                  <a:pt x="9101" y="14551"/>
                </a:lnTo>
                <a:lnTo>
                  <a:pt x="9174" y="14478"/>
                </a:lnTo>
                <a:lnTo>
                  <a:pt x="9223" y="14429"/>
                </a:lnTo>
                <a:lnTo>
                  <a:pt x="9223" y="14356"/>
                </a:lnTo>
                <a:lnTo>
                  <a:pt x="9490" y="13821"/>
                </a:lnTo>
                <a:lnTo>
                  <a:pt x="9734" y="13286"/>
                </a:lnTo>
                <a:lnTo>
                  <a:pt x="9977" y="12726"/>
                </a:lnTo>
                <a:lnTo>
                  <a:pt x="10220" y="12166"/>
                </a:lnTo>
                <a:lnTo>
                  <a:pt x="10780" y="11047"/>
                </a:lnTo>
                <a:lnTo>
                  <a:pt x="10877" y="10828"/>
                </a:lnTo>
                <a:lnTo>
                  <a:pt x="10901" y="11582"/>
                </a:lnTo>
                <a:lnTo>
                  <a:pt x="10926" y="12312"/>
                </a:lnTo>
                <a:lnTo>
                  <a:pt x="10999" y="15013"/>
                </a:lnTo>
                <a:lnTo>
                  <a:pt x="11120" y="19807"/>
                </a:lnTo>
                <a:lnTo>
                  <a:pt x="11120" y="19807"/>
                </a:lnTo>
                <a:lnTo>
                  <a:pt x="9004" y="18687"/>
                </a:lnTo>
                <a:lnTo>
                  <a:pt x="6887" y="17568"/>
                </a:lnTo>
                <a:lnTo>
                  <a:pt x="4672" y="16400"/>
                </a:lnTo>
                <a:lnTo>
                  <a:pt x="3456" y="15768"/>
                </a:lnTo>
                <a:lnTo>
                  <a:pt x="3115" y="15597"/>
                </a:lnTo>
                <a:lnTo>
                  <a:pt x="2945" y="15524"/>
                </a:lnTo>
                <a:lnTo>
                  <a:pt x="2750" y="15451"/>
                </a:lnTo>
                <a:lnTo>
                  <a:pt x="2774" y="15159"/>
                </a:lnTo>
                <a:lnTo>
                  <a:pt x="2774" y="14867"/>
                </a:lnTo>
                <a:lnTo>
                  <a:pt x="2750" y="14283"/>
                </a:lnTo>
                <a:lnTo>
                  <a:pt x="2701" y="13675"/>
                </a:lnTo>
                <a:lnTo>
                  <a:pt x="2653" y="13091"/>
                </a:lnTo>
                <a:lnTo>
                  <a:pt x="2677" y="12507"/>
                </a:lnTo>
                <a:lnTo>
                  <a:pt x="2677" y="11923"/>
                </a:lnTo>
                <a:lnTo>
                  <a:pt x="2677" y="11339"/>
                </a:lnTo>
                <a:lnTo>
                  <a:pt x="2677" y="11047"/>
                </a:lnTo>
                <a:lnTo>
                  <a:pt x="2653" y="10755"/>
                </a:lnTo>
                <a:close/>
                <a:moveTo>
                  <a:pt x="11145" y="0"/>
                </a:moveTo>
                <a:lnTo>
                  <a:pt x="11047" y="25"/>
                </a:lnTo>
                <a:lnTo>
                  <a:pt x="10780" y="122"/>
                </a:lnTo>
                <a:lnTo>
                  <a:pt x="10512" y="268"/>
                </a:lnTo>
                <a:lnTo>
                  <a:pt x="9977" y="560"/>
                </a:lnTo>
                <a:lnTo>
                  <a:pt x="8979" y="1192"/>
                </a:lnTo>
                <a:lnTo>
                  <a:pt x="6643" y="2604"/>
                </a:lnTo>
                <a:lnTo>
                  <a:pt x="4478" y="3893"/>
                </a:lnTo>
                <a:lnTo>
                  <a:pt x="3310" y="4599"/>
                </a:lnTo>
                <a:lnTo>
                  <a:pt x="2920" y="4818"/>
                </a:lnTo>
                <a:lnTo>
                  <a:pt x="2750" y="4940"/>
                </a:lnTo>
                <a:lnTo>
                  <a:pt x="2604" y="5110"/>
                </a:lnTo>
                <a:lnTo>
                  <a:pt x="2555" y="5086"/>
                </a:lnTo>
                <a:lnTo>
                  <a:pt x="2507" y="5086"/>
                </a:lnTo>
                <a:lnTo>
                  <a:pt x="2337" y="5207"/>
                </a:lnTo>
                <a:lnTo>
                  <a:pt x="2191" y="5353"/>
                </a:lnTo>
                <a:lnTo>
                  <a:pt x="2093" y="5548"/>
                </a:lnTo>
                <a:lnTo>
                  <a:pt x="1996" y="5718"/>
                </a:lnTo>
                <a:lnTo>
                  <a:pt x="1680" y="6327"/>
                </a:lnTo>
                <a:lnTo>
                  <a:pt x="1363" y="6911"/>
                </a:lnTo>
                <a:lnTo>
                  <a:pt x="779" y="8054"/>
                </a:lnTo>
                <a:lnTo>
                  <a:pt x="195" y="9222"/>
                </a:lnTo>
                <a:lnTo>
                  <a:pt x="122" y="9222"/>
                </a:lnTo>
                <a:lnTo>
                  <a:pt x="74" y="9271"/>
                </a:lnTo>
                <a:lnTo>
                  <a:pt x="25" y="9319"/>
                </a:lnTo>
                <a:lnTo>
                  <a:pt x="1" y="9368"/>
                </a:lnTo>
                <a:lnTo>
                  <a:pt x="1" y="9417"/>
                </a:lnTo>
                <a:lnTo>
                  <a:pt x="25" y="9490"/>
                </a:lnTo>
                <a:lnTo>
                  <a:pt x="49" y="9538"/>
                </a:lnTo>
                <a:lnTo>
                  <a:pt x="98" y="9587"/>
                </a:lnTo>
                <a:lnTo>
                  <a:pt x="633" y="9855"/>
                </a:lnTo>
                <a:lnTo>
                  <a:pt x="1193" y="10098"/>
                </a:lnTo>
                <a:lnTo>
                  <a:pt x="1753" y="10317"/>
                </a:lnTo>
                <a:lnTo>
                  <a:pt x="2312" y="10585"/>
                </a:lnTo>
                <a:lnTo>
                  <a:pt x="2288" y="10585"/>
                </a:lnTo>
                <a:lnTo>
                  <a:pt x="2215" y="10877"/>
                </a:lnTo>
                <a:lnTo>
                  <a:pt x="2166" y="11193"/>
                </a:lnTo>
                <a:lnTo>
                  <a:pt x="2142" y="11509"/>
                </a:lnTo>
                <a:lnTo>
                  <a:pt x="2118" y="11826"/>
                </a:lnTo>
                <a:lnTo>
                  <a:pt x="2118" y="12483"/>
                </a:lnTo>
                <a:lnTo>
                  <a:pt x="2142" y="13091"/>
                </a:lnTo>
                <a:lnTo>
                  <a:pt x="2118" y="13724"/>
                </a:lnTo>
                <a:lnTo>
                  <a:pt x="2142" y="14356"/>
                </a:lnTo>
                <a:lnTo>
                  <a:pt x="2142" y="14697"/>
                </a:lnTo>
                <a:lnTo>
                  <a:pt x="2166" y="15013"/>
                </a:lnTo>
                <a:lnTo>
                  <a:pt x="2215" y="15305"/>
                </a:lnTo>
                <a:lnTo>
                  <a:pt x="2288" y="15622"/>
                </a:lnTo>
                <a:lnTo>
                  <a:pt x="2337" y="15695"/>
                </a:lnTo>
                <a:lnTo>
                  <a:pt x="2410" y="15768"/>
                </a:lnTo>
                <a:lnTo>
                  <a:pt x="2580" y="15768"/>
                </a:lnTo>
                <a:lnTo>
                  <a:pt x="2774" y="15914"/>
                </a:lnTo>
                <a:lnTo>
                  <a:pt x="2969" y="16060"/>
                </a:lnTo>
                <a:lnTo>
                  <a:pt x="3383" y="16303"/>
                </a:lnTo>
                <a:lnTo>
                  <a:pt x="3845" y="16498"/>
                </a:lnTo>
                <a:lnTo>
                  <a:pt x="4259" y="16717"/>
                </a:lnTo>
                <a:lnTo>
                  <a:pt x="6473" y="17884"/>
                </a:lnTo>
                <a:lnTo>
                  <a:pt x="8760" y="19125"/>
                </a:lnTo>
                <a:lnTo>
                  <a:pt x="9928" y="19734"/>
                </a:lnTo>
                <a:lnTo>
                  <a:pt x="11072" y="20318"/>
                </a:lnTo>
                <a:lnTo>
                  <a:pt x="11145" y="20342"/>
                </a:lnTo>
                <a:lnTo>
                  <a:pt x="11218" y="20415"/>
                </a:lnTo>
                <a:lnTo>
                  <a:pt x="11291" y="20464"/>
                </a:lnTo>
                <a:lnTo>
                  <a:pt x="11388" y="20512"/>
                </a:lnTo>
                <a:lnTo>
                  <a:pt x="11485" y="20488"/>
                </a:lnTo>
                <a:lnTo>
                  <a:pt x="11558" y="20464"/>
                </a:lnTo>
                <a:lnTo>
                  <a:pt x="11631" y="20415"/>
                </a:lnTo>
                <a:lnTo>
                  <a:pt x="11680" y="20342"/>
                </a:lnTo>
                <a:lnTo>
                  <a:pt x="11704" y="20220"/>
                </a:lnTo>
                <a:lnTo>
                  <a:pt x="11704" y="20074"/>
                </a:lnTo>
                <a:lnTo>
                  <a:pt x="11826" y="20026"/>
                </a:lnTo>
                <a:lnTo>
                  <a:pt x="11972" y="19977"/>
                </a:lnTo>
                <a:lnTo>
                  <a:pt x="12240" y="19831"/>
                </a:lnTo>
                <a:lnTo>
                  <a:pt x="13408" y="19174"/>
                </a:lnTo>
                <a:lnTo>
                  <a:pt x="15744" y="17836"/>
                </a:lnTo>
                <a:lnTo>
                  <a:pt x="18055" y="16498"/>
                </a:lnTo>
                <a:lnTo>
                  <a:pt x="18517" y="16254"/>
                </a:lnTo>
                <a:lnTo>
                  <a:pt x="18980" y="16011"/>
                </a:lnTo>
                <a:lnTo>
                  <a:pt x="19442" y="15768"/>
                </a:lnTo>
                <a:lnTo>
                  <a:pt x="19880" y="15476"/>
                </a:lnTo>
                <a:lnTo>
                  <a:pt x="19953" y="15524"/>
                </a:lnTo>
                <a:lnTo>
                  <a:pt x="20099" y="15524"/>
                </a:lnTo>
                <a:lnTo>
                  <a:pt x="20172" y="15500"/>
                </a:lnTo>
                <a:lnTo>
                  <a:pt x="20221" y="15451"/>
                </a:lnTo>
                <a:lnTo>
                  <a:pt x="20269" y="15403"/>
                </a:lnTo>
                <a:lnTo>
                  <a:pt x="20294" y="15330"/>
                </a:lnTo>
                <a:lnTo>
                  <a:pt x="20318" y="15257"/>
                </a:lnTo>
                <a:lnTo>
                  <a:pt x="20318" y="15135"/>
                </a:lnTo>
                <a:lnTo>
                  <a:pt x="20318" y="15086"/>
                </a:lnTo>
                <a:lnTo>
                  <a:pt x="20342" y="15013"/>
                </a:lnTo>
                <a:lnTo>
                  <a:pt x="20294" y="14892"/>
                </a:lnTo>
                <a:lnTo>
                  <a:pt x="20221" y="12921"/>
                </a:lnTo>
                <a:lnTo>
                  <a:pt x="20172" y="11947"/>
                </a:lnTo>
                <a:lnTo>
                  <a:pt x="20148" y="11461"/>
                </a:lnTo>
                <a:lnTo>
                  <a:pt x="20099" y="10974"/>
                </a:lnTo>
                <a:lnTo>
                  <a:pt x="20050" y="10852"/>
                </a:lnTo>
                <a:lnTo>
                  <a:pt x="19977" y="10779"/>
                </a:lnTo>
                <a:lnTo>
                  <a:pt x="21218" y="10244"/>
                </a:lnTo>
                <a:lnTo>
                  <a:pt x="22459" y="9684"/>
                </a:lnTo>
                <a:lnTo>
                  <a:pt x="22532" y="9636"/>
                </a:lnTo>
                <a:lnTo>
                  <a:pt x="22581" y="9587"/>
                </a:lnTo>
                <a:lnTo>
                  <a:pt x="22605" y="9490"/>
                </a:lnTo>
                <a:lnTo>
                  <a:pt x="22605" y="9417"/>
                </a:lnTo>
                <a:lnTo>
                  <a:pt x="22581" y="9344"/>
                </a:lnTo>
                <a:lnTo>
                  <a:pt x="22532" y="9271"/>
                </a:lnTo>
                <a:lnTo>
                  <a:pt x="22484" y="9198"/>
                </a:lnTo>
                <a:lnTo>
                  <a:pt x="22411" y="9173"/>
                </a:lnTo>
                <a:lnTo>
                  <a:pt x="21778" y="8200"/>
                </a:lnTo>
                <a:lnTo>
                  <a:pt x="21170" y="7203"/>
                </a:lnTo>
                <a:lnTo>
                  <a:pt x="20902" y="6740"/>
                </a:lnTo>
                <a:lnTo>
                  <a:pt x="20634" y="6229"/>
                </a:lnTo>
                <a:lnTo>
                  <a:pt x="20367" y="5767"/>
                </a:lnTo>
                <a:lnTo>
                  <a:pt x="20221" y="5524"/>
                </a:lnTo>
                <a:lnTo>
                  <a:pt x="20075" y="5305"/>
                </a:lnTo>
                <a:lnTo>
                  <a:pt x="20099" y="5232"/>
                </a:lnTo>
                <a:lnTo>
                  <a:pt x="20075" y="5159"/>
                </a:lnTo>
                <a:lnTo>
                  <a:pt x="20050" y="5086"/>
                </a:lnTo>
                <a:lnTo>
                  <a:pt x="20002" y="5013"/>
                </a:lnTo>
                <a:lnTo>
                  <a:pt x="19953" y="4964"/>
                </a:lnTo>
                <a:lnTo>
                  <a:pt x="19880" y="4940"/>
                </a:lnTo>
                <a:lnTo>
                  <a:pt x="19783" y="4940"/>
                </a:lnTo>
                <a:lnTo>
                  <a:pt x="19710" y="4988"/>
                </a:lnTo>
                <a:lnTo>
                  <a:pt x="19612" y="5037"/>
                </a:lnTo>
                <a:lnTo>
                  <a:pt x="19588" y="5013"/>
                </a:lnTo>
                <a:lnTo>
                  <a:pt x="19369" y="4842"/>
                </a:lnTo>
                <a:lnTo>
                  <a:pt x="19150" y="4696"/>
                </a:lnTo>
                <a:lnTo>
                  <a:pt x="18663" y="4404"/>
                </a:lnTo>
                <a:lnTo>
                  <a:pt x="17715" y="3845"/>
                </a:lnTo>
                <a:lnTo>
                  <a:pt x="15549" y="2579"/>
                </a:lnTo>
                <a:lnTo>
                  <a:pt x="14478" y="1922"/>
                </a:lnTo>
                <a:lnTo>
                  <a:pt x="13383" y="1290"/>
                </a:lnTo>
                <a:lnTo>
                  <a:pt x="12872" y="1022"/>
                </a:lnTo>
                <a:lnTo>
                  <a:pt x="12386" y="730"/>
                </a:lnTo>
                <a:lnTo>
                  <a:pt x="11875" y="438"/>
                </a:lnTo>
                <a:lnTo>
                  <a:pt x="11339" y="195"/>
                </a:lnTo>
                <a:lnTo>
                  <a:pt x="11315" y="98"/>
                </a:lnTo>
                <a:lnTo>
                  <a:pt x="11242" y="25"/>
                </a:lnTo>
                <a:lnTo>
                  <a:pt x="111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7"/>
          <p:cNvSpPr/>
          <p:nvPr/>
        </p:nvSpPr>
        <p:spPr>
          <a:xfrm>
            <a:off x="4788943" y="1697318"/>
            <a:ext cx="520104" cy="463390"/>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4050E5"/>
            </a:gs>
            <a:gs pos="100000">
              <a:srgbClr val="C833FF"/>
            </a:gs>
          </a:gsLst>
          <a:lin ang="5400700" scaled="0"/>
        </a:gradFill>
        <a:effectLst/>
      </p:bgPr>
    </p:bg>
    <p:spTree>
      <p:nvGrpSpPr>
        <p:cNvPr id="1" name="Shape 191"/>
        <p:cNvGrpSpPr/>
        <p:nvPr/>
      </p:nvGrpSpPr>
      <p:grpSpPr>
        <a:xfrm>
          <a:off x="0" y="0"/>
          <a:ext cx="0" cy="0"/>
          <a:chOff x="0" y="0"/>
          <a:chExt cx="0" cy="0"/>
        </a:xfrm>
      </p:grpSpPr>
      <p:sp>
        <p:nvSpPr>
          <p:cNvPr id="192" name="Google Shape;192;p28"/>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a:t>Modelling of Excellence</a:t>
            </a:r>
            <a:endParaRPr/>
          </a:p>
        </p:txBody>
      </p:sp>
      <p:sp>
        <p:nvSpPr>
          <p:cNvPr id="193" name="Google Shape;193;p28"/>
          <p:cNvSpPr txBox="1">
            <a:spLocks noGrp="1"/>
          </p:cNvSpPr>
          <p:nvPr>
            <p:ph type="body" idx="2"/>
          </p:nvPr>
        </p:nvSpPr>
        <p:spPr>
          <a:xfrm>
            <a:off x="3592701" y="797725"/>
            <a:ext cx="5169300" cy="3540600"/>
          </a:xfrm>
          <a:prstGeom prst="rect">
            <a:avLst/>
          </a:prstGeom>
        </p:spPr>
        <p:txBody>
          <a:bodyPr spcFirstLastPara="1" wrap="square" lIns="0" tIns="0" rIns="0" bIns="0" anchor="ctr" anchorCtr="0">
            <a:noAutofit/>
          </a:bodyPr>
          <a:lstStyle/>
          <a:p>
            <a:pPr marL="457200" lvl="0" indent="-298450" algn="just" rtl="0">
              <a:spcBef>
                <a:spcPts val="600"/>
              </a:spcBef>
              <a:spcAft>
                <a:spcPts val="0"/>
              </a:spcAft>
              <a:buSzPts val="1100"/>
              <a:buChar char="★"/>
            </a:pPr>
            <a:r>
              <a:rPr lang="en" sz="1100"/>
              <a:t>Ermitteln und Nachahmen einer Eigenschaft / Strategie eines Menschen die außergewöhnlich, herausragend und/oder bewundernswert ist &gt; Modellieren</a:t>
            </a:r>
            <a:br>
              <a:rPr lang="en" sz="1100"/>
            </a:br>
            <a:endParaRPr sz="1100"/>
          </a:p>
          <a:p>
            <a:pPr marL="457200" lvl="0" indent="-298450" algn="just" rtl="0">
              <a:spcBef>
                <a:spcPts val="0"/>
              </a:spcBef>
              <a:spcAft>
                <a:spcPts val="0"/>
              </a:spcAft>
              <a:buSzPts val="1100"/>
              <a:buChar char="★"/>
            </a:pPr>
            <a:r>
              <a:rPr lang="en" sz="1100"/>
              <a:t>Übring: Tieftrance-ID</a:t>
            </a:r>
            <a:endParaRPr sz="1100"/>
          </a:p>
          <a:p>
            <a:pPr marL="457200" lvl="0" indent="-298450" algn="just" rtl="0">
              <a:spcBef>
                <a:spcPts val="0"/>
              </a:spcBef>
              <a:spcAft>
                <a:spcPts val="0"/>
              </a:spcAft>
              <a:buSzPts val="1100"/>
              <a:buChar char="★"/>
            </a:pPr>
            <a:r>
              <a:rPr lang="en" sz="1100"/>
              <a:t>Bsp.: eine Art zu Sprechen modellieren von einer öffentlichen Person )Moderator, Schauspieler, …)</a:t>
            </a:r>
            <a:endParaRPr sz="1100"/>
          </a:p>
        </p:txBody>
      </p:sp>
      <p:sp>
        <p:nvSpPr>
          <p:cNvPr id="194" name="Google Shape;194;p2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195" name="Google Shape;195;p28"/>
          <p:cNvSpPr/>
          <p:nvPr/>
        </p:nvSpPr>
        <p:spPr>
          <a:xfrm>
            <a:off x="625997" y="3691453"/>
            <a:ext cx="431488" cy="496021"/>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4050E5"/>
            </a:gs>
            <a:gs pos="100000">
              <a:srgbClr val="C833FF"/>
            </a:gs>
          </a:gsLst>
          <a:lin ang="5400700" scaled="0"/>
        </a:gradFill>
        <a:effectLst/>
      </p:bgPr>
    </p:bg>
    <p:spTree>
      <p:nvGrpSpPr>
        <p:cNvPr id="1" name="Shape 199"/>
        <p:cNvGrpSpPr/>
        <p:nvPr/>
      </p:nvGrpSpPr>
      <p:grpSpPr>
        <a:xfrm>
          <a:off x="0" y="0"/>
          <a:ext cx="0" cy="0"/>
          <a:chOff x="0" y="0"/>
          <a:chExt cx="0" cy="0"/>
        </a:xfrm>
      </p:grpSpPr>
      <p:sp>
        <p:nvSpPr>
          <p:cNvPr id="200" name="Google Shape;200;p29"/>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a:t>Weitere</a:t>
            </a:r>
            <a:br>
              <a:rPr lang="en"/>
            </a:br>
            <a:r>
              <a:rPr lang="en">
                <a:latin typeface="Montserrat"/>
                <a:ea typeface="Montserrat"/>
                <a:cs typeface="Montserrat"/>
                <a:sym typeface="Montserrat"/>
              </a:rPr>
              <a:t>(folgen)</a:t>
            </a:r>
            <a:endParaRPr>
              <a:latin typeface="Montserrat"/>
              <a:ea typeface="Montserrat"/>
              <a:cs typeface="Montserrat"/>
              <a:sym typeface="Montserrat"/>
            </a:endParaRPr>
          </a:p>
        </p:txBody>
      </p:sp>
      <p:sp>
        <p:nvSpPr>
          <p:cNvPr id="201" name="Google Shape;201;p29"/>
          <p:cNvSpPr txBox="1">
            <a:spLocks noGrp="1"/>
          </p:cNvSpPr>
          <p:nvPr>
            <p:ph type="body" idx="2"/>
          </p:nvPr>
        </p:nvSpPr>
        <p:spPr>
          <a:xfrm>
            <a:off x="3592701" y="797725"/>
            <a:ext cx="5169300" cy="3540600"/>
          </a:xfrm>
          <a:prstGeom prst="rect">
            <a:avLst/>
          </a:prstGeom>
        </p:spPr>
        <p:txBody>
          <a:bodyPr spcFirstLastPara="1" wrap="square" lIns="0" tIns="0" rIns="0" bIns="0" anchor="ctr" anchorCtr="0">
            <a:noAutofit/>
          </a:bodyPr>
          <a:lstStyle/>
          <a:p>
            <a:pPr marL="457200" lvl="0" indent="-298450" algn="just" rtl="0">
              <a:spcBef>
                <a:spcPts val="600"/>
              </a:spcBef>
              <a:spcAft>
                <a:spcPts val="0"/>
              </a:spcAft>
              <a:buSzPts val="1100"/>
              <a:buChar char="★"/>
            </a:pPr>
            <a:r>
              <a:rPr lang="en" sz="1100"/>
              <a:t>Reframing - Sachverhalte in neuen Rahmen setzen, neuer Blickpunkt</a:t>
            </a:r>
            <a:endParaRPr sz="1100"/>
          </a:p>
          <a:p>
            <a:pPr marL="457200" lvl="0" indent="-298450" algn="just" rtl="0">
              <a:spcBef>
                <a:spcPts val="0"/>
              </a:spcBef>
              <a:spcAft>
                <a:spcPts val="0"/>
              </a:spcAft>
              <a:buSzPts val="1100"/>
              <a:buChar char="★"/>
            </a:pPr>
            <a:r>
              <a:rPr lang="en" sz="1100"/>
              <a:t>Swish Pattern - nicht hilfreiche Bilder ersetzen durch hilfreiche</a:t>
            </a:r>
            <a:endParaRPr sz="1100"/>
          </a:p>
          <a:p>
            <a:pPr marL="457200" lvl="0" indent="-298450" algn="just" rtl="0">
              <a:spcBef>
                <a:spcPts val="0"/>
              </a:spcBef>
              <a:spcAft>
                <a:spcPts val="0"/>
              </a:spcAft>
              <a:buSzPts val="1100"/>
              <a:buChar char="★"/>
            </a:pPr>
            <a:r>
              <a:rPr lang="en" sz="1100"/>
              <a:t>Anker bewusst setzen + nutzen &gt; Ressourcenzustand selbst hervorrufen, also deine Stimmung positiv beeinflussen</a:t>
            </a:r>
            <a:endParaRPr sz="1100"/>
          </a:p>
          <a:p>
            <a:pPr marL="457200" lvl="0" indent="-298450" algn="just" rtl="0">
              <a:spcBef>
                <a:spcPts val="0"/>
              </a:spcBef>
              <a:spcAft>
                <a:spcPts val="0"/>
              </a:spcAft>
              <a:buSzPts val="1100"/>
              <a:buChar char="★"/>
            </a:pPr>
            <a:r>
              <a:rPr lang="en" sz="1100"/>
              <a:t>Fast Phobia Cure - schnelles Abschwächen von Ängsten</a:t>
            </a:r>
            <a:endParaRPr sz="1100"/>
          </a:p>
          <a:p>
            <a:pPr marL="457200" lvl="0" indent="-298450" algn="just" rtl="0">
              <a:spcBef>
                <a:spcPts val="0"/>
              </a:spcBef>
              <a:spcAft>
                <a:spcPts val="0"/>
              </a:spcAft>
              <a:buSzPts val="1100"/>
              <a:buChar char="★"/>
            </a:pPr>
            <a:r>
              <a:rPr lang="en" sz="1100"/>
              <a:t>Timeline - Repräsentation (Darstellung) der Zeit in unserer Vorstellung (Vergangenheit, Jetzt, Zukunft)</a:t>
            </a:r>
            <a:endParaRPr sz="1100"/>
          </a:p>
          <a:p>
            <a:pPr marL="457200" lvl="0" indent="-298450" algn="just" rtl="0">
              <a:spcBef>
                <a:spcPts val="0"/>
              </a:spcBef>
              <a:spcAft>
                <a:spcPts val="0"/>
              </a:spcAft>
              <a:buSzPts val="1100"/>
              <a:buChar char="★"/>
            </a:pPr>
            <a:r>
              <a:rPr lang="en" sz="1100"/>
              <a:t>Future Pace - Zukunftsvorstellungen erkunden und zum positiven Verändern</a:t>
            </a:r>
            <a:endParaRPr sz="1100"/>
          </a:p>
          <a:p>
            <a:pPr marL="457200" lvl="0" indent="-298450" algn="just" rtl="0">
              <a:spcBef>
                <a:spcPts val="0"/>
              </a:spcBef>
              <a:spcAft>
                <a:spcPts val="0"/>
              </a:spcAft>
              <a:buSzPts val="1100"/>
              <a:buChar char="★"/>
            </a:pPr>
            <a:r>
              <a:rPr lang="en" sz="1100"/>
              <a:t>Change History - Neuerleben von Momenten der Vergangenheit</a:t>
            </a:r>
            <a:endParaRPr sz="1100"/>
          </a:p>
          <a:p>
            <a:pPr marL="457200" lvl="0" indent="-298450" algn="just" rtl="0">
              <a:spcBef>
                <a:spcPts val="0"/>
              </a:spcBef>
              <a:spcAft>
                <a:spcPts val="0"/>
              </a:spcAft>
              <a:buSzPts val="1100"/>
              <a:buChar char="★"/>
            </a:pPr>
            <a:r>
              <a:rPr lang="en" sz="1100"/>
              <a:t>Trance - Festigung der neuen Erkenntnisse durch Entspannung</a:t>
            </a:r>
            <a:endParaRPr sz="1100"/>
          </a:p>
          <a:p>
            <a:pPr marL="457200" lvl="0" indent="-298450" algn="just" rtl="0">
              <a:spcBef>
                <a:spcPts val="0"/>
              </a:spcBef>
              <a:spcAft>
                <a:spcPts val="0"/>
              </a:spcAft>
              <a:buSzPts val="1100"/>
              <a:buChar char="★"/>
            </a:pPr>
            <a:r>
              <a:rPr lang="en" sz="1100"/>
              <a:t>...</a:t>
            </a:r>
            <a:endParaRPr sz="1100"/>
          </a:p>
          <a:p>
            <a:pPr marL="457200" lvl="0" indent="0" algn="just" rtl="0">
              <a:spcBef>
                <a:spcPts val="1000"/>
              </a:spcBef>
              <a:spcAft>
                <a:spcPts val="1000"/>
              </a:spcAft>
              <a:buNone/>
            </a:pPr>
            <a:endParaRPr sz="1100"/>
          </a:p>
        </p:txBody>
      </p:sp>
      <p:sp>
        <p:nvSpPr>
          <p:cNvPr id="202" name="Google Shape;202;p2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203" name="Google Shape;203;p29"/>
          <p:cNvSpPr/>
          <p:nvPr/>
        </p:nvSpPr>
        <p:spPr>
          <a:xfrm>
            <a:off x="625997" y="3691453"/>
            <a:ext cx="431488" cy="496021"/>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8790B9"/>
            </a:gs>
            <a:gs pos="100000">
              <a:srgbClr val="D4ECFF"/>
            </a:gs>
          </a:gsLst>
          <a:lin ang="5400012" scaled="0"/>
        </a:gradFill>
        <a:effectLst/>
      </p:bgPr>
    </p:bg>
    <p:spTree>
      <p:nvGrpSpPr>
        <p:cNvPr id="1" name="Shape 207"/>
        <p:cNvGrpSpPr/>
        <p:nvPr/>
      </p:nvGrpSpPr>
      <p:grpSpPr>
        <a:xfrm>
          <a:off x="0" y="0"/>
          <a:ext cx="0" cy="0"/>
          <a:chOff x="0" y="0"/>
          <a:chExt cx="0" cy="0"/>
        </a:xfrm>
      </p:grpSpPr>
      <p:sp>
        <p:nvSpPr>
          <p:cNvPr id="208" name="Google Shape;208;p3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18</a:t>
            </a:fld>
            <a:endParaRPr/>
          </a:p>
        </p:txBody>
      </p:sp>
      <p:pic>
        <p:nvPicPr>
          <p:cNvPr id="209" name="Google Shape;209;p30"/>
          <p:cNvPicPr preferRelativeResize="0"/>
          <p:nvPr/>
        </p:nvPicPr>
        <p:blipFill>
          <a:blip r:embed="rId3">
            <a:alphaModFix/>
          </a:blip>
          <a:stretch>
            <a:fillRect/>
          </a:stretch>
        </p:blipFill>
        <p:spPr>
          <a:xfrm>
            <a:off x="3625588" y="1507650"/>
            <a:ext cx="1892823" cy="1977274"/>
          </a:xfrm>
          <a:prstGeom prst="rect">
            <a:avLst/>
          </a:prstGeom>
          <a:noFill/>
          <a:ln>
            <a:noFill/>
          </a:ln>
        </p:spPr>
      </p:pic>
      <p:sp>
        <p:nvSpPr>
          <p:cNvPr id="210" name="Google Shape;210;p30"/>
          <p:cNvSpPr txBox="1">
            <a:spLocks noGrp="1"/>
          </p:cNvSpPr>
          <p:nvPr>
            <p:ph type="subTitle" idx="4294967295"/>
          </p:nvPr>
        </p:nvSpPr>
        <p:spPr>
          <a:xfrm>
            <a:off x="685800" y="3088613"/>
            <a:ext cx="7772400" cy="1121100"/>
          </a:xfrm>
          <a:prstGeom prst="rect">
            <a:avLst/>
          </a:prstGeom>
        </p:spPr>
        <p:txBody>
          <a:bodyPr spcFirstLastPara="1" wrap="square" lIns="0" tIns="0" rIns="0" bIns="0" anchor="ctr" anchorCtr="0">
            <a:noAutofit/>
          </a:bodyPr>
          <a:lstStyle/>
          <a:p>
            <a:pPr marL="0" lvl="0" indent="0" algn="ctr" rtl="0">
              <a:spcBef>
                <a:spcPts val="600"/>
              </a:spcBef>
              <a:spcAft>
                <a:spcPts val="1000"/>
              </a:spcAft>
              <a:buNone/>
            </a:pPr>
            <a:r>
              <a:rPr lang="en" sz="1400" u="sng">
                <a:solidFill>
                  <a:srgbClr val="FFFFFF"/>
                </a:solidFill>
                <a:hlinkClick r:id="rId4">
                  <a:extLst>
                    <a:ext uri="{A12FA001-AC4F-418D-AE19-62706E023703}">
                      <ahyp:hlinkClr xmlns:ahyp="http://schemas.microsoft.com/office/drawing/2018/hyperlinkcolor" val="tx"/>
                    </a:ext>
                  </a:extLst>
                </a:hlinkClick>
              </a:rPr>
              <a:t>www.devop.life</a:t>
            </a:r>
            <a:endParaRPr sz="1400">
              <a:solidFill>
                <a:srgbClr val="FFFFFF"/>
              </a:solidFill>
            </a:endParaRPr>
          </a:p>
        </p:txBody>
      </p:sp>
      <p:sp>
        <p:nvSpPr>
          <p:cNvPr id="211" name="Google Shape;211;p30"/>
          <p:cNvSpPr txBox="1">
            <a:spLocks noGrp="1"/>
          </p:cNvSpPr>
          <p:nvPr>
            <p:ph type="ctrTitle" idx="4294967295"/>
          </p:nvPr>
        </p:nvSpPr>
        <p:spPr>
          <a:xfrm>
            <a:off x="2169900" y="487300"/>
            <a:ext cx="4804200" cy="115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1400">
                <a:latin typeface="Montserrat"/>
                <a:ea typeface="Montserrat"/>
                <a:cs typeface="Montserrat"/>
                <a:sym typeface="Montserrat"/>
              </a:rPr>
              <a:t>Zusammenstellung präsentiert von:</a:t>
            </a:r>
            <a:endParaRPr sz="1400">
              <a:latin typeface="Montserrat"/>
              <a:ea typeface="Montserrat"/>
              <a:cs typeface="Montserrat"/>
              <a:sym typeface="Montserrat"/>
            </a:endParaRPr>
          </a:p>
        </p:txBody>
      </p:sp>
      <p:sp>
        <p:nvSpPr>
          <p:cNvPr id="212" name="Google Shape;212;p30"/>
          <p:cNvSpPr/>
          <p:nvPr/>
        </p:nvSpPr>
        <p:spPr>
          <a:xfrm>
            <a:off x="8056828" y="4095341"/>
            <a:ext cx="616781" cy="564131"/>
          </a:xfrm>
          <a:custGeom>
            <a:avLst/>
            <a:gdLst/>
            <a:ahLst/>
            <a:cxnLst/>
            <a:rect l="l" t="t" r="r" b="b"/>
            <a:pathLst>
              <a:path w="17301" h="17228" extrusionOk="0">
                <a:moveTo>
                  <a:pt x="9295" y="4842"/>
                </a:moveTo>
                <a:lnTo>
                  <a:pt x="9514" y="4891"/>
                </a:lnTo>
                <a:lnTo>
                  <a:pt x="9758" y="4964"/>
                </a:lnTo>
                <a:lnTo>
                  <a:pt x="9539" y="5256"/>
                </a:lnTo>
                <a:lnTo>
                  <a:pt x="9368" y="5548"/>
                </a:lnTo>
                <a:lnTo>
                  <a:pt x="9198" y="5499"/>
                </a:lnTo>
                <a:lnTo>
                  <a:pt x="9174" y="5426"/>
                </a:lnTo>
                <a:lnTo>
                  <a:pt x="9271" y="4940"/>
                </a:lnTo>
                <a:lnTo>
                  <a:pt x="9295" y="4842"/>
                </a:lnTo>
                <a:close/>
                <a:moveTo>
                  <a:pt x="8784" y="4769"/>
                </a:moveTo>
                <a:lnTo>
                  <a:pt x="8882" y="4794"/>
                </a:lnTo>
                <a:lnTo>
                  <a:pt x="8857" y="4891"/>
                </a:lnTo>
                <a:lnTo>
                  <a:pt x="8784" y="5159"/>
                </a:lnTo>
                <a:lnTo>
                  <a:pt x="8736" y="5426"/>
                </a:lnTo>
                <a:lnTo>
                  <a:pt x="8468" y="5426"/>
                </a:lnTo>
                <a:lnTo>
                  <a:pt x="8468" y="5329"/>
                </a:lnTo>
                <a:lnTo>
                  <a:pt x="8419" y="5134"/>
                </a:lnTo>
                <a:lnTo>
                  <a:pt x="8346" y="4964"/>
                </a:lnTo>
                <a:lnTo>
                  <a:pt x="8322" y="4915"/>
                </a:lnTo>
                <a:lnTo>
                  <a:pt x="8249" y="4915"/>
                </a:lnTo>
                <a:lnTo>
                  <a:pt x="8225" y="4940"/>
                </a:lnTo>
                <a:lnTo>
                  <a:pt x="8200" y="4988"/>
                </a:lnTo>
                <a:lnTo>
                  <a:pt x="8200" y="5183"/>
                </a:lnTo>
                <a:lnTo>
                  <a:pt x="8176" y="5378"/>
                </a:lnTo>
                <a:lnTo>
                  <a:pt x="8176" y="5451"/>
                </a:lnTo>
                <a:lnTo>
                  <a:pt x="7957" y="5499"/>
                </a:lnTo>
                <a:lnTo>
                  <a:pt x="7738" y="5597"/>
                </a:lnTo>
                <a:lnTo>
                  <a:pt x="7714" y="5548"/>
                </a:lnTo>
                <a:lnTo>
                  <a:pt x="7641" y="5378"/>
                </a:lnTo>
                <a:lnTo>
                  <a:pt x="7568" y="5207"/>
                </a:lnTo>
                <a:lnTo>
                  <a:pt x="7471" y="5110"/>
                </a:lnTo>
                <a:lnTo>
                  <a:pt x="7373" y="5013"/>
                </a:lnTo>
                <a:lnTo>
                  <a:pt x="7349" y="4988"/>
                </a:lnTo>
                <a:lnTo>
                  <a:pt x="7568" y="4891"/>
                </a:lnTo>
                <a:lnTo>
                  <a:pt x="7641" y="4964"/>
                </a:lnTo>
                <a:lnTo>
                  <a:pt x="7738" y="5013"/>
                </a:lnTo>
                <a:lnTo>
                  <a:pt x="7836" y="5037"/>
                </a:lnTo>
                <a:lnTo>
                  <a:pt x="7933" y="5013"/>
                </a:lnTo>
                <a:lnTo>
                  <a:pt x="8127" y="4915"/>
                </a:lnTo>
                <a:lnTo>
                  <a:pt x="8298" y="4842"/>
                </a:lnTo>
                <a:lnTo>
                  <a:pt x="8492" y="4818"/>
                </a:lnTo>
                <a:lnTo>
                  <a:pt x="8663" y="4794"/>
                </a:lnTo>
                <a:lnTo>
                  <a:pt x="8711" y="4794"/>
                </a:lnTo>
                <a:lnTo>
                  <a:pt x="8784" y="4769"/>
                </a:lnTo>
                <a:close/>
                <a:moveTo>
                  <a:pt x="9879" y="5013"/>
                </a:moveTo>
                <a:lnTo>
                  <a:pt x="10147" y="5159"/>
                </a:lnTo>
                <a:lnTo>
                  <a:pt x="10415" y="5305"/>
                </a:lnTo>
                <a:lnTo>
                  <a:pt x="10196" y="5524"/>
                </a:lnTo>
                <a:lnTo>
                  <a:pt x="9977" y="5743"/>
                </a:lnTo>
                <a:lnTo>
                  <a:pt x="9977" y="5767"/>
                </a:lnTo>
                <a:lnTo>
                  <a:pt x="9928" y="5743"/>
                </a:lnTo>
                <a:lnTo>
                  <a:pt x="9685" y="5645"/>
                </a:lnTo>
                <a:lnTo>
                  <a:pt x="9879" y="5013"/>
                </a:lnTo>
                <a:close/>
                <a:moveTo>
                  <a:pt x="7300" y="5013"/>
                </a:moveTo>
                <a:lnTo>
                  <a:pt x="7300" y="5037"/>
                </a:lnTo>
                <a:lnTo>
                  <a:pt x="7325" y="5183"/>
                </a:lnTo>
                <a:lnTo>
                  <a:pt x="7325" y="5305"/>
                </a:lnTo>
                <a:lnTo>
                  <a:pt x="7373" y="5499"/>
                </a:lnTo>
                <a:lnTo>
                  <a:pt x="7446" y="5670"/>
                </a:lnTo>
                <a:lnTo>
                  <a:pt x="7446" y="5718"/>
                </a:lnTo>
                <a:lnTo>
                  <a:pt x="7203" y="5791"/>
                </a:lnTo>
                <a:lnTo>
                  <a:pt x="7081" y="5524"/>
                </a:lnTo>
                <a:lnTo>
                  <a:pt x="6935" y="5232"/>
                </a:lnTo>
                <a:lnTo>
                  <a:pt x="7106" y="5134"/>
                </a:lnTo>
                <a:lnTo>
                  <a:pt x="7300" y="5013"/>
                </a:lnTo>
                <a:close/>
                <a:moveTo>
                  <a:pt x="10707" y="5475"/>
                </a:moveTo>
                <a:lnTo>
                  <a:pt x="11193" y="5816"/>
                </a:lnTo>
                <a:lnTo>
                  <a:pt x="10999" y="5913"/>
                </a:lnTo>
                <a:lnTo>
                  <a:pt x="10780" y="6010"/>
                </a:lnTo>
                <a:lnTo>
                  <a:pt x="10585" y="6108"/>
                </a:lnTo>
                <a:lnTo>
                  <a:pt x="10390" y="5986"/>
                </a:lnTo>
                <a:lnTo>
                  <a:pt x="10171" y="5864"/>
                </a:lnTo>
                <a:lnTo>
                  <a:pt x="10512" y="5621"/>
                </a:lnTo>
                <a:lnTo>
                  <a:pt x="10707" y="5475"/>
                </a:lnTo>
                <a:close/>
                <a:moveTo>
                  <a:pt x="6692" y="5426"/>
                </a:moveTo>
                <a:lnTo>
                  <a:pt x="6716" y="5572"/>
                </a:lnTo>
                <a:lnTo>
                  <a:pt x="6741" y="5718"/>
                </a:lnTo>
                <a:lnTo>
                  <a:pt x="6838" y="5986"/>
                </a:lnTo>
                <a:lnTo>
                  <a:pt x="6643" y="6156"/>
                </a:lnTo>
                <a:lnTo>
                  <a:pt x="6522" y="5986"/>
                </a:lnTo>
                <a:lnTo>
                  <a:pt x="6351" y="5743"/>
                </a:lnTo>
                <a:lnTo>
                  <a:pt x="6522" y="5572"/>
                </a:lnTo>
                <a:lnTo>
                  <a:pt x="6692" y="5426"/>
                </a:lnTo>
                <a:close/>
                <a:moveTo>
                  <a:pt x="11461" y="6059"/>
                </a:moveTo>
                <a:lnTo>
                  <a:pt x="11607" y="6181"/>
                </a:lnTo>
                <a:lnTo>
                  <a:pt x="11510" y="6181"/>
                </a:lnTo>
                <a:lnTo>
                  <a:pt x="11193" y="6254"/>
                </a:lnTo>
                <a:lnTo>
                  <a:pt x="11047" y="6302"/>
                </a:lnTo>
                <a:lnTo>
                  <a:pt x="10877" y="6375"/>
                </a:lnTo>
                <a:lnTo>
                  <a:pt x="10780" y="6278"/>
                </a:lnTo>
                <a:lnTo>
                  <a:pt x="11096" y="6181"/>
                </a:lnTo>
                <a:lnTo>
                  <a:pt x="11291" y="6132"/>
                </a:lnTo>
                <a:lnTo>
                  <a:pt x="11461" y="6059"/>
                </a:lnTo>
                <a:close/>
                <a:moveTo>
                  <a:pt x="6157" y="5962"/>
                </a:moveTo>
                <a:lnTo>
                  <a:pt x="6230" y="6156"/>
                </a:lnTo>
                <a:lnTo>
                  <a:pt x="6303" y="6302"/>
                </a:lnTo>
                <a:lnTo>
                  <a:pt x="6400" y="6424"/>
                </a:lnTo>
                <a:lnTo>
                  <a:pt x="6181" y="6765"/>
                </a:lnTo>
                <a:lnTo>
                  <a:pt x="6157" y="6716"/>
                </a:lnTo>
                <a:lnTo>
                  <a:pt x="5962" y="6546"/>
                </a:lnTo>
                <a:lnTo>
                  <a:pt x="5840" y="6400"/>
                </a:lnTo>
                <a:lnTo>
                  <a:pt x="5986" y="6181"/>
                </a:lnTo>
                <a:lnTo>
                  <a:pt x="6157" y="5962"/>
                </a:lnTo>
                <a:close/>
                <a:moveTo>
                  <a:pt x="11729" y="6327"/>
                </a:moveTo>
                <a:lnTo>
                  <a:pt x="11923" y="6570"/>
                </a:lnTo>
                <a:lnTo>
                  <a:pt x="12094" y="6862"/>
                </a:lnTo>
                <a:lnTo>
                  <a:pt x="11899" y="6838"/>
                </a:lnTo>
                <a:lnTo>
                  <a:pt x="11704" y="6862"/>
                </a:lnTo>
                <a:lnTo>
                  <a:pt x="11510" y="6886"/>
                </a:lnTo>
                <a:lnTo>
                  <a:pt x="11339" y="6911"/>
                </a:lnTo>
                <a:lnTo>
                  <a:pt x="11145" y="6643"/>
                </a:lnTo>
                <a:lnTo>
                  <a:pt x="11388" y="6594"/>
                </a:lnTo>
                <a:lnTo>
                  <a:pt x="11607" y="6546"/>
                </a:lnTo>
                <a:lnTo>
                  <a:pt x="11680" y="6497"/>
                </a:lnTo>
                <a:lnTo>
                  <a:pt x="11704" y="6448"/>
                </a:lnTo>
                <a:lnTo>
                  <a:pt x="11729" y="6375"/>
                </a:lnTo>
                <a:lnTo>
                  <a:pt x="11729" y="6327"/>
                </a:lnTo>
                <a:close/>
                <a:moveTo>
                  <a:pt x="5646" y="6765"/>
                </a:moveTo>
                <a:lnTo>
                  <a:pt x="5719" y="6838"/>
                </a:lnTo>
                <a:lnTo>
                  <a:pt x="5840" y="7008"/>
                </a:lnTo>
                <a:lnTo>
                  <a:pt x="5913" y="7081"/>
                </a:lnTo>
                <a:lnTo>
                  <a:pt x="6011" y="7130"/>
                </a:lnTo>
                <a:lnTo>
                  <a:pt x="5913" y="7397"/>
                </a:lnTo>
                <a:lnTo>
                  <a:pt x="5670" y="7300"/>
                </a:lnTo>
                <a:lnTo>
                  <a:pt x="5524" y="7276"/>
                </a:lnTo>
                <a:lnTo>
                  <a:pt x="5402" y="7251"/>
                </a:lnTo>
                <a:lnTo>
                  <a:pt x="5524" y="7008"/>
                </a:lnTo>
                <a:lnTo>
                  <a:pt x="5646" y="6765"/>
                </a:lnTo>
                <a:close/>
                <a:moveTo>
                  <a:pt x="12288" y="7276"/>
                </a:moveTo>
                <a:lnTo>
                  <a:pt x="12361" y="7519"/>
                </a:lnTo>
                <a:lnTo>
                  <a:pt x="12410" y="7786"/>
                </a:lnTo>
                <a:lnTo>
                  <a:pt x="12215" y="7689"/>
                </a:lnTo>
                <a:lnTo>
                  <a:pt x="12021" y="7616"/>
                </a:lnTo>
                <a:lnTo>
                  <a:pt x="11802" y="7567"/>
                </a:lnTo>
                <a:lnTo>
                  <a:pt x="11583" y="7543"/>
                </a:lnTo>
                <a:lnTo>
                  <a:pt x="11510" y="7276"/>
                </a:lnTo>
                <a:lnTo>
                  <a:pt x="11680" y="7300"/>
                </a:lnTo>
                <a:lnTo>
                  <a:pt x="11875" y="7300"/>
                </a:lnTo>
                <a:lnTo>
                  <a:pt x="12264" y="7276"/>
                </a:lnTo>
                <a:close/>
                <a:moveTo>
                  <a:pt x="5281" y="7616"/>
                </a:moveTo>
                <a:lnTo>
                  <a:pt x="5548" y="7713"/>
                </a:lnTo>
                <a:lnTo>
                  <a:pt x="5792" y="7811"/>
                </a:lnTo>
                <a:lnTo>
                  <a:pt x="5719" y="8273"/>
                </a:lnTo>
                <a:lnTo>
                  <a:pt x="5256" y="8322"/>
                </a:lnTo>
                <a:lnTo>
                  <a:pt x="5135" y="8322"/>
                </a:lnTo>
                <a:lnTo>
                  <a:pt x="5183" y="7981"/>
                </a:lnTo>
                <a:lnTo>
                  <a:pt x="5281" y="7616"/>
                </a:lnTo>
                <a:close/>
                <a:moveTo>
                  <a:pt x="11656" y="7859"/>
                </a:moveTo>
                <a:lnTo>
                  <a:pt x="11826" y="7932"/>
                </a:lnTo>
                <a:lnTo>
                  <a:pt x="12069" y="8054"/>
                </a:lnTo>
                <a:lnTo>
                  <a:pt x="12191" y="8103"/>
                </a:lnTo>
                <a:lnTo>
                  <a:pt x="12337" y="8151"/>
                </a:lnTo>
                <a:lnTo>
                  <a:pt x="12386" y="8151"/>
                </a:lnTo>
                <a:lnTo>
                  <a:pt x="12459" y="8127"/>
                </a:lnTo>
                <a:lnTo>
                  <a:pt x="12459" y="8516"/>
                </a:lnTo>
                <a:lnTo>
                  <a:pt x="12264" y="8395"/>
                </a:lnTo>
                <a:lnTo>
                  <a:pt x="11972" y="8249"/>
                </a:lnTo>
                <a:lnTo>
                  <a:pt x="11826" y="8200"/>
                </a:lnTo>
                <a:lnTo>
                  <a:pt x="11680" y="8176"/>
                </a:lnTo>
                <a:lnTo>
                  <a:pt x="11656" y="7859"/>
                </a:lnTo>
                <a:close/>
                <a:moveTo>
                  <a:pt x="11680" y="8468"/>
                </a:moveTo>
                <a:lnTo>
                  <a:pt x="11777" y="8589"/>
                </a:lnTo>
                <a:lnTo>
                  <a:pt x="11899" y="8662"/>
                </a:lnTo>
                <a:lnTo>
                  <a:pt x="12191" y="8857"/>
                </a:lnTo>
                <a:lnTo>
                  <a:pt x="12337" y="8954"/>
                </a:lnTo>
                <a:lnTo>
                  <a:pt x="12118" y="8979"/>
                </a:lnTo>
                <a:lnTo>
                  <a:pt x="11875" y="8954"/>
                </a:lnTo>
                <a:lnTo>
                  <a:pt x="11631" y="8954"/>
                </a:lnTo>
                <a:lnTo>
                  <a:pt x="11656" y="8711"/>
                </a:lnTo>
                <a:lnTo>
                  <a:pt x="11680" y="8468"/>
                </a:lnTo>
                <a:close/>
                <a:moveTo>
                  <a:pt x="5694" y="8735"/>
                </a:moveTo>
                <a:lnTo>
                  <a:pt x="5694" y="8954"/>
                </a:lnTo>
                <a:lnTo>
                  <a:pt x="5719" y="9198"/>
                </a:lnTo>
                <a:lnTo>
                  <a:pt x="5427" y="9222"/>
                </a:lnTo>
                <a:lnTo>
                  <a:pt x="5159" y="9271"/>
                </a:lnTo>
                <a:lnTo>
                  <a:pt x="5110" y="9003"/>
                </a:lnTo>
                <a:lnTo>
                  <a:pt x="5110" y="8760"/>
                </a:lnTo>
                <a:lnTo>
                  <a:pt x="5402" y="8760"/>
                </a:lnTo>
                <a:lnTo>
                  <a:pt x="5694" y="8735"/>
                </a:lnTo>
                <a:close/>
                <a:moveTo>
                  <a:pt x="5208" y="9514"/>
                </a:moveTo>
                <a:lnTo>
                  <a:pt x="5792" y="9563"/>
                </a:lnTo>
                <a:lnTo>
                  <a:pt x="5840" y="9757"/>
                </a:lnTo>
                <a:lnTo>
                  <a:pt x="5913" y="9952"/>
                </a:lnTo>
                <a:lnTo>
                  <a:pt x="5354" y="9952"/>
                </a:lnTo>
                <a:lnTo>
                  <a:pt x="5256" y="9733"/>
                </a:lnTo>
                <a:lnTo>
                  <a:pt x="5208" y="9514"/>
                </a:lnTo>
                <a:close/>
                <a:moveTo>
                  <a:pt x="11583" y="9222"/>
                </a:moveTo>
                <a:lnTo>
                  <a:pt x="11680" y="9271"/>
                </a:lnTo>
                <a:lnTo>
                  <a:pt x="11777" y="9319"/>
                </a:lnTo>
                <a:lnTo>
                  <a:pt x="11996" y="9368"/>
                </a:lnTo>
                <a:lnTo>
                  <a:pt x="12167" y="9392"/>
                </a:lnTo>
                <a:lnTo>
                  <a:pt x="12386" y="9392"/>
                </a:lnTo>
                <a:lnTo>
                  <a:pt x="12288" y="9782"/>
                </a:lnTo>
                <a:lnTo>
                  <a:pt x="12167" y="10147"/>
                </a:lnTo>
                <a:lnTo>
                  <a:pt x="12142" y="10098"/>
                </a:lnTo>
                <a:lnTo>
                  <a:pt x="12118" y="10049"/>
                </a:lnTo>
                <a:lnTo>
                  <a:pt x="12021" y="9952"/>
                </a:lnTo>
                <a:lnTo>
                  <a:pt x="11777" y="9830"/>
                </a:lnTo>
                <a:lnTo>
                  <a:pt x="11607" y="9757"/>
                </a:lnTo>
                <a:lnTo>
                  <a:pt x="11437" y="9684"/>
                </a:lnTo>
                <a:lnTo>
                  <a:pt x="11510" y="9465"/>
                </a:lnTo>
                <a:lnTo>
                  <a:pt x="11583" y="9222"/>
                </a:lnTo>
                <a:close/>
                <a:moveTo>
                  <a:pt x="11339" y="9952"/>
                </a:moveTo>
                <a:lnTo>
                  <a:pt x="11461" y="10025"/>
                </a:lnTo>
                <a:lnTo>
                  <a:pt x="11607" y="10122"/>
                </a:lnTo>
                <a:lnTo>
                  <a:pt x="11850" y="10268"/>
                </a:lnTo>
                <a:lnTo>
                  <a:pt x="11972" y="10293"/>
                </a:lnTo>
                <a:lnTo>
                  <a:pt x="12118" y="10293"/>
                </a:lnTo>
                <a:lnTo>
                  <a:pt x="11996" y="10512"/>
                </a:lnTo>
                <a:lnTo>
                  <a:pt x="11875" y="10731"/>
                </a:lnTo>
                <a:lnTo>
                  <a:pt x="11753" y="10609"/>
                </a:lnTo>
                <a:lnTo>
                  <a:pt x="11656" y="10487"/>
                </a:lnTo>
                <a:lnTo>
                  <a:pt x="11510" y="10390"/>
                </a:lnTo>
                <a:lnTo>
                  <a:pt x="11364" y="10317"/>
                </a:lnTo>
                <a:lnTo>
                  <a:pt x="11266" y="10293"/>
                </a:lnTo>
                <a:lnTo>
                  <a:pt x="11169" y="10268"/>
                </a:lnTo>
                <a:lnTo>
                  <a:pt x="11339" y="9952"/>
                </a:lnTo>
                <a:close/>
                <a:moveTo>
                  <a:pt x="6132" y="10341"/>
                </a:moveTo>
                <a:lnTo>
                  <a:pt x="6327" y="10585"/>
                </a:lnTo>
                <a:lnTo>
                  <a:pt x="6059" y="10658"/>
                </a:lnTo>
                <a:lnTo>
                  <a:pt x="5792" y="10755"/>
                </a:lnTo>
                <a:lnTo>
                  <a:pt x="5670" y="10560"/>
                </a:lnTo>
                <a:lnTo>
                  <a:pt x="5548" y="10366"/>
                </a:lnTo>
                <a:lnTo>
                  <a:pt x="5548" y="10366"/>
                </a:lnTo>
                <a:lnTo>
                  <a:pt x="5840" y="10390"/>
                </a:lnTo>
                <a:lnTo>
                  <a:pt x="5986" y="10390"/>
                </a:lnTo>
                <a:lnTo>
                  <a:pt x="6132" y="10341"/>
                </a:lnTo>
                <a:close/>
                <a:moveTo>
                  <a:pt x="8663" y="5986"/>
                </a:moveTo>
                <a:lnTo>
                  <a:pt x="8857" y="6010"/>
                </a:lnTo>
                <a:lnTo>
                  <a:pt x="9076" y="6059"/>
                </a:lnTo>
                <a:lnTo>
                  <a:pt x="9490" y="6181"/>
                </a:lnTo>
                <a:lnTo>
                  <a:pt x="9855" y="6327"/>
                </a:lnTo>
                <a:lnTo>
                  <a:pt x="10123" y="6473"/>
                </a:lnTo>
                <a:lnTo>
                  <a:pt x="10342" y="6643"/>
                </a:lnTo>
                <a:lnTo>
                  <a:pt x="10561" y="6813"/>
                </a:lnTo>
                <a:lnTo>
                  <a:pt x="10731" y="7032"/>
                </a:lnTo>
                <a:lnTo>
                  <a:pt x="10877" y="7251"/>
                </a:lnTo>
                <a:lnTo>
                  <a:pt x="10999" y="7494"/>
                </a:lnTo>
                <a:lnTo>
                  <a:pt x="11096" y="7762"/>
                </a:lnTo>
                <a:lnTo>
                  <a:pt x="11145" y="8054"/>
                </a:lnTo>
                <a:lnTo>
                  <a:pt x="11193" y="8297"/>
                </a:lnTo>
                <a:lnTo>
                  <a:pt x="11193" y="8565"/>
                </a:lnTo>
                <a:lnTo>
                  <a:pt x="11169" y="8833"/>
                </a:lnTo>
                <a:lnTo>
                  <a:pt x="11120" y="9076"/>
                </a:lnTo>
                <a:lnTo>
                  <a:pt x="11072" y="9319"/>
                </a:lnTo>
                <a:lnTo>
                  <a:pt x="10974" y="9538"/>
                </a:lnTo>
                <a:lnTo>
                  <a:pt x="10853" y="9757"/>
                </a:lnTo>
                <a:lnTo>
                  <a:pt x="10731" y="9976"/>
                </a:lnTo>
                <a:lnTo>
                  <a:pt x="10561" y="10171"/>
                </a:lnTo>
                <a:lnTo>
                  <a:pt x="10390" y="10341"/>
                </a:lnTo>
                <a:lnTo>
                  <a:pt x="10220" y="10512"/>
                </a:lnTo>
                <a:lnTo>
                  <a:pt x="10001" y="10658"/>
                </a:lnTo>
                <a:lnTo>
                  <a:pt x="9782" y="10779"/>
                </a:lnTo>
                <a:lnTo>
                  <a:pt x="9563" y="10877"/>
                </a:lnTo>
                <a:lnTo>
                  <a:pt x="9320" y="10974"/>
                </a:lnTo>
                <a:lnTo>
                  <a:pt x="9052" y="11023"/>
                </a:lnTo>
                <a:lnTo>
                  <a:pt x="8833" y="11047"/>
                </a:lnTo>
                <a:lnTo>
                  <a:pt x="8590" y="11071"/>
                </a:lnTo>
                <a:lnTo>
                  <a:pt x="8371" y="11047"/>
                </a:lnTo>
                <a:lnTo>
                  <a:pt x="8127" y="10998"/>
                </a:lnTo>
                <a:lnTo>
                  <a:pt x="7908" y="10950"/>
                </a:lnTo>
                <a:lnTo>
                  <a:pt x="7714" y="10877"/>
                </a:lnTo>
                <a:lnTo>
                  <a:pt x="7495" y="10779"/>
                </a:lnTo>
                <a:lnTo>
                  <a:pt x="7300" y="10658"/>
                </a:lnTo>
                <a:lnTo>
                  <a:pt x="7130" y="10536"/>
                </a:lnTo>
                <a:lnTo>
                  <a:pt x="6960" y="10390"/>
                </a:lnTo>
                <a:lnTo>
                  <a:pt x="6814" y="10220"/>
                </a:lnTo>
                <a:lnTo>
                  <a:pt x="6668" y="10049"/>
                </a:lnTo>
                <a:lnTo>
                  <a:pt x="6546" y="9855"/>
                </a:lnTo>
                <a:lnTo>
                  <a:pt x="6449" y="9660"/>
                </a:lnTo>
                <a:lnTo>
                  <a:pt x="6351" y="9441"/>
                </a:lnTo>
                <a:lnTo>
                  <a:pt x="6303" y="9222"/>
                </a:lnTo>
                <a:lnTo>
                  <a:pt x="6254" y="8979"/>
                </a:lnTo>
                <a:lnTo>
                  <a:pt x="6230" y="8735"/>
                </a:lnTo>
                <a:lnTo>
                  <a:pt x="6254" y="8468"/>
                </a:lnTo>
                <a:lnTo>
                  <a:pt x="6254" y="8224"/>
                </a:lnTo>
                <a:lnTo>
                  <a:pt x="6303" y="7981"/>
                </a:lnTo>
                <a:lnTo>
                  <a:pt x="6376" y="7738"/>
                </a:lnTo>
                <a:lnTo>
                  <a:pt x="6449" y="7519"/>
                </a:lnTo>
                <a:lnTo>
                  <a:pt x="6546" y="7300"/>
                </a:lnTo>
                <a:lnTo>
                  <a:pt x="6668" y="7057"/>
                </a:lnTo>
                <a:lnTo>
                  <a:pt x="6814" y="6838"/>
                </a:lnTo>
                <a:lnTo>
                  <a:pt x="6984" y="6667"/>
                </a:lnTo>
                <a:lnTo>
                  <a:pt x="7154" y="6521"/>
                </a:lnTo>
                <a:lnTo>
                  <a:pt x="7373" y="6400"/>
                </a:lnTo>
                <a:lnTo>
                  <a:pt x="7592" y="6302"/>
                </a:lnTo>
                <a:lnTo>
                  <a:pt x="7811" y="6205"/>
                </a:lnTo>
                <a:lnTo>
                  <a:pt x="8079" y="6156"/>
                </a:lnTo>
                <a:lnTo>
                  <a:pt x="8127" y="6132"/>
                </a:lnTo>
                <a:lnTo>
                  <a:pt x="8176" y="6108"/>
                </a:lnTo>
                <a:lnTo>
                  <a:pt x="8225" y="6059"/>
                </a:lnTo>
                <a:lnTo>
                  <a:pt x="8249" y="6010"/>
                </a:lnTo>
                <a:lnTo>
                  <a:pt x="8444" y="5986"/>
                </a:lnTo>
                <a:close/>
                <a:moveTo>
                  <a:pt x="6643" y="10877"/>
                </a:moveTo>
                <a:lnTo>
                  <a:pt x="6814" y="11023"/>
                </a:lnTo>
                <a:lnTo>
                  <a:pt x="7008" y="11144"/>
                </a:lnTo>
                <a:lnTo>
                  <a:pt x="6765" y="11315"/>
                </a:lnTo>
                <a:lnTo>
                  <a:pt x="6522" y="11461"/>
                </a:lnTo>
                <a:lnTo>
                  <a:pt x="6497" y="11485"/>
                </a:lnTo>
                <a:lnTo>
                  <a:pt x="6303" y="11290"/>
                </a:lnTo>
                <a:lnTo>
                  <a:pt x="6108" y="11120"/>
                </a:lnTo>
                <a:lnTo>
                  <a:pt x="6327" y="10998"/>
                </a:lnTo>
                <a:lnTo>
                  <a:pt x="6643" y="10877"/>
                </a:lnTo>
                <a:close/>
                <a:moveTo>
                  <a:pt x="11047" y="10414"/>
                </a:moveTo>
                <a:lnTo>
                  <a:pt x="11169" y="10560"/>
                </a:lnTo>
                <a:lnTo>
                  <a:pt x="11388" y="10755"/>
                </a:lnTo>
                <a:lnTo>
                  <a:pt x="11607" y="10974"/>
                </a:lnTo>
                <a:lnTo>
                  <a:pt x="11656" y="11071"/>
                </a:lnTo>
                <a:lnTo>
                  <a:pt x="11461" y="11315"/>
                </a:lnTo>
                <a:lnTo>
                  <a:pt x="11242" y="11534"/>
                </a:lnTo>
                <a:lnTo>
                  <a:pt x="10999" y="11728"/>
                </a:lnTo>
                <a:lnTo>
                  <a:pt x="10731" y="11899"/>
                </a:lnTo>
                <a:lnTo>
                  <a:pt x="10707" y="11801"/>
                </a:lnTo>
                <a:lnTo>
                  <a:pt x="10682" y="11680"/>
                </a:lnTo>
                <a:lnTo>
                  <a:pt x="10585" y="11485"/>
                </a:lnTo>
                <a:lnTo>
                  <a:pt x="10463" y="11315"/>
                </a:lnTo>
                <a:lnTo>
                  <a:pt x="10317" y="11144"/>
                </a:lnTo>
                <a:lnTo>
                  <a:pt x="10634" y="10901"/>
                </a:lnTo>
                <a:lnTo>
                  <a:pt x="10707" y="11217"/>
                </a:lnTo>
                <a:lnTo>
                  <a:pt x="10731" y="11485"/>
                </a:lnTo>
                <a:lnTo>
                  <a:pt x="10780" y="11607"/>
                </a:lnTo>
                <a:lnTo>
                  <a:pt x="10828" y="11704"/>
                </a:lnTo>
                <a:lnTo>
                  <a:pt x="10853" y="11753"/>
                </a:lnTo>
                <a:lnTo>
                  <a:pt x="10926" y="11753"/>
                </a:lnTo>
                <a:lnTo>
                  <a:pt x="10950" y="11704"/>
                </a:lnTo>
                <a:lnTo>
                  <a:pt x="10999" y="11607"/>
                </a:lnTo>
                <a:lnTo>
                  <a:pt x="10974" y="11485"/>
                </a:lnTo>
                <a:lnTo>
                  <a:pt x="10926" y="11242"/>
                </a:lnTo>
                <a:lnTo>
                  <a:pt x="10828" y="11023"/>
                </a:lnTo>
                <a:lnTo>
                  <a:pt x="10731" y="10828"/>
                </a:lnTo>
                <a:lnTo>
                  <a:pt x="10901" y="10633"/>
                </a:lnTo>
                <a:lnTo>
                  <a:pt x="11047" y="10414"/>
                </a:lnTo>
                <a:close/>
                <a:moveTo>
                  <a:pt x="7252" y="11290"/>
                </a:moveTo>
                <a:lnTo>
                  <a:pt x="7446" y="11363"/>
                </a:lnTo>
                <a:lnTo>
                  <a:pt x="7641" y="11461"/>
                </a:lnTo>
                <a:lnTo>
                  <a:pt x="7568" y="11534"/>
                </a:lnTo>
                <a:lnTo>
                  <a:pt x="7422" y="11753"/>
                </a:lnTo>
                <a:lnTo>
                  <a:pt x="7276" y="11947"/>
                </a:lnTo>
                <a:lnTo>
                  <a:pt x="7033" y="11826"/>
                </a:lnTo>
                <a:lnTo>
                  <a:pt x="6789" y="11680"/>
                </a:lnTo>
                <a:lnTo>
                  <a:pt x="6911" y="11607"/>
                </a:lnTo>
                <a:lnTo>
                  <a:pt x="7033" y="11509"/>
                </a:lnTo>
                <a:lnTo>
                  <a:pt x="7252" y="11290"/>
                </a:lnTo>
                <a:close/>
                <a:moveTo>
                  <a:pt x="7908" y="11534"/>
                </a:moveTo>
                <a:lnTo>
                  <a:pt x="8200" y="11582"/>
                </a:lnTo>
                <a:lnTo>
                  <a:pt x="8127" y="11923"/>
                </a:lnTo>
                <a:lnTo>
                  <a:pt x="8127" y="12093"/>
                </a:lnTo>
                <a:lnTo>
                  <a:pt x="8127" y="12264"/>
                </a:lnTo>
                <a:lnTo>
                  <a:pt x="7884" y="12191"/>
                </a:lnTo>
                <a:lnTo>
                  <a:pt x="7641" y="12118"/>
                </a:lnTo>
                <a:lnTo>
                  <a:pt x="7738" y="11947"/>
                </a:lnTo>
                <a:lnTo>
                  <a:pt x="7811" y="11753"/>
                </a:lnTo>
                <a:lnTo>
                  <a:pt x="7908" y="11534"/>
                </a:lnTo>
                <a:close/>
                <a:moveTo>
                  <a:pt x="10123" y="11266"/>
                </a:moveTo>
                <a:lnTo>
                  <a:pt x="10244" y="11631"/>
                </a:lnTo>
                <a:lnTo>
                  <a:pt x="10317" y="11850"/>
                </a:lnTo>
                <a:lnTo>
                  <a:pt x="10342" y="11972"/>
                </a:lnTo>
                <a:lnTo>
                  <a:pt x="10390" y="12069"/>
                </a:lnTo>
                <a:lnTo>
                  <a:pt x="10147" y="12191"/>
                </a:lnTo>
                <a:lnTo>
                  <a:pt x="9879" y="12264"/>
                </a:lnTo>
                <a:lnTo>
                  <a:pt x="9904" y="12093"/>
                </a:lnTo>
                <a:lnTo>
                  <a:pt x="9928" y="11923"/>
                </a:lnTo>
                <a:lnTo>
                  <a:pt x="9928" y="11655"/>
                </a:lnTo>
                <a:lnTo>
                  <a:pt x="9904" y="11388"/>
                </a:lnTo>
                <a:lnTo>
                  <a:pt x="10123" y="11266"/>
                </a:lnTo>
                <a:close/>
                <a:moveTo>
                  <a:pt x="8833" y="11631"/>
                </a:moveTo>
                <a:lnTo>
                  <a:pt x="8760" y="11850"/>
                </a:lnTo>
                <a:lnTo>
                  <a:pt x="8736" y="12045"/>
                </a:lnTo>
                <a:lnTo>
                  <a:pt x="8687" y="12337"/>
                </a:lnTo>
                <a:lnTo>
                  <a:pt x="8517" y="12337"/>
                </a:lnTo>
                <a:lnTo>
                  <a:pt x="8541" y="11972"/>
                </a:lnTo>
                <a:lnTo>
                  <a:pt x="8541" y="11801"/>
                </a:lnTo>
                <a:lnTo>
                  <a:pt x="8541" y="11631"/>
                </a:lnTo>
                <a:close/>
                <a:moveTo>
                  <a:pt x="9660" y="11485"/>
                </a:moveTo>
                <a:lnTo>
                  <a:pt x="9612" y="11801"/>
                </a:lnTo>
                <a:lnTo>
                  <a:pt x="9563" y="12069"/>
                </a:lnTo>
                <a:lnTo>
                  <a:pt x="9539" y="12191"/>
                </a:lnTo>
                <a:lnTo>
                  <a:pt x="9563" y="12312"/>
                </a:lnTo>
                <a:lnTo>
                  <a:pt x="9174" y="12361"/>
                </a:lnTo>
                <a:lnTo>
                  <a:pt x="9149" y="12361"/>
                </a:lnTo>
                <a:lnTo>
                  <a:pt x="9149" y="12166"/>
                </a:lnTo>
                <a:lnTo>
                  <a:pt x="9174" y="11874"/>
                </a:lnTo>
                <a:lnTo>
                  <a:pt x="9174" y="11582"/>
                </a:lnTo>
                <a:lnTo>
                  <a:pt x="9222" y="11582"/>
                </a:lnTo>
                <a:lnTo>
                  <a:pt x="9441" y="11534"/>
                </a:lnTo>
                <a:lnTo>
                  <a:pt x="9660" y="11485"/>
                </a:lnTo>
                <a:close/>
                <a:moveTo>
                  <a:pt x="8517" y="4258"/>
                </a:moveTo>
                <a:lnTo>
                  <a:pt x="8225" y="4307"/>
                </a:lnTo>
                <a:lnTo>
                  <a:pt x="7957" y="4404"/>
                </a:lnTo>
                <a:lnTo>
                  <a:pt x="7690" y="4429"/>
                </a:lnTo>
                <a:lnTo>
                  <a:pt x="7422" y="4502"/>
                </a:lnTo>
                <a:lnTo>
                  <a:pt x="7154" y="4623"/>
                </a:lnTo>
                <a:lnTo>
                  <a:pt x="6911" y="4745"/>
                </a:lnTo>
                <a:lnTo>
                  <a:pt x="6668" y="4915"/>
                </a:lnTo>
                <a:lnTo>
                  <a:pt x="6424" y="5110"/>
                </a:lnTo>
                <a:lnTo>
                  <a:pt x="6205" y="5329"/>
                </a:lnTo>
                <a:lnTo>
                  <a:pt x="6011" y="5548"/>
                </a:lnTo>
                <a:lnTo>
                  <a:pt x="5792" y="5791"/>
                </a:lnTo>
                <a:lnTo>
                  <a:pt x="5621" y="6035"/>
                </a:lnTo>
                <a:lnTo>
                  <a:pt x="5281" y="6546"/>
                </a:lnTo>
                <a:lnTo>
                  <a:pt x="5013" y="7057"/>
                </a:lnTo>
                <a:lnTo>
                  <a:pt x="4818" y="7543"/>
                </a:lnTo>
                <a:lnTo>
                  <a:pt x="4697" y="7932"/>
                </a:lnTo>
                <a:lnTo>
                  <a:pt x="4648" y="8297"/>
                </a:lnTo>
                <a:lnTo>
                  <a:pt x="4624" y="8662"/>
                </a:lnTo>
                <a:lnTo>
                  <a:pt x="4624" y="9027"/>
                </a:lnTo>
                <a:lnTo>
                  <a:pt x="4672" y="9392"/>
                </a:lnTo>
                <a:lnTo>
                  <a:pt x="4745" y="9757"/>
                </a:lnTo>
                <a:lnTo>
                  <a:pt x="4867" y="10098"/>
                </a:lnTo>
                <a:lnTo>
                  <a:pt x="5013" y="10414"/>
                </a:lnTo>
                <a:lnTo>
                  <a:pt x="5183" y="10731"/>
                </a:lnTo>
                <a:lnTo>
                  <a:pt x="5402" y="11047"/>
                </a:lnTo>
                <a:lnTo>
                  <a:pt x="5621" y="11315"/>
                </a:lnTo>
                <a:lnTo>
                  <a:pt x="5889" y="11582"/>
                </a:lnTo>
                <a:lnTo>
                  <a:pt x="6157" y="11826"/>
                </a:lnTo>
                <a:lnTo>
                  <a:pt x="6449" y="12069"/>
                </a:lnTo>
                <a:lnTo>
                  <a:pt x="6765" y="12264"/>
                </a:lnTo>
                <a:lnTo>
                  <a:pt x="7106" y="12434"/>
                </a:lnTo>
                <a:lnTo>
                  <a:pt x="7446" y="12580"/>
                </a:lnTo>
                <a:lnTo>
                  <a:pt x="7787" y="12677"/>
                </a:lnTo>
                <a:lnTo>
                  <a:pt x="8127" y="12775"/>
                </a:lnTo>
                <a:lnTo>
                  <a:pt x="8492" y="12823"/>
                </a:lnTo>
                <a:lnTo>
                  <a:pt x="8833" y="12848"/>
                </a:lnTo>
                <a:lnTo>
                  <a:pt x="9174" y="12872"/>
                </a:lnTo>
                <a:lnTo>
                  <a:pt x="9539" y="12823"/>
                </a:lnTo>
                <a:lnTo>
                  <a:pt x="9879" y="12775"/>
                </a:lnTo>
                <a:lnTo>
                  <a:pt x="10196" y="12702"/>
                </a:lnTo>
                <a:lnTo>
                  <a:pt x="10536" y="12580"/>
                </a:lnTo>
                <a:lnTo>
                  <a:pt x="10828" y="12434"/>
                </a:lnTo>
                <a:lnTo>
                  <a:pt x="11145" y="12264"/>
                </a:lnTo>
                <a:lnTo>
                  <a:pt x="11412" y="12045"/>
                </a:lnTo>
                <a:lnTo>
                  <a:pt x="11680" y="11826"/>
                </a:lnTo>
                <a:lnTo>
                  <a:pt x="11923" y="11558"/>
                </a:lnTo>
                <a:lnTo>
                  <a:pt x="12167" y="11266"/>
                </a:lnTo>
                <a:lnTo>
                  <a:pt x="12337" y="10974"/>
                </a:lnTo>
                <a:lnTo>
                  <a:pt x="12507" y="10658"/>
                </a:lnTo>
                <a:lnTo>
                  <a:pt x="12653" y="10317"/>
                </a:lnTo>
                <a:lnTo>
                  <a:pt x="12775" y="9976"/>
                </a:lnTo>
                <a:lnTo>
                  <a:pt x="12872" y="9611"/>
                </a:lnTo>
                <a:lnTo>
                  <a:pt x="12921" y="9246"/>
                </a:lnTo>
                <a:lnTo>
                  <a:pt x="12970" y="8881"/>
                </a:lnTo>
                <a:lnTo>
                  <a:pt x="12994" y="8516"/>
                </a:lnTo>
                <a:lnTo>
                  <a:pt x="12970" y="8151"/>
                </a:lnTo>
                <a:lnTo>
                  <a:pt x="12945" y="7786"/>
                </a:lnTo>
                <a:lnTo>
                  <a:pt x="12872" y="7446"/>
                </a:lnTo>
                <a:lnTo>
                  <a:pt x="12751" y="7105"/>
                </a:lnTo>
                <a:lnTo>
                  <a:pt x="12629" y="6765"/>
                </a:lnTo>
                <a:lnTo>
                  <a:pt x="12459" y="6448"/>
                </a:lnTo>
                <a:lnTo>
                  <a:pt x="12264" y="6156"/>
                </a:lnTo>
                <a:lnTo>
                  <a:pt x="12045" y="5864"/>
                </a:lnTo>
                <a:lnTo>
                  <a:pt x="11656" y="5499"/>
                </a:lnTo>
                <a:lnTo>
                  <a:pt x="11193" y="5134"/>
                </a:lnTo>
                <a:lnTo>
                  <a:pt x="10950" y="4964"/>
                </a:lnTo>
                <a:lnTo>
                  <a:pt x="10707" y="4818"/>
                </a:lnTo>
                <a:lnTo>
                  <a:pt x="10439" y="4672"/>
                </a:lnTo>
                <a:lnTo>
                  <a:pt x="10171" y="4550"/>
                </a:lnTo>
                <a:lnTo>
                  <a:pt x="9904" y="4453"/>
                </a:lnTo>
                <a:lnTo>
                  <a:pt x="9636" y="4356"/>
                </a:lnTo>
                <a:lnTo>
                  <a:pt x="9344" y="4307"/>
                </a:lnTo>
                <a:lnTo>
                  <a:pt x="9076" y="4258"/>
                </a:lnTo>
                <a:close/>
                <a:moveTo>
                  <a:pt x="7519" y="487"/>
                </a:moveTo>
                <a:lnTo>
                  <a:pt x="7787" y="511"/>
                </a:lnTo>
                <a:lnTo>
                  <a:pt x="8590" y="511"/>
                </a:lnTo>
                <a:lnTo>
                  <a:pt x="9271" y="560"/>
                </a:lnTo>
                <a:lnTo>
                  <a:pt x="9612" y="584"/>
                </a:lnTo>
                <a:lnTo>
                  <a:pt x="9952" y="584"/>
                </a:lnTo>
                <a:lnTo>
                  <a:pt x="9928" y="779"/>
                </a:lnTo>
                <a:lnTo>
                  <a:pt x="9952" y="949"/>
                </a:lnTo>
                <a:lnTo>
                  <a:pt x="9636" y="852"/>
                </a:lnTo>
                <a:lnTo>
                  <a:pt x="9466" y="827"/>
                </a:lnTo>
                <a:lnTo>
                  <a:pt x="9295" y="803"/>
                </a:lnTo>
                <a:lnTo>
                  <a:pt x="9149" y="803"/>
                </a:lnTo>
                <a:lnTo>
                  <a:pt x="9003" y="852"/>
                </a:lnTo>
                <a:lnTo>
                  <a:pt x="8857" y="900"/>
                </a:lnTo>
                <a:lnTo>
                  <a:pt x="8736" y="998"/>
                </a:lnTo>
                <a:lnTo>
                  <a:pt x="8711" y="1046"/>
                </a:lnTo>
                <a:lnTo>
                  <a:pt x="8711" y="1095"/>
                </a:lnTo>
                <a:lnTo>
                  <a:pt x="8760" y="1119"/>
                </a:lnTo>
                <a:lnTo>
                  <a:pt x="8784" y="1144"/>
                </a:lnTo>
                <a:lnTo>
                  <a:pt x="9125" y="1144"/>
                </a:lnTo>
                <a:lnTo>
                  <a:pt x="9417" y="1168"/>
                </a:lnTo>
                <a:lnTo>
                  <a:pt x="9709" y="1241"/>
                </a:lnTo>
                <a:lnTo>
                  <a:pt x="10001" y="1363"/>
                </a:lnTo>
                <a:lnTo>
                  <a:pt x="10025" y="1533"/>
                </a:lnTo>
                <a:lnTo>
                  <a:pt x="10025" y="1533"/>
                </a:lnTo>
                <a:lnTo>
                  <a:pt x="9782" y="1509"/>
                </a:lnTo>
                <a:lnTo>
                  <a:pt x="9076" y="1484"/>
                </a:lnTo>
                <a:lnTo>
                  <a:pt x="8833" y="1436"/>
                </a:lnTo>
                <a:lnTo>
                  <a:pt x="8711" y="1460"/>
                </a:lnTo>
                <a:lnTo>
                  <a:pt x="8590" y="1509"/>
                </a:lnTo>
                <a:lnTo>
                  <a:pt x="8541" y="1557"/>
                </a:lnTo>
                <a:lnTo>
                  <a:pt x="8541" y="1606"/>
                </a:lnTo>
                <a:lnTo>
                  <a:pt x="8614" y="1703"/>
                </a:lnTo>
                <a:lnTo>
                  <a:pt x="8687" y="1801"/>
                </a:lnTo>
                <a:lnTo>
                  <a:pt x="8809" y="1849"/>
                </a:lnTo>
                <a:lnTo>
                  <a:pt x="8930" y="1898"/>
                </a:lnTo>
                <a:lnTo>
                  <a:pt x="9174" y="1922"/>
                </a:lnTo>
                <a:lnTo>
                  <a:pt x="9417" y="1947"/>
                </a:lnTo>
                <a:lnTo>
                  <a:pt x="9733" y="1995"/>
                </a:lnTo>
                <a:lnTo>
                  <a:pt x="10098" y="2044"/>
                </a:lnTo>
                <a:lnTo>
                  <a:pt x="10147" y="2409"/>
                </a:lnTo>
                <a:lnTo>
                  <a:pt x="9952" y="2360"/>
                </a:lnTo>
                <a:lnTo>
                  <a:pt x="9782" y="2312"/>
                </a:lnTo>
                <a:lnTo>
                  <a:pt x="9417" y="2263"/>
                </a:lnTo>
                <a:lnTo>
                  <a:pt x="9149" y="2214"/>
                </a:lnTo>
                <a:lnTo>
                  <a:pt x="8882" y="2214"/>
                </a:lnTo>
                <a:lnTo>
                  <a:pt x="8833" y="2239"/>
                </a:lnTo>
                <a:lnTo>
                  <a:pt x="8809" y="2263"/>
                </a:lnTo>
                <a:lnTo>
                  <a:pt x="8809" y="2312"/>
                </a:lnTo>
                <a:lnTo>
                  <a:pt x="8809" y="2336"/>
                </a:lnTo>
                <a:lnTo>
                  <a:pt x="8882" y="2458"/>
                </a:lnTo>
                <a:lnTo>
                  <a:pt x="8979" y="2555"/>
                </a:lnTo>
                <a:lnTo>
                  <a:pt x="9101" y="2628"/>
                </a:lnTo>
                <a:lnTo>
                  <a:pt x="9247" y="2652"/>
                </a:lnTo>
                <a:lnTo>
                  <a:pt x="9636" y="2750"/>
                </a:lnTo>
                <a:lnTo>
                  <a:pt x="10025" y="2798"/>
                </a:lnTo>
                <a:lnTo>
                  <a:pt x="10171" y="2798"/>
                </a:lnTo>
                <a:lnTo>
                  <a:pt x="10220" y="2750"/>
                </a:lnTo>
                <a:lnTo>
                  <a:pt x="10244" y="2725"/>
                </a:lnTo>
                <a:lnTo>
                  <a:pt x="10317" y="2871"/>
                </a:lnTo>
                <a:lnTo>
                  <a:pt x="10366" y="2944"/>
                </a:lnTo>
                <a:lnTo>
                  <a:pt x="10439" y="2993"/>
                </a:lnTo>
                <a:lnTo>
                  <a:pt x="10585" y="2993"/>
                </a:lnTo>
                <a:lnTo>
                  <a:pt x="10877" y="3066"/>
                </a:lnTo>
                <a:lnTo>
                  <a:pt x="11145" y="3188"/>
                </a:lnTo>
                <a:lnTo>
                  <a:pt x="11388" y="3334"/>
                </a:lnTo>
                <a:lnTo>
                  <a:pt x="11631" y="3504"/>
                </a:lnTo>
                <a:lnTo>
                  <a:pt x="11704" y="3528"/>
                </a:lnTo>
                <a:lnTo>
                  <a:pt x="11753" y="3553"/>
                </a:lnTo>
                <a:lnTo>
                  <a:pt x="11875" y="3553"/>
                </a:lnTo>
                <a:lnTo>
                  <a:pt x="11972" y="3480"/>
                </a:lnTo>
                <a:lnTo>
                  <a:pt x="12021" y="3382"/>
                </a:lnTo>
                <a:lnTo>
                  <a:pt x="12167" y="3309"/>
                </a:lnTo>
                <a:lnTo>
                  <a:pt x="12288" y="3212"/>
                </a:lnTo>
                <a:lnTo>
                  <a:pt x="12532" y="3017"/>
                </a:lnTo>
                <a:lnTo>
                  <a:pt x="13043" y="2652"/>
                </a:lnTo>
                <a:lnTo>
                  <a:pt x="13335" y="2458"/>
                </a:lnTo>
                <a:lnTo>
                  <a:pt x="13602" y="2336"/>
                </a:lnTo>
                <a:lnTo>
                  <a:pt x="13675" y="2287"/>
                </a:lnTo>
                <a:lnTo>
                  <a:pt x="13724" y="2239"/>
                </a:lnTo>
                <a:lnTo>
                  <a:pt x="13846" y="2312"/>
                </a:lnTo>
                <a:lnTo>
                  <a:pt x="14162" y="2555"/>
                </a:lnTo>
                <a:lnTo>
                  <a:pt x="14454" y="2823"/>
                </a:lnTo>
                <a:lnTo>
                  <a:pt x="14722" y="3090"/>
                </a:lnTo>
                <a:lnTo>
                  <a:pt x="14989" y="3358"/>
                </a:lnTo>
                <a:lnTo>
                  <a:pt x="15087" y="3504"/>
                </a:lnTo>
                <a:lnTo>
                  <a:pt x="15208" y="3626"/>
                </a:lnTo>
                <a:lnTo>
                  <a:pt x="14989" y="3869"/>
                </a:lnTo>
                <a:lnTo>
                  <a:pt x="14892" y="3747"/>
                </a:lnTo>
                <a:lnTo>
                  <a:pt x="14746" y="3626"/>
                </a:lnTo>
                <a:lnTo>
                  <a:pt x="14478" y="3431"/>
                </a:lnTo>
                <a:lnTo>
                  <a:pt x="14381" y="3334"/>
                </a:lnTo>
                <a:lnTo>
                  <a:pt x="14235" y="3261"/>
                </a:lnTo>
                <a:lnTo>
                  <a:pt x="14113" y="3212"/>
                </a:lnTo>
                <a:lnTo>
                  <a:pt x="13919" y="3212"/>
                </a:lnTo>
                <a:lnTo>
                  <a:pt x="13894" y="3261"/>
                </a:lnTo>
                <a:lnTo>
                  <a:pt x="13870" y="3309"/>
                </a:lnTo>
                <a:lnTo>
                  <a:pt x="13894" y="3358"/>
                </a:lnTo>
                <a:lnTo>
                  <a:pt x="13967" y="3455"/>
                </a:lnTo>
                <a:lnTo>
                  <a:pt x="14040" y="3553"/>
                </a:lnTo>
                <a:lnTo>
                  <a:pt x="14259" y="3723"/>
                </a:lnTo>
                <a:lnTo>
                  <a:pt x="14503" y="3966"/>
                </a:lnTo>
                <a:lnTo>
                  <a:pt x="14624" y="4064"/>
                </a:lnTo>
                <a:lnTo>
                  <a:pt x="14770" y="4161"/>
                </a:lnTo>
                <a:lnTo>
                  <a:pt x="14600" y="4429"/>
                </a:lnTo>
                <a:lnTo>
                  <a:pt x="14454" y="4283"/>
                </a:lnTo>
                <a:lnTo>
                  <a:pt x="14332" y="4137"/>
                </a:lnTo>
                <a:lnTo>
                  <a:pt x="14235" y="4015"/>
                </a:lnTo>
                <a:lnTo>
                  <a:pt x="14138" y="3893"/>
                </a:lnTo>
                <a:lnTo>
                  <a:pt x="14016" y="3820"/>
                </a:lnTo>
                <a:lnTo>
                  <a:pt x="13894" y="3747"/>
                </a:lnTo>
                <a:lnTo>
                  <a:pt x="13846" y="3747"/>
                </a:lnTo>
                <a:lnTo>
                  <a:pt x="13821" y="3772"/>
                </a:lnTo>
                <a:lnTo>
                  <a:pt x="13797" y="3820"/>
                </a:lnTo>
                <a:lnTo>
                  <a:pt x="13797" y="3845"/>
                </a:lnTo>
                <a:lnTo>
                  <a:pt x="13821" y="3991"/>
                </a:lnTo>
                <a:lnTo>
                  <a:pt x="13894" y="4137"/>
                </a:lnTo>
                <a:lnTo>
                  <a:pt x="14040" y="4429"/>
                </a:lnTo>
                <a:lnTo>
                  <a:pt x="14186" y="4623"/>
                </a:lnTo>
                <a:lnTo>
                  <a:pt x="14332" y="4794"/>
                </a:lnTo>
                <a:lnTo>
                  <a:pt x="14235" y="4964"/>
                </a:lnTo>
                <a:lnTo>
                  <a:pt x="14089" y="5159"/>
                </a:lnTo>
                <a:lnTo>
                  <a:pt x="13967" y="4964"/>
                </a:lnTo>
                <a:lnTo>
                  <a:pt x="13821" y="4769"/>
                </a:lnTo>
                <a:lnTo>
                  <a:pt x="13675" y="4599"/>
                </a:lnTo>
                <a:lnTo>
                  <a:pt x="13554" y="4380"/>
                </a:lnTo>
                <a:lnTo>
                  <a:pt x="13505" y="4331"/>
                </a:lnTo>
                <a:lnTo>
                  <a:pt x="13432" y="4307"/>
                </a:lnTo>
                <a:lnTo>
                  <a:pt x="13359" y="4307"/>
                </a:lnTo>
                <a:lnTo>
                  <a:pt x="13335" y="4356"/>
                </a:lnTo>
                <a:lnTo>
                  <a:pt x="13310" y="4380"/>
                </a:lnTo>
                <a:lnTo>
                  <a:pt x="13310" y="4526"/>
                </a:lnTo>
                <a:lnTo>
                  <a:pt x="13335" y="4648"/>
                </a:lnTo>
                <a:lnTo>
                  <a:pt x="13383" y="4769"/>
                </a:lnTo>
                <a:lnTo>
                  <a:pt x="13456" y="4891"/>
                </a:lnTo>
                <a:lnTo>
                  <a:pt x="13846" y="5548"/>
                </a:lnTo>
                <a:lnTo>
                  <a:pt x="13919" y="5597"/>
                </a:lnTo>
                <a:lnTo>
                  <a:pt x="13992" y="5621"/>
                </a:lnTo>
                <a:lnTo>
                  <a:pt x="14016" y="5645"/>
                </a:lnTo>
                <a:lnTo>
                  <a:pt x="14065" y="5670"/>
                </a:lnTo>
                <a:lnTo>
                  <a:pt x="14186" y="5986"/>
                </a:lnTo>
                <a:lnTo>
                  <a:pt x="14259" y="6302"/>
                </a:lnTo>
                <a:lnTo>
                  <a:pt x="14284" y="6497"/>
                </a:lnTo>
                <a:lnTo>
                  <a:pt x="14284" y="6692"/>
                </a:lnTo>
                <a:lnTo>
                  <a:pt x="14308" y="6886"/>
                </a:lnTo>
                <a:lnTo>
                  <a:pt x="14332" y="7081"/>
                </a:lnTo>
                <a:lnTo>
                  <a:pt x="14381" y="7154"/>
                </a:lnTo>
                <a:lnTo>
                  <a:pt x="14454" y="7203"/>
                </a:lnTo>
                <a:lnTo>
                  <a:pt x="14527" y="7227"/>
                </a:lnTo>
                <a:lnTo>
                  <a:pt x="14624" y="7227"/>
                </a:lnTo>
                <a:lnTo>
                  <a:pt x="14722" y="7276"/>
                </a:lnTo>
                <a:lnTo>
                  <a:pt x="14843" y="7300"/>
                </a:lnTo>
                <a:lnTo>
                  <a:pt x="15111" y="7348"/>
                </a:lnTo>
                <a:lnTo>
                  <a:pt x="15598" y="7373"/>
                </a:lnTo>
                <a:lnTo>
                  <a:pt x="15962" y="7446"/>
                </a:lnTo>
                <a:lnTo>
                  <a:pt x="16352" y="7519"/>
                </a:lnTo>
                <a:lnTo>
                  <a:pt x="16571" y="7592"/>
                </a:lnTo>
                <a:lnTo>
                  <a:pt x="16692" y="7640"/>
                </a:lnTo>
                <a:lnTo>
                  <a:pt x="16814" y="7640"/>
                </a:lnTo>
                <a:lnTo>
                  <a:pt x="16765" y="7957"/>
                </a:lnTo>
                <a:lnTo>
                  <a:pt x="16765" y="8249"/>
                </a:lnTo>
                <a:lnTo>
                  <a:pt x="16765" y="8857"/>
                </a:lnTo>
                <a:lnTo>
                  <a:pt x="16765" y="9344"/>
                </a:lnTo>
                <a:lnTo>
                  <a:pt x="16765" y="9587"/>
                </a:lnTo>
                <a:lnTo>
                  <a:pt x="16790" y="9855"/>
                </a:lnTo>
                <a:lnTo>
                  <a:pt x="16522" y="9855"/>
                </a:lnTo>
                <a:lnTo>
                  <a:pt x="16571" y="9757"/>
                </a:lnTo>
                <a:lnTo>
                  <a:pt x="16546" y="9636"/>
                </a:lnTo>
                <a:lnTo>
                  <a:pt x="16522" y="9417"/>
                </a:lnTo>
                <a:lnTo>
                  <a:pt x="16473" y="9125"/>
                </a:lnTo>
                <a:lnTo>
                  <a:pt x="16449" y="9003"/>
                </a:lnTo>
                <a:lnTo>
                  <a:pt x="16400" y="8857"/>
                </a:lnTo>
                <a:lnTo>
                  <a:pt x="16376" y="8833"/>
                </a:lnTo>
                <a:lnTo>
                  <a:pt x="16327" y="8808"/>
                </a:lnTo>
                <a:lnTo>
                  <a:pt x="16279" y="8833"/>
                </a:lnTo>
                <a:lnTo>
                  <a:pt x="16254" y="8857"/>
                </a:lnTo>
                <a:lnTo>
                  <a:pt x="16206" y="9003"/>
                </a:lnTo>
                <a:lnTo>
                  <a:pt x="16181" y="9125"/>
                </a:lnTo>
                <a:lnTo>
                  <a:pt x="16133" y="9417"/>
                </a:lnTo>
                <a:lnTo>
                  <a:pt x="16133" y="9660"/>
                </a:lnTo>
                <a:lnTo>
                  <a:pt x="16157" y="9782"/>
                </a:lnTo>
                <a:lnTo>
                  <a:pt x="16206" y="9903"/>
                </a:lnTo>
                <a:lnTo>
                  <a:pt x="15768" y="9928"/>
                </a:lnTo>
                <a:lnTo>
                  <a:pt x="15671" y="9928"/>
                </a:lnTo>
                <a:lnTo>
                  <a:pt x="15719" y="9806"/>
                </a:lnTo>
                <a:lnTo>
                  <a:pt x="15768" y="9538"/>
                </a:lnTo>
                <a:lnTo>
                  <a:pt x="15841" y="9246"/>
                </a:lnTo>
                <a:lnTo>
                  <a:pt x="15865" y="8954"/>
                </a:lnTo>
                <a:lnTo>
                  <a:pt x="15841" y="8906"/>
                </a:lnTo>
                <a:lnTo>
                  <a:pt x="15817" y="8881"/>
                </a:lnTo>
                <a:lnTo>
                  <a:pt x="15744" y="8808"/>
                </a:lnTo>
                <a:lnTo>
                  <a:pt x="15671" y="8808"/>
                </a:lnTo>
                <a:lnTo>
                  <a:pt x="15622" y="8857"/>
                </a:lnTo>
                <a:lnTo>
                  <a:pt x="15573" y="8930"/>
                </a:lnTo>
                <a:lnTo>
                  <a:pt x="15427" y="9441"/>
                </a:lnTo>
                <a:lnTo>
                  <a:pt x="15330" y="9709"/>
                </a:lnTo>
                <a:lnTo>
                  <a:pt x="15330" y="9830"/>
                </a:lnTo>
                <a:lnTo>
                  <a:pt x="15330" y="9903"/>
                </a:lnTo>
                <a:lnTo>
                  <a:pt x="15354" y="9928"/>
                </a:lnTo>
                <a:lnTo>
                  <a:pt x="15135" y="9952"/>
                </a:lnTo>
                <a:lnTo>
                  <a:pt x="14916" y="9976"/>
                </a:lnTo>
                <a:lnTo>
                  <a:pt x="14965" y="9636"/>
                </a:lnTo>
                <a:lnTo>
                  <a:pt x="14989" y="9344"/>
                </a:lnTo>
                <a:lnTo>
                  <a:pt x="14989" y="9173"/>
                </a:lnTo>
                <a:lnTo>
                  <a:pt x="14941" y="9027"/>
                </a:lnTo>
                <a:lnTo>
                  <a:pt x="14916" y="8979"/>
                </a:lnTo>
                <a:lnTo>
                  <a:pt x="14868" y="8954"/>
                </a:lnTo>
                <a:lnTo>
                  <a:pt x="14819" y="8954"/>
                </a:lnTo>
                <a:lnTo>
                  <a:pt x="14770" y="8979"/>
                </a:lnTo>
                <a:lnTo>
                  <a:pt x="14697" y="9100"/>
                </a:lnTo>
                <a:lnTo>
                  <a:pt x="14649" y="9198"/>
                </a:lnTo>
                <a:lnTo>
                  <a:pt x="14600" y="9465"/>
                </a:lnTo>
                <a:lnTo>
                  <a:pt x="14405" y="10171"/>
                </a:lnTo>
                <a:lnTo>
                  <a:pt x="14405" y="10244"/>
                </a:lnTo>
                <a:lnTo>
                  <a:pt x="14430" y="10317"/>
                </a:lnTo>
                <a:lnTo>
                  <a:pt x="14284" y="10585"/>
                </a:lnTo>
                <a:lnTo>
                  <a:pt x="14162" y="10877"/>
                </a:lnTo>
                <a:lnTo>
                  <a:pt x="14065" y="11047"/>
                </a:lnTo>
                <a:lnTo>
                  <a:pt x="13943" y="11193"/>
                </a:lnTo>
                <a:lnTo>
                  <a:pt x="13724" y="11461"/>
                </a:lnTo>
                <a:lnTo>
                  <a:pt x="13675" y="11558"/>
                </a:lnTo>
                <a:lnTo>
                  <a:pt x="13675" y="11631"/>
                </a:lnTo>
                <a:lnTo>
                  <a:pt x="13675" y="11704"/>
                </a:lnTo>
                <a:lnTo>
                  <a:pt x="13724" y="11753"/>
                </a:lnTo>
                <a:lnTo>
                  <a:pt x="13773" y="11801"/>
                </a:lnTo>
                <a:lnTo>
                  <a:pt x="13846" y="11826"/>
                </a:lnTo>
                <a:lnTo>
                  <a:pt x="13919" y="11826"/>
                </a:lnTo>
                <a:lnTo>
                  <a:pt x="13992" y="11777"/>
                </a:lnTo>
                <a:lnTo>
                  <a:pt x="14113" y="11972"/>
                </a:lnTo>
                <a:lnTo>
                  <a:pt x="14259" y="12142"/>
                </a:lnTo>
                <a:lnTo>
                  <a:pt x="14551" y="12507"/>
                </a:lnTo>
                <a:lnTo>
                  <a:pt x="14868" y="12945"/>
                </a:lnTo>
                <a:lnTo>
                  <a:pt x="15135" y="13407"/>
                </a:lnTo>
                <a:lnTo>
                  <a:pt x="14941" y="13651"/>
                </a:lnTo>
                <a:lnTo>
                  <a:pt x="14722" y="13894"/>
                </a:lnTo>
                <a:lnTo>
                  <a:pt x="14284" y="14332"/>
                </a:lnTo>
                <a:lnTo>
                  <a:pt x="13943" y="14673"/>
                </a:lnTo>
                <a:lnTo>
                  <a:pt x="13773" y="14843"/>
                </a:lnTo>
                <a:lnTo>
                  <a:pt x="13627" y="15038"/>
                </a:lnTo>
                <a:lnTo>
                  <a:pt x="13383" y="14867"/>
                </a:lnTo>
                <a:lnTo>
                  <a:pt x="13578" y="14794"/>
                </a:lnTo>
                <a:lnTo>
                  <a:pt x="13748" y="14673"/>
                </a:lnTo>
                <a:lnTo>
                  <a:pt x="14040" y="14478"/>
                </a:lnTo>
                <a:lnTo>
                  <a:pt x="14113" y="14429"/>
                </a:lnTo>
                <a:lnTo>
                  <a:pt x="14138" y="14356"/>
                </a:lnTo>
                <a:lnTo>
                  <a:pt x="14138" y="14283"/>
                </a:lnTo>
                <a:lnTo>
                  <a:pt x="14113" y="14235"/>
                </a:lnTo>
                <a:lnTo>
                  <a:pt x="14065" y="14186"/>
                </a:lnTo>
                <a:lnTo>
                  <a:pt x="14016" y="14162"/>
                </a:lnTo>
                <a:lnTo>
                  <a:pt x="13943" y="14137"/>
                </a:lnTo>
                <a:lnTo>
                  <a:pt x="13870" y="14162"/>
                </a:lnTo>
                <a:lnTo>
                  <a:pt x="13602" y="14308"/>
                </a:lnTo>
                <a:lnTo>
                  <a:pt x="13335" y="14478"/>
                </a:lnTo>
                <a:lnTo>
                  <a:pt x="13043" y="14624"/>
                </a:lnTo>
                <a:lnTo>
                  <a:pt x="12897" y="14527"/>
                </a:lnTo>
                <a:lnTo>
                  <a:pt x="12945" y="14502"/>
                </a:lnTo>
                <a:lnTo>
                  <a:pt x="13213" y="14332"/>
                </a:lnTo>
                <a:lnTo>
                  <a:pt x="13310" y="14210"/>
                </a:lnTo>
                <a:lnTo>
                  <a:pt x="13383" y="14113"/>
                </a:lnTo>
                <a:lnTo>
                  <a:pt x="13408" y="14040"/>
                </a:lnTo>
                <a:lnTo>
                  <a:pt x="13408" y="13967"/>
                </a:lnTo>
                <a:lnTo>
                  <a:pt x="13383" y="13918"/>
                </a:lnTo>
                <a:lnTo>
                  <a:pt x="13359" y="13845"/>
                </a:lnTo>
                <a:lnTo>
                  <a:pt x="13310" y="13821"/>
                </a:lnTo>
                <a:lnTo>
                  <a:pt x="13237" y="13797"/>
                </a:lnTo>
                <a:lnTo>
                  <a:pt x="13189" y="13797"/>
                </a:lnTo>
                <a:lnTo>
                  <a:pt x="13116" y="13821"/>
                </a:lnTo>
                <a:lnTo>
                  <a:pt x="13018" y="13894"/>
                </a:lnTo>
                <a:lnTo>
                  <a:pt x="12921" y="13991"/>
                </a:lnTo>
                <a:lnTo>
                  <a:pt x="12799" y="14089"/>
                </a:lnTo>
                <a:lnTo>
                  <a:pt x="12702" y="14162"/>
                </a:lnTo>
                <a:lnTo>
                  <a:pt x="12556" y="14283"/>
                </a:lnTo>
                <a:lnTo>
                  <a:pt x="12264" y="14040"/>
                </a:lnTo>
                <a:lnTo>
                  <a:pt x="12532" y="13870"/>
                </a:lnTo>
                <a:lnTo>
                  <a:pt x="12653" y="13797"/>
                </a:lnTo>
                <a:lnTo>
                  <a:pt x="12799" y="13699"/>
                </a:lnTo>
                <a:lnTo>
                  <a:pt x="12848" y="13651"/>
                </a:lnTo>
                <a:lnTo>
                  <a:pt x="12897" y="13578"/>
                </a:lnTo>
                <a:lnTo>
                  <a:pt x="12921" y="13505"/>
                </a:lnTo>
                <a:lnTo>
                  <a:pt x="12897" y="13432"/>
                </a:lnTo>
                <a:lnTo>
                  <a:pt x="12872" y="13359"/>
                </a:lnTo>
                <a:lnTo>
                  <a:pt x="12824" y="13334"/>
                </a:lnTo>
                <a:lnTo>
                  <a:pt x="12702" y="13334"/>
                </a:lnTo>
                <a:lnTo>
                  <a:pt x="12556" y="13407"/>
                </a:lnTo>
                <a:lnTo>
                  <a:pt x="12459" y="13480"/>
                </a:lnTo>
                <a:lnTo>
                  <a:pt x="12167" y="13651"/>
                </a:lnTo>
                <a:lnTo>
                  <a:pt x="11899" y="13821"/>
                </a:lnTo>
                <a:lnTo>
                  <a:pt x="11777" y="13797"/>
                </a:lnTo>
                <a:lnTo>
                  <a:pt x="11680" y="13772"/>
                </a:lnTo>
                <a:lnTo>
                  <a:pt x="11607" y="13797"/>
                </a:lnTo>
                <a:lnTo>
                  <a:pt x="11558" y="13845"/>
                </a:lnTo>
                <a:lnTo>
                  <a:pt x="11510" y="13821"/>
                </a:lnTo>
                <a:lnTo>
                  <a:pt x="11437" y="13845"/>
                </a:lnTo>
                <a:lnTo>
                  <a:pt x="11388" y="13845"/>
                </a:lnTo>
                <a:lnTo>
                  <a:pt x="11266" y="13918"/>
                </a:lnTo>
                <a:lnTo>
                  <a:pt x="11120" y="14016"/>
                </a:lnTo>
                <a:lnTo>
                  <a:pt x="10974" y="14064"/>
                </a:lnTo>
                <a:lnTo>
                  <a:pt x="10682" y="14137"/>
                </a:lnTo>
                <a:lnTo>
                  <a:pt x="10536" y="14186"/>
                </a:lnTo>
                <a:lnTo>
                  <a:pt x="10415" y="14283"/>
                </a:lnTo>
                <a:lnTo>
                  <a:pt x="10269" y="14283"/>
                </a:lnTo>
                <a:lnTo>
                  <a:pt x="10220" y="14332"/>
                </a:lnTo>
                <a:lnTo>
                  <a:pt x="10171" y="14405"/>
                </a:lnTo>
                <a:lnTo>
                  <a:pt x="10171" y="14429"/>
                </a:lnTo>
                <a:lnTo>
                  <a:pt x="10123" y="14429"/>
                </a:lnTo>
                <a:lnTo>
                  <a:pt x="10001" y="14478"/>
                </a:lnTo>
                <a:lnTo>
                  <a:pt x="9879" y="14527"/>
                </a:lnTo>
                <a:lnTo>
                  <a:pt x="9636" y="14648"/>
                </a:lnTo>
                <a:lnTo>
                  <a:pt x="9514" y="14697"/>
                </a:lnTo>
                <a:lnTo>
                  <a:pt x="9393" y="14721"/>
                </a:lnTo>
                <a:lnTo>
                  <a:pt x="9271" y="14746"/>
                </a:lnTo>
                <a:lnTo>
                  <a:pt x="9149" y="14794"/>
                </a:lnTo>
                <a:lnTo>
                  <a:pt x="9101" y="14867"/>
                </a:lnTo>
                <a:lnTo>
                  <a:pt x="9101" y="14892"/>
                </a:lnTo>
                <a:lnTo>
                  <a:pt x="9125" y="14940"/>
                </a:lnTo>
                <a:lnTo>
                  <a:pt x="9198" y="15013"/>
                </a:lnTo>
                <a:lnTo>
                  <a:pt x="9295" y="15062"/>
                </a:lnTo>
                <a:lnTo>
                  <a:pt x="9417" y="15086"/>
                </a:lnTo>
                <a:lnTo>
                  <a:pt x="9539" y="15062"/>
                </a:lnTo>
                <a:lnTo>
                  <a:pt x="9685" y="15038"/>
                </a:lnTo>
                <a:lnTo>
                  <a:pt x="9831" y="14989"/>
                </a:lnTo>
                <a:lnTo>
                  <a:pt x="10098" y="14843"/>
                </a:lnTo>
                <a:lnTo>
                  <a:pt x="10074" y="14989"/>
                </a:lnTo>
                <a:lnTo>
                  <a:pt x="9879" y="15086"/>
                </a:lnTo>
                <a:lnTo>
                  <a:pt x="9660" y="15208"/>
                </a:lnTo>
                <a:lnTo>
                  <a:pt x="9417" y="15281"/>
                </a:lnTo>
                <a:lnTo>
                  <a:pt x="9295" y="15330"/>
                </a:lnTo>
                <a:lnTo>
                  <a:pt x="9198" y="15403"/>
                </a:lnTo>
                <a:lnTo>
                  <a:pt x="9174" y="15476"/>
                </a:lnTo>
                <a:lnTo>
                  <a:pt x="9198" y="15500"/>
                </a:lnTo>
                <a:lnTo>
                  <a:pt x="9198" y="15548"/>
                </a:lnTo>
                <a:lnTo>
                  <a:pt x="9271" y="15597"/>
                </a:lnTo>
                <a:lnTo>
                  <a:pt x="9344" y="15621"/>
                </a:lnTo>
                <a:lnTo>
                  <a:pt x="9417" y="15646"/>
                </a:lnTo>
                <a:lnTo>
                  <a:pt x="9514" y="15621"/>
                </a:lnTo>
                <a:lnTo>
                  <a:pt x="9685" y="15597"/>
                </a:lnTo>
                <a:lnTo>
                  <a:pt x="9831" y="15548"/>
                </a:lnTo>
                <a:lnTo>
                  <a:pt x="10001" y="15476"/>
                </a:lnTo>
                <a:lnTo>
                  <a:pt x="9977" y="15767"/>
                </a:lnTo>
                <a:lnTo>
                  <a:pt x="9952" y="15792"/>
                </a:lnTo>
                <a:lnTo>
                  <a:pt x="9904" y="15816"/>
                </a:lnTo>
                <a:lnTo>
                  <a:pt x="9636" y="15913"/>
                </a:lnTo>
                <a:lnTo>
                  <a:pt x="9368" y="15986"/>
                </a:lnTo>
                <a:lnTo>
                  <a:pt x="9198" y="16011"/>
                </a:lnTo>
                <a:lnTo>
                  <a:pt x="9125" y="16059"/>
                </a:lnTo>
                <a:lnTo>
                  <a:pt x="9101" y="16084"/>
                </a:lnTo>
                <a:lnTo>
                  <a:pt x="9076" y="16108"/>
                </a:lnTo>
                <a:lnTo>
                  <a:pt x="9076" y="16181"/>
                </a:lnTo>
                <a:lnTo>
                  <a:pt x="9101" y="16205"/>
                </a:lnTo>
                <a:lnTo>
                  <a:pt x="9198" y="16254"/>
                </a:lnTo>
                <a:lnTo>
                  <a:pt x="9295" y="16303"/>
                </a:lnTo>
                <a:lnTo>
                  <a:pt x="9636" y="16303"/>
                </a:lnTo>
                <a:lnTo>
                  <a:pt x="9855" y="16230"/>
                </a:lnTo>
                <a:lnTo>
                  <a:pt x="9831" y="16424"/>
                </a:lnTo>
                <a:lnTo>
                  <a:pt x="9831" y="16643"/>
                </a:lnTo>
                <a:lnTo>
                  <a:pt x="9271" y="16668"/>
                </a:lnTo>
                <a:lnTo>
                  <a:pt x="8711" y="16692"/>
                </a:lnTo>
                <a:lnTo>
                  <a:pt x="7981" y="16692"/>
                </a:lnTo>
                <a:lnTo>
                  <a:pt x="7738" y="16716"/>
                </a:lnTo>
                <a:lnTo>
                  <a:pt x="7763" y="16595"/>
                </a:lnTo>
                <a:lnTo>
                  <a:pt x="7763" y="16449"/>
                </a:lnTo>
                <a:lnTo>
                  <a:pt x="7738" y="16181"/>
                </a:lnTo>
                <a:lnTo>
                  <a:pt x="7641" y="15694"/>
                </a:lnTo>
                <a:lnTo>
                  <a:pt x="7592" y="15330"/>
                </a:lnTo>
                <a:lnTo>
                  <a:pt x="7519" y="14892"/>
                </a:lnTo>
                <a:lnTo>
                  <a:pt x="7471" y="14673"/>
                </a:lnTo>
                <a:lnTo>
                  <a:pt x="7373" y="14502"/>
                </a:lnTo>
                <a:lnTo>
                  <a:pt x="7276" y="14356"/>
                </a:lnTo>
                <a:lnTo>
                  <a:pt x="7203" y="14308"/>
                </a:lnTo>
                <a:lnTo>
                  <a:pt x="7130" y="14259"/>
                </a:lnTo>
                <a:lnTo>
                  <a:pt x="7033" y="14259"/>
                </a:lnTo>
                <a:lnTo>
                  <a:pt x="6960" y="14283"/>
                </a:lnTo>
                <a:lnTo>
                  <a:pt x="6716" y="14210"/>
                </a:lnTo>
                <a:lnTo>
                  <a:pt x="6497" y="14137"/>
                </a:lnTo>
                <a:lnTo>
                  <a:pt x="6327" y="14064"/>
                </a:lnTo>
                <a:lnTo>
                  <a:pt x="6157" y="13991"/>
                </a:lnTo>
                <a:lnTo>
                  <a:pt x="5986" y="13918"/>
                </a:lnTo>
                <a:lnTo>
                  <a:pt x="5816" y="13845"/>
                </a:lnTo>
                <a:lnTo>
                  <a:pt x="5743" y="13772"/>
                </a:lnTo>
                <a:lnTo>
                  <a:pt x="5646" y="13724"/>
                </a:lnTo>
                <a:lnTo>
                  <a:pt x="5597" y="13699"/>
                </a:lnTo>
                <a:lnTo>
                  <a:pt x="5548" y="13724"/>
                </a:lnTo>
                <a:lnTo>
                  <a:pt x="5500" y="13748"/>
                </a:lnTo>
                <a:lnTo>
                  <a:pt x="5427" y="13772"/>
                </a:lnTo>
                <a:lnTo>
                  <a:pt x="5062" y="13602"/>
                </a:lnTo>
                <a:lnTo>
                  <a:pt x="4843" y="13505"/>
                </a:lnTo>
                <a:lnTo>
                  <a:pt x="4721" y="13480"/>
                </a:lnTo>
                <a:lnTo>
                  <a:pt x="4648" y="13480"/>
                </a:lnTo>
                <a:lnTo>
                  <a:pt x="4599" y="13505"/>
                </a:lnTo>
                <a:lnTo>
                  <a:pt x="4551" y="13529"/>
                </a:lnTo>
                <a:lnTo>
                  <a:pt x="4526" y="13602"/>
                </a:lnTo>
                <a:lnTo>
                  <a:pt x="4551" y="13651"/>
                </a:lnTo>
                <a:lnTo>
                  <a:pt x="4575" y="13724"/>
                </a:lnTo>
                <a:lnTo>
                  <a:pt x="4672" y="13821"/>
                </a:lnTo>
                <a:lnTo>
                  <a:pt x="4916" y="13967"/>
                </a:lnTo>
                <a:lnTo>
                  <a:pt x="5135" y="14113"/>
                </a:lnTo>
                <a:lnTo>
                  <a:pt x="4989" y="14283"/>
                </a:lnTo>
                <a:lnTo>
                  <a:pt x="4940" y="14210"/>
                </a:lnTo>
                <a:lnTo>
                  <a:pt x="4891" y="14137"/>
                </a:lnTo>
                <a:lnTo>
                  <a:pt x="4843" y="14113"/>
                </a:lnTo>
                <a:lnTo>
                  <a:pt x="4794" y="14113"/>
                </a:lnTo>
                <a:lnTo>
                  <a:pt x="4672" y="14089"/>
                </a:lnTo>
                <a:lnTo>
                  <a:pt x="4526" y="14064"/>
                </a:lnTo>
                <a:lnTo>
                  <a:pt x="4380" y="13991"/>
                </a:lnTo>
                <a:lnTo>
                  <a:pt x="4259" y="13918"/>
                </a:lnTo>
                <a:lnTo>
                  <a:pt x="4137" y="13821"/>
                </a:lnTo>
                <a:lnTo>
                  <a:pt x="4015" y="13748"/>
                </a:lnTo>
                <a:lnTo>
                  <a:pt x="3894" y="13699"/>
                </a:lnTo>
                <a:lnTo>
                  <a:pt x="3821" y="13699"/>
                </a:lnTo>
                <a:lnTo>
                  <a:pt x="3796" y="13724"/>
                </a:lnTo>
                <a:lnTo>
                  <a:pt x="3772" y="13772"/>
                </a:lnTo>
                <a:lnTo>
                  <a:pt x="3772" y="13870"/>
                </a:lnTo>
                <a:lnTo>
                  <a:pt x="3796" y="13943"/>
                </a:lnTo>
                <a:lnTo>
                  <a:pt x="3845" y="14040"/>
                </a:lnTo>
                <a:lnTo>
                  <a:pt x="3894" y="14113"/>
                </a:lnTo>
                <a:lnTo>
                  <a:pt x="4015" y="14235"/>
                </a:lnTo>
                <a:lnTo>
                  <a:pt x="4186" y="14332"/>
                </a:lnTo>
                <a:lnTo>
                  <a:pt x="4307" y="14405"/>
                </a:lnTo>
                <a:lnTo>
                  <a:pt x="4453" y="14478"/>
                </a:lnTo>
                <a:lnTo>
                  <a:pt x="4599" y="14502"/>
                </a:lnTo>
                <a:lnTo>
                  <a:pt x="4745" y="14502"/>
                </a:lnTo>
                <a:lnTo>
                  <a:pt x="4380" y="14819"/>
                </a:lnTo>
                <a:lnTo>
                  <a:pt x="4356" y="14746"/>
                </a:lnTo>
                <a:lnTo>
                  <a:pt x="4307" y="14697"/>
                </a:lnTo>
                <a:lnTo>
                  <a:pt x="4259" y="14673"/>
                </a:lnTo>
                <a:lnTo>
                  <a:pt x="4186" y="14648"/>
                </a:lnTo>
                <a:lnTo>
                  <a:pt x="4088" y="14648"/>
                </a:lnTo>
                <a:lnTo>
                  <a:pt x="3991" y="14600"/>
                </a:lnTo>
                <a:lnTo>
                  <a:pt x="3845" y="14502"/>
                </a:lnTo>
                <a:lnTo>
                  <a:pt x="3675" y="14356"/>
                </a:lnTo>
                <a:lnTo>
                  <a:pt x="3626" y="14332"/>
                </a:lnTo>
                <a:lnTo>
                  <a:pt x="3577" y="14308"/>
                </a:lnTo>
                <a:lnTo>
                  <a:pt x="3529" y="14283"/>
                </a:lnTo>
                <a:lnTo>
                  <a:pt x="3480" y="14259"/>
                </a:lnTo>
                <a:lnTo>
                  <a:pt x="3431" y="14259"/>
                </a:lnTo>
                <a:lnTo>
                  <a:pt x="3407" y="14283"/>
                </a:lnTo>
                <a:lnTo>
                  <a:pt x="3383" y="14405"/>
                </a:lnTo>
                <a:lnTo>
                  <a:pt x="3358" y="14478"/>
                </a:lnTo>
                <a:lnTo>
                  <a:pt x="3383" y="14551"/>
                </a:lnTo>
                <a:lnTo>
                  <a:pt x="3407" y="14624"/>
                </a:lnTo>
                <a:lnTo>
                  <a:pt x="3456" y="14697"/>
                </a:lnTo>
                <a:lnTo>
                  <a:pt x="3577" y="14819"/>
                </a:lnTo>
                <a:lnTo>
                  <a:pt x="3675" y="14916"/>
                </a:lnTo>
                <a:lnTo>
                  <a:pt x="3772" y="14989"/>
                </a:lnTo>
                <a:lnTo>
                  <a:pt x="3894" y="15038"/>
                </a:lnTo>
                <a:lnTo>
                  <a:pt x="4015" y="15086"/>
                </a:lnTo>
                <a:lnTo>
                  <a:pt x="3796" y="15208"/>
                </a:lnTo>
                <a:lnTo>
                  <a:pt x="3748" y="15159"/>
                </a:lnTo>
                <a:lnTo>
                  <a:pt x="3529" y="14989"/>
                </a:lnTo>
                <a:lnTo>
                  <a:pt x="3310" y="14819"/>
                </a:lnTo>
                <a:lnTo>
                  <a:pt x="2920" y="14429"/>
                </a:lnTo>
                <a:lnTo>
                  <a:pt x="2555" y="14064"/>
                </a:lnTo>
                <a:lnTo>
                  <a:pt x="2385" y="13845"/>
                </a:lnTo>
                <a:lnTo>
                  <a:pt x="2239" y="13626"/>
                </a:lnTo>
                <a:lnTo>
                  <a:pt x="2409" y="13456"/>
                </a:lnTo>
                <a:lnTo>
                  <a:pt x="2555" y="13237"/>
                </a:lnTo>
                <a:lnTo>
                  <a:pt x="2799" y="12848"/>
                </a:lnTo>
                <a:lnTo>
                  <a:pt x="3212" y="12312"/>
                </a:lnTo>
                <a:lnTo>
                  <a:pt x="3626" y="11801"/>
                </a:lnTo>
                <a:lnTo>
                  <a:pt x="3626" y="11777"/>
                </a:lnTo>
                <a:lnTo>
                  <a:pt x="3723" y="11704"/>
                </a:lnTo>
                <a:lnTo>
                  <a:pt x="3748" y="11607"/>
                </a:lnTo>
                <a:lnTo>
                  <a:pt x="3772" y="11558"/>
                </a:lnTo>
                <a:lnTo>
                  <a:pt x="3748" y="11485"/>
                </a:lnTo>
                <a:lnTo>
                  <a:pt x="3723" y="11436"/>
                </a:lnTo>
                <a:lnTo>
                  <a:pt x="3675" y="11388"/>
                </a:lnTo>
                <a:lnTo>
                  <a:pt x="3529" y="11266"/>
                </a:lnTo>
                <a:lnTo>
                  <a:pt x="3407" y="11096"/>
                </a:lnTo>
                <a:lnTo>
                  <a:pt x="3164" y="10779"/>
                </a:lnTo>
                <a:lnTo>
                  <a:pt x="3018" y="10536"/>
                </a:lnTo>
                <a:lnTo>
                  <a:pt x="3018" y="10463"/>
                </a:lnTo>
                <a:lnTo>
                  <a:pt x="2993" y="10366"/>
                </a:lnTo>
                <a:lnTo>
                  <a:pt x="2945" y="10293"/>
                </a:lnTo>
                <a:lnTo>
                  <a:pt x="2872" y="10244"/>
                </a:lnTo>
                <a:lnTo>
                  <a:pt x="2774" y="10220"/>
                </a:lnTo>
                <a:lnTo>
                  <a:pt x="1704" y="10122"/>
                </a:lnTo>
                <a:lnTo>
                  <a:pt x="1144" y="10074"/>
                </a:lnTo>
                <a:lnTo>
                  <a:pt x="876" y="10025"/>
                </a:lnTo>
                <a:lnTo>
                  <a:pt x="633" y="9952"/>
                </a:lnTo>
                <a:lnTo>
                  <a:pt x="633" y="9830"/>
                </a:lnTo>
                <a:lnTo>
                  <a:pt x="609" y="9709"/>
                </a:lnTo>
                <a:lnTo>
                  <a:pt x="584" y="9587"/>
                </a:lnTo>
                <a:lnTo>
                  <a:pt x="560" y="9441"/>
                </a:lnTo>
                <a:lnTo>
                  <a:pt x="536" y="9052"/>
                </a:lnTo>
                <a:lnTo>
                  <a:pt x="560" y="8638"/>
                </a:lnTo>
                <a:lnTo>
                  <a:pt x="584" y="8395"/>
                </a:lnTo>
                <a:lnTo>
                  <a:pt x="609" y="8127"/>
                </a:lnTo>
                <a:lnTo>
                  <a:pt x="633" y="7835"/>
                </a:lnTo>
                <a:lnTo>
                  <a:pt x="633" y="7689"/>
                </a:lnTo>
                <a:lnTo>
                  <a:pt x="609" y="7567"/>
                </a:lnTo>
                <a:lnTo>
                  <a:pt x="803" y="7519"/>
                </a:lnTo>
                <a:lnTo>
                  <a:pt x="1217" y="7421"/>
                </a:lnTo>
                <a:lnTo>
                  <a:pt x="1095" y="7592"/>
                </a:lnTo>
                <a:lnTo>
                  <a:pt x="998" y="7762"/>
                </a:lnTo>
                <a:lnTo>
                  <a:pt x="876" y="8103"/>
                </a:lnTo>
                <a:lnTo>
                  <a:pt x="876" y="8151"/>
                </a:lnTo>
                <a:lnTo>
                  <a:pt x="876" y="8224"/>
                </a:lnTo>
                <a:lnTo>
                  <a:pt x="901" y="8273"/>
                </a:lnTo>
                <a:lnTo>
                  <a:pt x="925" y="8297"/>
                </a:lnTo>
                <a:lnTo>
                  <a:pt x="1022" y="8370"/>
                </a:lnTo>
                <a:lnTo>
                  <a:pt x="1144" y="8370"/>
                </a:lnTo>
                <a:lnTo>
                  <a:pt x="1193" y="8346"/>
                </a:lnTo>
                <a:lnTo>
                  <a:pt x="1217" y="8297"/>
                </a:lnTo>
                <a:lnTo>
                  <a:pt x="1290" y="8224"/>
                </a:lnTo>
                <a:lnTo>
                  <a:pt x="1363" y="7981"/>
                </a:lnTo>
                <a:lnTo>
                  <a:pt x="1460" y="7738"/>
                </a:lnTo>
                <a:lnTo>
                  <a:pt x="1558" y="7543"/>
                </a:lnTo>
                <a:lnTo>
                  <a:pt x="1655" y="7348"/>
                </a:lnTo>
                <a:lnTo>
                  <a:pt x="1850" y="7348"/>
                </a:lnTo>
                <a:lnTo>
                  <a:pt x="1752" y="7519"/>
                </a:lnTo>
                <a:lnTo>
                  <a:pt x="1655" y="7689"/>
                </a:lnTo>
                <a:lnTo>
                  <a:pt x="1606" y="7884"/>
                </a:lnTo>
                <a:lnTo>
                  <a:pt x="1558" y="8054"/>
                </a:lnTo>
                <a:lnTo>
                  <a:pt x="1558" y="8127"/>
                </a:lnTo>
                <a:lnTo>
                  <a:pt x="1558" y="8176"/>
                </a:lnTo>
                <a:lnTo>
                  <a:pt x="1606" y="8224"/>
                </a:lnTo>
                <a:lnTo>
                  <a:pt x="1655" y="8273"/>
                </a:lnTo>
                <a:lnTo>
                  <a:pt x="1728" y="8322"/>
                </a:lnTo>
                <a:lnTo>
                  <a:pt x="1801" y="8297"/>
                </a:lnTo>
                <a:lnTo>
                  <a:pt x="1898" y="8249"/>
                </a:lnTo>
                <a:lnTo>
                  <a:pt x="1923" y="8200"/>
                </a:lnTo>
                <a:lnTo>
                  <a:pt x="1947" y="8151"/>
                </a:lnTo>
                <a:lnTo>
                  <a:pt x="1996" y="7908"/>
                </a:lnTo>
                <a:lnTo>
                  <a:pt x="2093" y="7689"/>
                </a:lnTo>
                <a:lnTo>
                  <a:pt x="2166" y="7519"/>
                </a:lnTo>
                <a:lnTo>
                  <a:pt x="2239" y="7324"/>
                </a:lnTo>
                <a:lnTo>
                  <a:pt x="2409" y="7324"/>
                </a:lnTo>
                <a:lnTo>
                  <a:pt x="2361" y="7494"/>
                </a:lnTo>
                <a:lnTo>
                  <a:pt x="2239" y="7762"/>
                </a:lnTo>
                <a:lnTo>
                  <a:pt x="2215" y="7908"/>
                </a:lnTo>
                <a:lnTo>
                  <a:pt x="2190" y="8054"/>
                </a:lnTo>
                <a:lnTo>
                  <a:pt x="2215" y="8127"/>
                </a:lnTo>
                <a:lnTo>
                  <a:pt x="2239" y="8176"/>
                </a:lnTo>
                <a:lnTo>
                  <a:pt x="2288" y="8200"/>
                </a:lnTo>
                <a:lnTo>
                  <a:pt x="2336" y="8224"/>
                </a:lnTo>
                <a:lnTo>
                  <a:pt x="2385" y="8249"/>
                </a:lnTo>
                <a:lnTo>
                  <a:pt x="2434" y="8224"/>
                </a:lnTo>
                <a:lnTo>
                  <a:pt x="2482" y="8200"/>
                </a:lnTo>
                <a:lnTo>
                  <a:pt x="2507" y="8151"/>
                </a:lnTo>
                <a:lnTo>
                  <a:pt x="2555" y="8030"/>
                </a:lnTo>
                <a:lnTo>
                  <a:pt x="2580" y="7908"/>
                </a:lnTo>
                <a:lnTo>
                  <a:pt x="2628" y="7665"/>
                </a:lnTo>
                <a:lnTo>
                  <a:pt x="2677" y="7494"/>
                </a:lnTo>
                <a:lnTo>
                  <a:pt x="2701" y="7300"/>
                </a:lnTo>
                <a:lnTo>
                  <a:pt x="2847" y="7276"/>
                </a:lnTo>
                <a:lnTo>
                  <a:pt x="2920" y="7251"/>
                </a:lnTo>
                <a:lnTo>
                  <a:pt x="2969" y="7203"/>
                </a:lnTo>
                <a:lnTo>
                  <a:pt x="2993" y="7154"/>
                </a:lnTo>
                <a:lnTo>
                  <a:pt x="2993" y="7081"/>
                </a:lnTo>
                <a:lnTo>
                  <a:pt x="3042" y="7008"/>
                </a:lnTo>
                <a:lnTo>
                  <a:pt x="3066" y="6935"/>
                </a:lnTo>
                <a:lnTo>
                  <a:pt x="3066" y="6765"/>
                </a:lnTo>
                <a:lnTo>
                  <a:pt x="3115" y="6594"/>
                </a:lnTo>
                <a:lnTo>
                  <a:pt x="3212" y="6278"/>
                </a:lnTo>
                <a:lnTo>
                  <a:pt x="3456" y="5670"/>
                </a:lnTo>
                <a:lnTo>
                  <a:pt x="3553" y="5597"/>
                </a:lnTo>
                <a:lnTo>
                  <a:pt x="3602" y="5475"/>
                </a:lnTo>
                <a:lnTo>
                  <a:pt x="3602" y="5426"/>
                </a:lnTo>
                <a:lnTo>
                  <a:pt x="3602" y="5353"/>
                </a:lnTo>
                <a:lnTo>
                  <a:pt x="3577" y="5305"/>
                </a:lnTo>
                <a:lnTo>
                  <a:pt x="3529" y="5232"/>
                </a:lnTo>
                <a:lnTo>
                  <a:pt x="3139" y="4842"/>
                </a:lnTo>
                <a:lnTo>
                  <a:pt x="2799" y="4429"/>
                </a:lnTo>
                <a:lnTo>
                  <a:pt x="2434" y="4015"/>
                </a:lnTo>
                <a:lnTo>
                  <a:pt x="2069" y="3626"/>
                </a:lnTo>
                <a:lnTo>
                  <a:pt x="2263" y="3480"/>
                </a:lnTo>
                <a:lnTo>
                  <a:pt x="2458" y="3285"/>
                </a:lnTo>
                <a:lnTo>
                  <a:pt x="2799" y="2871"/>
                </a:lnTo>
                <a:lnTo>
                  <a:pt x="2993" y="2677"/>
                </a:lnTo>
                <a:lnTo>
                  <a:pt x="3164" y="2482"/>
                </a:lnTo>
                <a:lnTo>
                  <a:pt x="3383" y="2336"/>
                </a:lnTo>
                <a:lnTo>
                  <a:pt x="3504" y="2287"/>
                </a:lnTo>
                <a:lnTo>
                  <a:pt x="3626" y="2239"/>
                </a:lnTo>
                <a:lnTo>
                  <a:pt x="3723" y="2190"/>
                </a:lnTo>
                <a:lnTo>
                  <a:pt x="3577" y="2287"/>
                </a:lnTo>
                <a:lnTo>
                  <a:pt x="3431" y="2409"/>
                </a:lnTo>
                <a:lnTo>
                  <a:pt x="3261" y="2579"/>
                </a:lnTo>
                <a:lnTo>
                  <a:pt x="3188" y="2677"/>
                </a:lnTo>
                <a:lnTo>
                  <a:pt x="3139" y="2750"/>
                </a:lnTo>
                <a:lnTo>
                  <a:pt x="3091" y="2847"/>
                </a:lnTo>
                <a:lnTo>
                  <a:pt x="3091" y="2944"/>
                </a:lnTo>
                <a:lnTo>
                  <a:pt x="3115" y="3017"/>
                </a:lnTo>
                <a:lnTo>
                  <a:pt x="3164" y="3066"/>
                </a:lnTo>
                <a:lnTo>
                  <a:pt x="3212" y="3115"/>
                </a:lnTo>
                <a:lnTo>
                  <a:pt x="3310" y="3090"/>
                </a:lnTo>
                <a:lnTo>
                  <a:pt x="3383" y="3066"/>
                </a:lnTo>
                <a:lnTo>
                  <a:pt x="3431" y="3017"/>
                </a:lnTo>
                <a:lnTo>
                  <a:pt x="3553" y="2871"/>
                </a:lnTo>
                <a:lnTo>
                  <a:pt x="3675" y="2701"/>
                </a:lnTo>
                <a:lnTo>
                  <a:pt x="3845" y="2555"/>
                </a:lnTo>
                <a:lnTo>
                  <a:pt x="4064" y="2433"/>
                </a:lnTo>
                <a:lnTo>
                  <a:pt x="4161" y="2482"/>
                </a:lnTo>
                <a:lnTo>
                  <a:pt x="4015" y="2579"/>
                </a:lnTo>
                <a:lnTo>
                  <a:pt x="3894" y="2677"/>
                </a:lnTo>
                <a:lnTo>
                  <a:pt x="3772" y="2798"/>
                </a:lnTo>
                <a:lnTo>
                  <a:pt x="3650" y="2944"/>
                </a:lnTo>
                <a:lnTo>
                  <a:pt x="3602" y="3017"/>
                </a:lnTo>
                <a:lnTo>
                  <a:pt x="3577" y="3115"/>
                </a:lnTo>
                <a:lnTo>
                  <a:pt x="3553" y="3188"/>
                </a:lnTo>
                <a:lnTo>
                  <a:pt x="3553" y="3285"/>
                </a:lnTo>
                <a:lnTo>
                  <a:pt x="3577" y="3334"/>
                </a:lnTo>
                <a:lnTo>
                  <a:pt x="3602" y="3358"/>
                </a:lnTo>
                <a:lnTo>
                  <a:pt x="3675" y="3407"/>
                </a:lnTo>
                <a:lnTo>
                  <a:pt x="3772" y="3407"/>
                </a:lnTo>
                <a:lnTo>
                  <a:pt x="3869" y="3358"/>
                </a:lnTo>
                <a:lnTo>
                  <a:pt x="3942" y="3261"/>
                </a:lnTo>
                <a:lnTo>
                  <a:pt x="3991" y="3139"/>
                </a:lnTo>
                <a:lnTo>
                  <a:pt x="4088" y="3017"/>
                </a:lnTo>
                <a:lnTo>
                  <a:pt x="4210" y="2920"/>
                </a:lnTo>
                <a:lnTo>
                  <a:pt x="4453" y="2677"/>
                </a:lnTo>
                <a:lnTo>
                  <a:pt x="4551" y="2774"/>
                </a:lnTo>
                <a:lnTo>
                  <a:pt x="4697" y="2871"/>
                </a:lnTo>
                <a:lnTo>
                  <a:pt x="4453" y="3017"/>
                </a:lnTo>
                <a:lnTo>
                  <a:pt x="4259" y="3139"/>
                </a:lnTo>
                <a:lnTo>
                  <a:pt x="4064" y="3285"/>
                </a:lnTo>
                <a:lnTo>
                  <a:pt x="3894" y="3455"/>
                </a:lnTo>
                <a:lnTo>
                  <a:pt x="3845" y="3553"/>
                </a:lnTo>
                <a:lnTo>
                  <a:pt x="3796" y="3650"/>
                </a:lnTo>
                <a:lnTo>
                  <a:pt x="3796" y="3747"/>
                </a:lnTo>
                <a:lnTo>
                  <a:pt x="3821" y="3869"/>
                </a:lnTo>
                <a:lnTo>
                  <a:pt x="3894" y="3918"/>
                </a:lnTo>
                <a:lnTo>
                  <a:pt x="3967" y="3942"/>
                </a:lnTo>
                <a:lnTo>
                  <a:pt x="4064" y="3918"/>
                </a:lnTo>
                <a:lnTo>
                  <a:pt x="4088" y="3893"/>
                </a:lnTo>
                <a:lnTo>
                  <a:pt x="4113" y="3869"/>
                </a:lnTo>
                <a:lnTo>
                  <a:pt x="4210" y="3723"/>
                </a:lnTo>
                <a:lnTo>
                  <a:pt x="4307" y="3577"/>
                </a:lnTo>
                <a:lnTo>
                  <a:pt x="4429" y="3480"/>
                </a:lnTo>
                <a:lnTo>
                  <a:pt x="4575" y="3382"/>
                </a:lnTo>
                <a:lnTo>
                  <a:pt x="4794" y="3236"/>
                </a:lnTo>
                <a:lnTo>
                  <a:pt x="5013" y="3090"/>
                </a:lnTo>
                <a:lnTo>
                  <a:pt x="5305" y="3285"/>
                </a:lnTo>
                <a:lnTo>
                  <a:pt x="4989" y="3504"/>
                </a:lnTo>
                <a:lnTo>
                  <a:pt x="4843" y="3601"/>
                </a:lnTo>
                <a:lnTo>
                  <a:pt x="4697" y="3723"/>
                </a:lnTo>
                <a:lnTo>
                  <a:pt x="4551" y="3869"/>
                </a:lnTo>
                <a:lnTo>
                  <a:pt x="4526" y="3942"/>
                </a:lnTo>
                <a:lnTo>
                  <a:pt x="4502" y="4015"/>
                </a:lnTo>
                <a:lnTo>
                  <a:pt x="4526" y="4064"/>
                </a:lnTo>
                <a:lnTo>
                  <a:pt x="4551" y="4112"/>
                </a:lnTo>
                <a:lnTo>
                  <a:pt x="4599" y="4137"/>
                </a:lnTo>
                <a:lnTo>
                  <a:pt x="4672" y="4137"/>
                </a:lnTo>
                <a:lnTo>
                  <a:pt x="4721" y="4112"/>
                </a:lnTo>
                <a:lnTo>
                  <a:pt x="4770" y="4064"/>
                </a:lnTo>
                <a:lnTo>
                  <a:pt x="4867" y="3966"/>
                </a:lnTo>
                <a:lnTo>
                  <a:pt x="5013" y="3845"/>
                </a:lnTo>
                <a:lnTo>
                  <a:pt x="5183" y="3723"/>
                </a:lnTo>
                <a:lnTo>
                  <a:pt x="5354" y="3601"/>
                </a:lnTo>
                <a:lnTo>
                  <a:pt x="5548" y="3455"/>
                </a:lnTo>
                <a:lnTo>
                  <a:pt x="5597" y="3504"/>
                </a:lnTo>
                <a:lnTo>
                  <a:pt x="5694" y="3528"/>
                </a:lnTo>
                <a:lnTo>
                  <a:pt x="5767" y="3528"/>
                </a:lnTo>
                <a:lnTo>
                  <a:pt x="5840" y="3480"/>
                </a:lnTo>
                <a:lnTo>
                  <a:pt x="5889" y="3407"/>
                </a:lnTo>
                <a:lnTo>
                  <a:pt x="6181" y="3285"/>
                </a:lnTo>
                <a:lnTo>
                  <a:pt x="6449" y="3188"/>
                </a:lnTo>
                <a:lnTo>
                  <a:pt x="6765" y="3090"/>
                </a:lnTo>
                <a:lnTo>
                  <a:pt x="7033" y="3017"/>
                </a:lnTo>
                <a:lnTo>
                  <a:pt x="7106" y="2993"/>
                </a:lnTo>
                <a:lnTo>
                  <a:pt x="7154" y="2969"/>
                </a:lnTo>
                <a:lnTo>
                  <a:pt x="7203" y="2896"/>
                </a:lnTo>
                <a:lnTo>
                  <a:pt x="7227" y="2847"/>
                </a:lnTo>
                <a:lnTo>
                  <a:pt x="7276" y="2701"/>
                </a:lnTo>
                <a:lnTo>
                  <a:pt x="7325" y="2531"/>
                </a:lnTo>
                <a:lnTo>
                  <a:pt x="7373" y="2190"/>
                </a:lnTo>
                <a:lnTo>
                  <a:pt x="7398" y="1509"/>
                </a:lnTo>
                <a:lnTo>
                  <a:pt x="7495" y="998"/>
                </a:lnTo>
                <a:lnTo>
                  <a:pt x="7519" y="730"/>
                </a:lnTo>
                <a:lnTo>
                  <a:pt x="7519" y="608"/>
                </a:lnTo>
                <a:lnTo>
                  <a:pt x="7519" y="487"/>
                </a:lnTo>
                <a:close/>
                <a:moveTo>
                  <a:pt x="8030" y="0"/>
                </a:moveTo>
                <a:lnTo>
                  <a:pt x="7641" y="49"/>
                </a:lnTo>
                <a:lnTo>
                  <a:pt x="7471" y="73"/>
                </a:lnTo>
                <a:lnTo>
                  <a:pt x="7300" y="122"/>
                </a:lnTo>
                <a:lnTo>
                  <a:pt x="7252" y="146"/>
                </a:lnTo>
                <a:lnTo>
                  <a:pt x="7203" y="195"/>
                </a:lnTo>
                <a:lnTo>
                  <a:pt x="7179" y="243"/>
                </a:lnTo>
                <a:lnTo>
                  <a:pt x="7179" y="292"/>
                </a:lnTo>
                <a:lnTo>
                  <a:pt x="7106" y="414"/>
                </a:lnTo>
                <a:lnTo>
                  <a:pt x="7033" y="535"/>
                </a:lnTo>
                <a:lnTo>
                  <a:pt x="6984" y="681"/>
                </a:lnTo>
                <a:lnTo>
                  <a:pt x="6960" y="827"/>
                </a:lnTo>
                <a:lnTo>
                  <a:pt x="6935" y="1168"/>
                </a:lnTo>
                <a:lnTo>
                  <a:pt x="6887" y="1436"/>
                </a:lnTo>
                <a:lnTo>
                  <a:pt x="6789" y="2020"/>
                </a:lnTo>
                <a:lnTo>
                  <a:pt x="6765" y="2312"/>
                </a:lnTo>
                <a:lnTo>
                  <a:pt x="6765" y="2604"/>
                </a:lnTo>
                <a:lnTo>
                  <a:pt x="6497" y="2701"/>
                </a:lnTo>
                <a:lnTo>
                  <a:pt x="6230" y="2798"/>
                </a:lnTo>
                <a:lnTo>
                  <a:pt x="5719" y="3042"/>
                </a:lnTo>
                <a:lnTo>
                  <a:pt x="4770" y="2385"/>
                </a:lnTo>
                <a:lnTo>
                  <a:pt x="4551" y="2214"/>
                </a:lnTo>
                <a:lnTo>
                  <a:pt x="4283" y="2020"/>
                </a:lnTo>
                <a:lnTo>
                  <a:pt x="4113" y="1922"/>
                </a:lnTo>
                <a:lnTo>
                  <a:pt x="3967" y="1874"/>
                </a:lnTo>
                <a:lnTo>
                  <a:pt x="3845" y="1825"/>
                </a:lnTo>
                <a:lnTo>
                  <a:pt x="3699" y="1825"/>
                </a:lnTo>
                <a:lnTo>
                  <a:pt x="3626" y="1776"/>
                </a:lnTo>
                <a:lnTo>
                  <a:pt x="3553" y="1776"/>
                </a:lnTo>
                <a:lnTo>
                  <a:pt x="3504" y="1801"/>
                </a:lnTo>
                <a:lnTo>
                  <a:pt x="3358" y="1849"/>
                </a:lnTo>
                <a:lnTo>
                  <a:pt x="3237" y="1898"/>
                </a:lnTo>
                <a:lnTo>
                  <a:pt x="2993" y="2068"/>
                </a:lnTo>
                <a:lnTo>
                  <a:pt x="2774" y="2287"/>
                </a:lnTo>
                <a:lnTo>
                  <a:pt x="2580" y="2506"/>
                </a:lnTo>
                <a:lnTo>
                  <a:pt x="2117" y="2969"/>
                </a:lnTo>
                <a:lnTo>
                  <a:pt x="1923" y="3212"/>
                </a:lnTo>
                <a:lnTo>
                  <a:pt x="1728" y="3455"/>
                </a:lnTo>
                <a:lnTo>
                  <a:pt x="1655" y="3504"/>
                </a:lnTo>
                <a:lnTo>
                  <a:pt x="1606" y="3553"/>
                </a:lnTo>
                <a:lnTo>
                  <a:pt x="1582" y="3601"/>
                </a:lnTo>
                <a:lnTo>
                  <a:pt x="1606" y="3699"/>
                </a:lnTo>
                <a:lnTo>
                  <a:pt x="1728" y="3942"/>
                </a:lnTo>
                <a:lnTo>
                  <a:pt x="1898" y="4161"/>
                </a:lnTo>
                <a:lnTo>
                  <a:pt x="2263" y="4599"/>
                </a:lnTo>
                <a:lnTo>
                  <a:pt x="2628" y="5110"/>
                </a:lnTo>
                <a:lnTo>
                  <a:pt x="2847" y="5329"/>
                </a:lnTo>
                <a:lnTo>
                  <a:pt x="3066" y="5548"/>
                </a:lnTo>
                <a:lnTo>
                  <a:pt x="2969" y="5670"/>
                </a:lnTo>
                <a:lnTo>
                  <a:pt x="2920" y="5791"/>
                </a:lnTo>
                <a:lnTo>
                  <a:pt x="2799" y="6035"/>
                </a:lnTo>
                <a:lnTo>
                  <a:pt x="2653" y="6400"/>
                </a:lnTo>
                <a:lnTo>
                  <a:pt x="2604" y="6594"/>
                </a:lnTo>
                <a:lnTo>
                  <a:pt x="2580" y="6813"/>
                </a:lnTo>
                <a:lnTo>
                  <a:pt x="2288" y="6813"/>
                </a:lnTo>
                <a:lnTo>
                  <a:pt x="1971" y="6838"/>
                </a:lnTo>
                <a:lnTo>
                  <a:pt x="1387" y="6935"/>
                </a:lnTo>
                <a:lnTo>
                  <a:pt x="1144" y="6984"/>
                </a:lnTo>
                <a:lnTo>
                  <a:pt x="828" y="7057"/>
                </a:lnTo>
                <a:lnTo>
                  <a:pt x="682" y="7105"/>
                </a:lnTo>
                <a:lnTo>
                  <a:pt x="536" y="7178"/>
                </a:lnTo>
                <a:lnTo>
                  <a:pt x="438" y="7251"/>
                </a:lnTo>
                <a:lnTo>
                  <a:pt x="365" y="7348"/>
                </a:lnTo>
                <a:lnTo>
                  <a:pt x="292" y="7373"/>
                </a:lnTo>
                <a:lnTo>
                  <a:pt x="244" y="7397"/>
                </a:lnTo>
                <a:lnTo>
                  <a:pt x="195" y="7446"/>
                </a:lnTo>
                <a:lnTo>
                  <a:pt x="171" y="7494"/>
                </a:lnTo>
                <a:lnTo>
                  <a:pt x="122" y="7640"/>
                </a:lnTo>
                <a:lnTo>
                  <a:pt x="98" y="7932"/>
                </a:lnTo>
                <a:lnTo>
                  <a:pt x="25" y="8857"/>
                </a:lnTo>
                <a:lnTo>
                  <a:pt x="0" y="9149"/>
                </a:lnTo>
                <a:lnTo>
                  <a:pt x="25" y="9514"/>
                </a:lnTo>
                <a:lnTo>
                  <a:pt x="49" y="9709"/>
                </a:lnTo>
                <a:lnTo>
                  <a:pt x="98" y="9879"/>
                </a:lnTo>
                <a:lnTo>
                  <a:pt x="171" y="10001"/>
                </a:lnTo>
                <a:lnTo>
                  <a:pt x="219" y="10049"/>
                </a:lnTo>
                <a:lnTo>
                  <a:pt x="268" y="10098"/>
                </a:lnTo>
                <a:lnTo>
                  <a:pt x="268" y="10171"/>
                </a:lnTo>
                <a:lnTo>
                  <a:pt x="292" y="10220"/>
                </a:lnTo>
                <a:lnTo>
                  <a:pt x="317" y="10268"/>
                </a:lnTo>
                <a:lnTo>
                  <a:pt x="390" y="10317"/>
                </a:lnTo>
                <a:lnTo>
                  <a:pt x="633" y="10414"/>
                </a:lnTo>
                <a:lnTo>
                  <a:pt x="925" y="10487"/>
                </a:lnTo>
                <a:lnTo>
                  <a:pt x="1193" y="10560"/>
                </a:lnTo>
                <a:lnTo>
                  <a:pt x="1485" y="10609"/>
                </a:lnTo>
                <a:lnTo>
                  <a:pt x="2069" y="10658"/>
                </a:lnTo>
                <a:lnTo>
                  <a:pt x="2653" y="10706"/>
                </a:lnTo>
                <a:lnTo>
                  <a:pt x="2750" y="10877"/>
                </a:lnTo>
                <a:lnTo>
                  <a:pt x="2823" y="11047"/>
                </a:lnTo>
                <a:lnTo>
                  <a:pt x="3018" y="11363"/>
                </a:lnTo>
                <a:lnTo>
                  <a:pt x="3261" y="11655"/>
                </a:lnTo>
                <a:lnTo>
                  <a:pt x="3066" y="11850"/>
                </a:lnTo>
                <a:lnTo>
                  <a:pt x="2872" y="12045"/>
                </a:lnTo>
                <a:lnTo>
                  <a:pt x="2507" y="12483"/>
                </a:lnTo>
                <a:lnTo>
                  <a:pt x="2117" y="12994"/>
                </a:lnTo>
                <a:lnTo>
                  <a:pt x="1947" y="13213"/>
                </a:lnTo>
                <a:lnTo>
                  <a:pt x="1874" y="13334"/>
                </a:lnTo>
                <a:lnTo>
                  <a:pt x="1825" y="13456"/>
                </a:lnTo>
                <a:lnTo>
                  <a:pt x="1825" y="13553"/>
                </a:lnTo>
                <a:lnTo>
                  <a:pt x="1850" y="13626"/>
                </a:lnTo>
                <a:lnTo>
                  <a:pt x="1850" y="13748"/>
                </a:lnTo>
                <a:lnTo>
                  <a:pt x="1874" y="13894"/>
                </a:lnTo>
                <a:lnTo>
                  <a:pt x="1947" y="14016"/>
                </a:lnTo>
                <a:lnTo>
                  <a:pt x="2020" y="14162"/>
                </a:lnTo>
                <a:lnTo>
                  <a:pt x="2215" y="14381"/>
                </a:lnTo>
                <a:lnTo>
                  <a:pt x="2385" y="14600"/>
                </a:lnTo>
                <a:lnTo>
                  <a:pt x="2653" y="14867"/>
                </a:lnTo>
                <a:lnTo>
                  <a:pt x="2920" y="15135"/>
                </a:lnTo>
                <a:lnTo>
                  <a:pt x="3188" y="15378"/>
                </a:lnTo>
                <a:lnTo>
                  <a:pt x="3504" y="15597"/>
                </a:lnTo>
                <a:lnTo>
                  <a:pt x="3553" y="15646"/>
                </a:lnTo>
                <a:lnTo>
                  <a:pt x="3675" y="15646"/>
                </a:lnTo>
                <a:lnTo>
                  <a:pt x="3723" y="15621"/>
                </a:lnTo>
                <a:lnTo>
                  <a:pt x="3845" y="15646"/>
                </a:lnTo>
                <a:lnTo>
                  <a:pt x="3967" y="15621"/>
                </a:lnTo>
                <a:lnTo>
                  <a:pt x="4113" y="15573"/>
                </a:lnTo>
                <a:lnTo>
                  <a:pt x="4234" y="15524"/>
                </a:lnTo>
                <a:lnTo>
                  <a:pt x="4478" y="15378"/>
                </a:lnTo>
                <a:lnTo>
                  <a:pt x="4697" y="15232"/>
                </a:lnTo>
                <a:lnTo>
                  <a:pt x="4964" y="14989"/>
                </a:lnTo>
                <a:lnTo>
                  <a:pt x="5232" y="14746"/>
                </a:lnTo>
                <a:lnTo>
                  <a:pt x="5743" y="14210"/>
                </a:lnTo>
                <a:lnTo>
                  <a:pt x="5865" y="14308"/>
                </a:lnTo>
                <a:lnTo>
                  <a:pt x="5986" y="14381"/>
                </a:lnTo>
                <a:lnTo>
                  <a:pt x="6254" y="14502"/>
                </a:lnTo>
                <a:lnTo>
                  <a:pt x="6595" y="14648"/>
                </a:lnTo>
                <a:lnTo>
                  <a:pt x="6789" y="14697"/>
                </a:lnTo>
                <a:lnTo>
                  <a:pt x="6887" y="14721"/>
                </a:lnTo>
                <a:lnTo>
                  <a:pt x="6984" y="14721"/>
                </a:lnTo>
                <a:lnTo>
                  <a:pt x="7033" y="14940"/>
                </a:lnTo>
                <a:lnTo>
                  <a:pt x="7081" y="15135"/>
                </a:lnTo>
                <a:lnTo>
                  <a:pt x="7154" y="15573"/>
                </a:lnTo>
                <a:lnTo>
                  <a:pt x="7203" y="16035"/>
                </a:lnTo>
                <a:lnTo>
                  <a:pt x="7203" y="16278"/>
                </a:lnTo>
                <a:lnTo>
                  <a:pt x="7203" y="16546"/>
                </a:lnTo>
                <a:lnTo>
                  <a:pt x="7227" y="16692"/>
                </a:lnTo>
                <a:lnTo>
                  <a:pt x="7252" y="16814"/>
                </a:lnTo>
                <a:lnTo>
                  <a:pt x="7325" y="16911"/>
                </a:lnTo>
                <a:lnTo>
                  <a:pt x="7398" y="16984"/>
                </a:lnTo>
                <a:lnTo>
                  <a:pt x="7422" y="17008"/>
                </a:lnTo>
                <a:lnTo>
                  <a:pt x="7471" y="17057"/>
                </a:lnTo>
                <a:lnTo>
                  <a:pt x="7568" y="17130"/>
                </a:lnTo>
                <a:lnTo>
                  <a:pt x="7690" y="17179"/>
                </a:lnTo>
                <a:lnTo>
                  <a:pt x="7811" y="17203"/>
                </a:lnTo>
                <a:lnTo>
                  <a:pt x="7957" y="17227"/>
                </a:lnTo>
                <a:lnTo>
                  <a:pt x="8249" y="17227"/>
                </a:lnTo>
                <a:lnTo>
                  <a:pt x="8492" y="17203"/>
                </a:lnTo>
                <a:lnTo>
                  <a:pt x="9198" y="17179"/>
                </a:lnTo>
                <a:lnTo>
                  <a:pt x="9904" y="17154"/>
                </a:lnTo>
                <a:lnTo>
                  <a:pt x="10001" y="17130"/>
                </a:lnTo>
                <a:lnTo>
                  <a:pt x="10098" y="17081"/>
                </a:lnTo>
                <a:lnTo>
                  <a:pt x="10147" y="16984"/>
                </a:lnTo>
                <a:lnTo>
                  <a:pt x="10147" y="16887"/>
                </a:lnTo>
                <a:lnTo>
                  <a:pt x="10171" y="16862"/>
                </a:lnTo>
                <a:lnTo>
                  <a:pt x="10269" y="16741"/>
                </a:lnTo>
                <a:lnTo>
                  <a:pt x="10317" y="16619"/>
                </a:lnTo>
                <a:lnTo>
                  <a:pt x="10366" y="16473"/>
                </a:lnTo>
                <a:lnTo>
                  <a:pt x="10390" y="16327"/>
                </a:lnTo>
                <a:lnTo>
                  <a:pt x="10463" y="15719"/>
                </a:lnTo>
                <a:lnTo>
                  <a:pt x="10561" y="15159"/>
                </a:lnTo>
                <a:lnTo>
                  <a:pt x="10561" y="14892"/>
                </a:lnTo>
                <a:lnTo>
                  <a:pt x="10561" y="14600"/>
                </a:lnTo>
                <a:lnTo>
                  <a:pt x="10707" y="14624"/>
                </a:lnTo>
                <a:lnTo>
                  <a:pt x="10877" y="14600"/>
                </a:lnTo>
                <a:lnTo>
                  <a:pt x="11169" y="14527"/>
                </a:lnTo>
                <a:lnTo>
                  <a:pt x="11291" y="14502"/>
                </a:lnTo>
                <a:lnTo>
                  <a:pt x="11437" y="14429"/>
                </a:lnTo>
                <a:lnTo>
                  <a:pt x="11583" y="14356"/>
                </a:lnTo>
                <a:lnTo>
                  <a:pt x="11680" y="14235"/>
                </a:lnTo>
                <a:lnTo>
                  <a:pt x="11826" y="14405"/>
                </a:lnTo>
                <a:lnTo>
                  <a:pt x="11996" y="14527"/>
                </a:lnTo>
                <a:lnTo>
                  <a:pt x="12313" y="14770"/>
                </a:lnTo>
                <a:lnTo>
                  <a:pt x="12897" y="15208"/>
                </a:lnTo>
                <a:lnTo>
                  <a:pt x="13505" y="15621"/>
                </a:lnTo>
                <a:lnTo>
                  <a:pt x="13578" y="15646"/>
                </a:lnTo>
                <a:lnTo>
                  <a:pt x="13651" y="15670"/>
                </a:lnTo>
                <a:lnTo>
                  <a:pt x="13724" y="15646"/>
                </a:lnTo>
                <a:lnTo>
                  <a:pt x="13797" y="15621"/>
                </a:lnTo>
                <a:lnTo>
                  <a:pt x="13846" y="15597"/>
                </a:lnTo>
                <a:lnTo>
                  <a:pt x="13870" y="15524"/>
                </a:lnTo>
                <a:lnTo>
                  <a:pt x="13919" y="15476"/>
                </a:lnTo>
                <a:lnTo>
                  <a:pt x="13919" y="15403"/>
                </a:lnTo>
                <a:lnTo>
                  <a:pt x="14138" y="15232"/>
                </a:lnTo>
                <a:lnTo>
                  <a:pt x="14332" y="15038"/>
                </a:lnTo>
                <a:lnTo>
                  <a:pt x="14722" y="14624"/>
                </a:lnTo>
                <a:lnTo>
                  <a:pt x="15208" y="14162"/>
                </a:lnTo>
                <a:lnTo>
                  <a:pt x="15427" y="13894"/>
                </a:lnTo>
                <a:lnTo>
                  <a:pt x="15622" y="13651"/>
                </a:lnTo>
                <a:lnTo>
                  <a:pt x="15671" y="13553"/>
                </a:lnTo>
                <a:lnTo>
                  <a:pt x="15671" y="13480"/>
                </a:lnTo>
                <a:lnTo>
                  <a:pt x="15695" y="13383"/>
                </a:lnTo>
                <a:lnTo>
                  <a:pt x="15671" y="13261"/>
                </a:lnTo>
                <a:lnTo>
                  <a:pt x="15500" y="12969"/>
                </a:lnTo>
                <a:lnTo>
                  <a:pt x="15330" y="12702"/>
                </a:lnTo>
                <a:lnTo>
                  <a:pt x="14941" y="12191"/>
                </a:lnTo>
                <a:lnTo>
                  <a:pt x="14795" y="11996"/>
                </a:lnTo>
                <a:lnTo>
                  <a:pt x="14649" y="11801"/>
                </a:lnTo>
                <a:lnTo>
                  <a:pt x="14454" y="11655"/>
                </a:lnTo>
                <a:lnTo>
                  <a:pt x="14259" y="11509"/>
                </a:lnTo>
                <a:lnTo>
                  <a:pt x="14430" y="11266"/>
                </a:lnTo>
                <a:lnTo>
                  <a:pt x="14576" y="10998"/>
                </a:lnTo>
                <a:lnTo>
                  <a:pt x="14673" y="10706"/>
                </a:lnTo>
                <a:lnTo>
                  <a:pt x="14722" y="10414"/>
                </a:lnTo>
                <a:lnTo>
                  <a:pt x="14843" y="10463"/>
                </a:lnTo>
                <a:lnTo>
                  <a:pt x="14965" y="10463"/>
                </a:lnTo>
                <a:lnTo>
                  <a:pt x="15257" y="10487"/>
                </a:lnTo>
                <a:lnTo>
                  <a:pt x="15768" y="10439"/>
                </a:lnTo>
                <a:lnTo>
                  <a:pt x="16352" y="10414"/>
                </a:lnTo>
                <a:lnTo>
                  <a:pt x="16619" y="10390"/>
                </a:lnTo>
                <a:lnTo>
                  <a:pt x="16911" y="10366"/>
                </a:lnTo>
                <a:lnTo>
                  <a:pt x="16984" y="10341"/>
                </a:lnTo>
                <a:lnTo>
                  <a:pt x="17057" y="10293"/>
                </a:lnTo>
                <a:lnTo>
                  <a:pt x="17082" y="10220"/>
                </a:lnTo>
                <a:lnTo>
                  <a:pt x="17106" y="10171"/>
                </a:lnTo>
                <a:lnTo>
                  <a:pt x="17179" y="10122"/>
                </a:lnTo>
                <a:lnTo>
                  <a:pt x="17252" y="10074"/>
                </a:lnTo>
                <a:lnTo>
                  <a:pt x="17301" y="10001"/>
                </a:lnTo>
                <a:lnTo>
                  <a:pt x="17301" y="9928"/>
                </a:lnTo>
                <a:lnTo>
                  <a:pt x="17301" y="8784"/>
                </a:lnTo>
                <a:lnTo>
                  <a:pt x="17301" y="8224"/>
                </a:lnTo>
                <a:lnTo>
                  <a:pt x="17252" y="7665"/>
                </a:lnTo>
                <a:lnTo>
                  <a:pt x="17228" y="7567"/>
                </a:lnTo>
                <a:lnTo>
                  <a:pt x="17155" y="7519"/>
                </a:lnTo>
                <a:lnTo>
                  <a:pt x="17082" y="7470"/>
                </a:lnTo>
                <a:lnTo>
                  <a:pt x="17009" y="7446"/>
                </a:lnTo>
                <a:lnTo>
                  <a:pt x="16960" y="7300"/>
                </a:lnTo>
                <a:lnTo>
                  <a:pt x="16863" y="7203"/>
                </a:lnTo>
                <a:lnTo>
                  <a:pt x="16741" y="7130"/>
                </a:lnTo>
                <a:lnTo>
                  <a:pt x="16619" y="7057"/>
                </a:lnTo>
                <a:lnTo>
                  <a:pt x="16473" y="7008"/>
                </a:lnTo>
                <a:lnTo>
                  <a:pt x="16303" y="6984"/>
                </a:lnTo>
                <a:lnTo>
                  <a:pt x="16035" y="6935"/>
                </a:lnTo>
                <a:lnTo>
                  <a:pt x="15427" y="6862"/>
                </a:lnTo>
                <a:lnTo>
                  <a:pt x="15087" y="6838"/>
                </a:lnTo>
                <a:lnTo>
                  <a:pt x="14795" y="6838"/>
                </a:lnTo>
                <a:lnTo>
                  <a:pt x="14770" y="6667"/>
                </a:lnTo>
                <a:lnTo>
                  <a:pt x="14770" y="6521"/>
                </a:lnTo>
                <a:lnTo>
                  <a:pt x="14697" y="6181"/>
                </a:lnTo>
                <a:lnTo>
                  <a:pt x="14673" y="6010"/>
                </a:lnTo>
                <a:lnTo>
                  <a:pt x="14600" y="5816"/>
                </a:lnTo>
                <a:lnTo>
                  <a:pt x="14527" y="5621"/>
                </a:lnTo>
                <a:lnTo>
                  <a:pt x="14430" y="5451"/>
                </a:lnTo>
                <a:lnTo>
                  <a:pt x="14576" y="5256"/>
                </a:lnTo>
                <a:lnTo>
                  <a:pt x="14697" y="5086"/>
                </a:lnTo>
                <a:lnTo>
                  <a:pt x="15111" y="4477"/>
                </a:lnTo>
                <a:lnTo>
                  <a:pt x="15354" y="4185"/>
                </a:lnTo>
                <a:lnTo>
                  <a:pt x="15598" y="3893"/>
                </a:lnTo>
                <a:lnTo>
                  <a:pt x="15646" y="3845"/>
                </a:lnTo>
                <a:lnTo>
                  <a:pt x="15671" y="3796"/>
                </a:lnTo>
                <a:lnTo>
                  <a:pt x="15671" y="3723"/>
                </a:lnTo>
                <a:lnTo>
                  <a:pt x="15671" y="3650"/>
                </a:lnTo>
                <a:lnTo>
                  <a:pt x="15646" y="3601"/>
                </a:lnTo>
                <a:lnTo>
                  <a:pt x="15646" y="3528"/>
                </a:lnTo>
                <a:lnTo>
                  <a:pt x="15646" y="3431"/>
                </a:lnTo>
                <a:lnTo>
                  <a:pt x="15622" y="3382"/>
                </a:lnTo>
                <a:lnTo>
                  <a:pt x="15549" y="3236"/>
                </a:lnTo>
                <a:lnTo>
                  <a:pt x="15354" y="2993"/>
                </a:lnTo>
                <a:lnTo>
                  <a:pt x="15062" y="2677"/>
                </a:lnTo>
                <a:lnTo>
                  <a:pt x="14746" y="2385"/>
                </a:lnTo>
                <a:lnTo>
                  <a:pt x="14503" y="2190"/>
                </a:lnTo>
                <a:lnTo>
                  <a:pt x="14235" y="1971"/>
                </a:lnTo>
                <a:lnTo>
                  <a:pt x="14065" y="1874"/>
                </a:lnTo>
                <a:lnTo>
                  <a:pt x="13919" y="1825"/>
                </a:lnTo>
                <a:lnTo>
                  <a:pt x="13748" y="1801"/>
                </a:lnTo>
                <a:lnTo>
                  <a:pt x="13554" y="1801"/>
                </a:lnTo>
                <a:lnTo>
                  <a:pt x="13481" y="1825"/>
                </a:lnTo>
                <a:lnTo>
                  <a:pt x="13189" y="1971"/>
                </a:lnTo>
                <a:lnTo>
                  <a:pt x="12921" y="2117"/>
                </a:lnTo>
                <a:lnTo>
                  <a:pt x="12653" y="2312"/>
                </a:lnTo>
                <a:lnTo>
                  <a:pt x="12410" y="2506"/>
                </a:lnTo>
                <a:lnTo>
                  <a:pt x="12094" y="2725"/>
                </a:lnTo>
                <a:lnTo>
                  <a:pt x="11923" y="2847"/>
                </a:lnTo>
                <a:lnTo>
                  <a:pt x="11777" y="2993"/>
                </a:lnTo>
                <a:lnTo>
                  <a:pt x="11558" y="2847"/>
                </a:lnTo>
                <a:lnTo>
                  <a:pt x="11291" y="2750"/>
                </a:lnTo>
                <a:lnTo>
                  <a:pt x="11023" y="2652"/>
                </a:lnTo>
                <a:lnTo>
                  <a:pt x="10755" y="2628"/>
                </a:lnTo>
                <a:lnTo>
                  <a:pt x="10755" y="2604"/>
                </a:lnTo>
                <a:lnTo>
                  <a:pt x="10682" y="2458"/>
                </a:lnTo>
                <a:lnTo>
                  <a:pt x="10634" y="2287"/>
                </a:lnTo>
                <a:lnTo>
                  <a:pt x="10561" y="1922"/>
                </a:lnTo>
                <a:lnTo>
                  <a:pt x="10585" y="1922"/>
                </a:lnTo>
                <a:lnTo>
                  <a:pt x="10609" y="1874"/>
                </a:lnTo>
                <a:lnTo>
                  <a:pt x="10609" y="1825"/>
                </a:lnTo>
                <a:lnTo>
                  <a:pt x="10585" y="1752"/>
                </a:lnTo>
                <a:lnTo>
                  <a:pt x="10536" y="1703"/>
                </a:lnTo>
                <a:lnTo>
                  <a:pt x="10463" y="1095"/>
                </a:lnTo>
                <a:lnTo>
                  <a:pt x="10439" y="779"/>
                </a:lnTo>
                <a:lnTo>
                  <a:pt x="10366" y="487"/>
                </a:lnTo>
                <a:lnTo>
                  <a:pt x="10390" y="438"/>
                </a:lnTo>
                <a:lnTo>
                  <a:pt x="10415" y="389"/>
                </a:lnTo>
                <a:lnTo>
                  <a:pt x="10439" y="316"/>
                </a:lnTo>
                <a:lnTo>
                  <a:pt x="10415" y="268"/>
                </a:lnTo>
                <a:lnTo>
                  <a:pt x="10390" y="195"/>
                </a:lnTo>
                <a:lnTo>
                  <a:pt x="10342" y="146"/>
                </a:lnTo>
                <a:lnTo>
                  <a:pt x="10293" y="122"/>
                </a:lnTo>
                <a:lnTo>
                  <a:pt x="10196" y="97"/>
                </a:lnTo>
                <a:lnTo>
                  <a:pt x="9855" y="73"/>
                </a:lnTo>
                <a:lnTo>
                  <a:pt x="9490" y="49"/>
                </a:lnTo>
                <a:lnTo>
                  <a:pt x="8760" y="49"/>
                </a:lnTo>
                <a:lnTo>
                  <a:pt x="8395" y="24"/>
                </a:lnTo>
                <a:lnTo>
                  <a:pt x="80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8790B9"/>
            </a:gs>
            <a:gs pos="100000">
              <a:srgbClr val="D4ECFF"/>
            </a:gs>
          </a:gsLst>
          <a:lin ang="5400012" scaled="0"/>
        </a:gradFill>
        <a:effectLst/>
      </p:bgPr>
    </p:bg>
    <p:spTree>
      <p:nvGrpSpPr>
        <p:cNvPr id="1" name="Shape 216"/>
        <p:cNvGrpSpPr/>
        <p:nvPr/>
      </p:nvGrpSpPr>
      <p:grpSpPr>
        <a:xfrm>
          <a:off x="0" y="0"/>
          <a:ext cx="0" cy="0"/>
          <a:chOff x="0" y="0"/>
          <a:chExt cx="0" cy="0"/>
        </a:xfrm>
      </p:grpSpPr>
      <p:sp>
        <p:nvSpPr>
          <p:cNvPr id="217" name="Google Shape;217;p31"/>
          <p:cNvSpPr/>
          <p:nvPr/>
        </p:nvSpPr>
        <p:spPr>
          <a:xfrm>
            <a:off x="4181606" y="787450"/>
            <a:ext cx="289707" cy="371706"/>
          </a:xfrm>
          <a:custGeom>
            <a:avLst/>
            <a:gdLst/>
            <a:ahLst/>
            <a:cxnLst/>
            <a:rect l="l" t="t" r="r" b="b"/>
            <a:pathLst>
              <a:path w="17107" h="21949" extrusionOk="0">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1"/>
          <p:cNvSpPr/>
          <p:nvPr/>
        </p:nvSpPr>
        <p:spPr>
          <a:xfrm>
            <a:off x="4627017" y="839369"/>
            <a:ext cx="309081" cy="261680"/>
          </a:xfrm>
          <a:custGeom>
            <a:avLst/>
            <a:gdLst/>
            <a:ahLst/>
            <a:cxnLst/>
            <a:rect l="l" t="t" r="r" b="b"/>
            <a:pathLst>
              <a:path w="18251" h="15452" extrusionOk="0">
                <a:moveTo>
                  <a:pt x="10634" y="2409"/>
                </a:moveTo>
                <a:lnTo>
                  <a:pt x="9953" y="2433"/>
                </a:lnTo>
                <a:lnTo>
                  <a:pt x="9296" y="2458"/>
                </a:lnTo>
                <a:lnTo>
                  <a:pt x="7592" y="2531"/>
                </a:lnTo>
                <a:lnTo>
                  <a:pt x="7228" y="2531"/>
                </a:lnTo>
                <a:lnTo>
                  <a:pt x="6814" y="2555"/>
                </a:lnTo>
                <a:lnTo>
                  <a:pt x="6619" y="2555"/>
                </a:lnTo>
                <a:lnTo>
                  <a:pt x="6425" y="2579"/>
                </a:lnTo>
                <a:lnTo>
                  <a:pt x="6230" y="2652"/>
                </a:lnTo>
                <a:lnTo>
                  <a:pt x="6060" y="2725"/>
                </a:lnTo>
                <a:lnTo>
                  <a:pt x="6035" y="2750"/>
                </a:lnTo>
                <a:lnTo>
                  <a:pt x="6011" y="2798"/>
                </a:lnTo>
                <a:lnTo>
                  <a:pt x="6035" y="2847"/>
                </a:lnTo>
                <a:lnTo>
                  <a:pt x="6060" y="2896"/>
                </a:lnTo>
                <a:lnTo>
                  <a:pt x="6230" y="2969"/>
                </a:lnTo>
                <a:lnTo>
                  <a:pt x="6376" y="3017"/>
                </a:lnTo>
                <a:lnTo>
                  <a:pt x="6546" y="3042"/>
                </a:lnTo>
                <a:lnTo>
                  <a:pt x="7422" y="3042"/>
                </a:lnTo>
                <a:lnTo>
                  <a:pt x="8298" y="3017"/>
                </a:lnTo>
                <a:lnTo>
                  <a:pt x="9150" y="2993"/>
                </a:lnTo>
                <a:lnTo>
                  <a:pt x="9831" y="2969"/>
                </a:lnTo>
                <a:lnTo>
                  <a:pt x="10488" y="2944"/>
                </a:lnTo>
                <a:lnTo>
                  <a:pt x="10829" y="2969"/>
                </a:lnTo>
                <a:lnTo>
                  <a:pt x="11169" y="2993"/>
                </a:lnTo>
                <a:lnTo>
                  <a:pt x="11486" y="3042"/>
                </a:lnTo>
                <a:lnTo>
                  <a:pt x="11826" y="3090"/>
                </a:lnTo>
                <a:lnTo>
                  <a:pt x="11948" y="3115"/>
                </a:lnTo>
                <a:lnTo>
                  <a:pt x="12045" y="3066"/>
                </a:lnTo>
                <a:lnTo>
                  <a:pt x="12094" y="2993"/>
                </a:lnTo>
                <a:lnTo>
                  <a:pt x="12143" y="2896"/>
                </a:lnTo>
                <a:lnTo>
                  <a:pt x="12167" y="2798"/>
                </a:lnTo>
                <a:lnTo>
                  <a:pt x="12143" y="2701"/>
                </a:lnTo>
                <a:lnTo>
                  <a:pt x="12070" y="2628"/>
                </a:lnTo>
                <a:lnTo>
                  <a:pt x="11972" y="2579"/>
                </a:lnTo>
                <a:lnTo>
                  <a:pt x="11632" y="2506"/>
                </a:lnTo>
                <a:lnTo>
                  <a:pt x="11315" y="2458"/>
                </a:lnTo>
                <a:lnTo>
                  <a:pt x="10975" y="2433"/>
                </a:lnTo>
                <a:lnTo>
                  <a:pt x="10634" y="2409"/>
                </a:lnTo>
                <a:close/>
                <a:moveTo>
                  <a:pt x="15573" y="4940"/>
                </a:moveTo>
                <a:lnTo>
                  <a:pt x="15890" y="4964"/>
                </a:lnTo>
                <a:lnTo>
                  <a:pt x="16157" y="5037"/>
                </a:lnTo>
                <a:lnTo>
                  <a:pt x="16182" y="5280"/>
                </a:lnTo>
                <a:lnTo>
                  <a:pt x="16206" y="5524"/>
                </a:lnTo>
                <a:lnTo>
                  <a:pt x="16206" y="5889"/>
                </a:lnTo>
                <a:lnTo>
                  <a:pt x="16206" y="6254"/>
                </a:lnTo>
                <a:lnTo>
                  <a:pt x="15671" y="6278"/>
                </a:lnTo>
                <a:lnTo>
                  <a:pt x="15136" y="6302"/>
                </a:lnTo>
                <a:lnTo>
                  <a:pt x="14625" y="6327"/>
                </a:lnTo>
                <a:lnTo>
                  <a:pt x="14333" y="6375"/>
                </a:lnTo>
                <a:lnTo>
                  <a:pt x="14308" y="6302"/>
                </a:lnTo>
                <a:lnTo>
                  <a:pt x="14284" y="6132"/>
                </a:lnTo>
                <a:lnTo>
                  <a:pt x="14284" y="5962"/>
                </a:lnTo>
                <a:lnTo>
                  <a:pt x="14284" y="5645"/>
                </a:lnTo>
                <a:lnTo>
                  <a:pt x="14284" y="5329"/>
                </a:lnTo>
                <a:lnTo>
                  <a:pt x="14284" y="5159"/>
                </a:lnTo>
                <a:lnTo>
                  <a:pt x="14235" y="5013"/>
                </a:lnTo>
                <a:lnTo>
                  <a:pt x="14430" y="5013"/>
                </a:lnTo>
                <a:lnTo>
                  <a:pt x="14625" y="4988"/>
                </a:lnTo>
                <a:lnTo>
                  <a:pt x="14990" y="4940"/>
                </a:lnTo>
                <a:close/>
                <a:moveTo>
                  <a:pt x="15330" y="4404"/>
                </a:moveTo>
                <a:lnTo>
                  <a:pt x="14990" y="4429"/>
                </a:lnTo>
                <a:lnTo>
                  <a:pt x="14771" y="4453"/>
                </a:lnTo>
                <a:lnTo>
                  <a:pt x="14503" y="4502"/>
                </a:lnTo>
                <a:lnTo>
                  <a:pt x="14357" y="4526"/>
                </a:lnTo>
                <a:lnTo>
                  <a:pt x="14260" y="4575"/>
                </a:lnTo>
                <a:lnTo>
                  <a:pt x="14138" y="4648"/>
                </a:lnTo>
                <a:lnTo>
                  <a:pt x="14065" y="4721"/>
                </a:lnTo>
                <a:lnTo>
                  <a:pt x="14016" y="4721"/>
                </a:lnTo>
                <a:lnTo>
                  <a:pt x="13968" y="4745"/>
                </a:lnTo>
                <a:lnTo>
                  <a:pt x="13943" y="4745"/>
                </a:lnTo>
                <a:lnTo>
                  <a:pt x="13919" y="4769"/>
                </a:lnTo>
                <a:lnTo>
                  <a:pt x="13895" y="4794"/>
                </a:lnTo>
                <a:lnTo>
                  <a:pt x="13870" y="4891"/>
                </a:lnTo>
                <a:lnTo>
                  <a:pt x="13773" y="5670"/>
                </a:lnTo>
                <a:lnTo>
                  <a:pt x="13773" y="6059"/>
                </a:lnTo>
                <a:lnTo>
                  <a:pt x="13773" y="6254"/>
                </a:lnTo>
                <a:lnTo>
                  <a:pt x="13822" y="6424"/>
                </a:lnTo>
                <a:lnTo>
                  <a:pt x="13846" y="6497"/>
                </a:lnTo>
                <a:lnTo>
                  <a:pt x="13870" y="6570"/>
                </a:lnTo>
                <a:lnTo>
                  <a:pt x="13870" y="6594"/>
                </a:lnTo>
                <a:lnTo>
                  <a:pt x="13895" y="6667"/>
                </a:lnTo>
                <a:lnTo>
                  <a:pt x="13919" y="6740"/>
                </a:lnTo>
                <a:lnTo>
                  <a:pt x="13968" y="6789"/>
                </a:lnTo>
                <a:lnTo>
                  <a:pt x="14041" y="6813"/>
                </a:lnTo>
                <a:lnTo>
                  <a:pt x="14308" y="6886"/>
                </a:lnTo>
                <a:lnTo>
                  <a:pt x="14600" y="6911"/>
                </a:lnTo>
                <a:lnTo>
                  <a:pt x="14892" y="6935"/>
                </a:lnTo>
                <a:lnTo>
                  <a:pt x="15184" y="6911"/>
                </a:lnTo>
                <a:lnTo>
                  <a:pt x="15768" y="6886"/>
                </a:lnTo>
                <a:lnTo>
                  <a:pt x="16328" y="6813"/>
                </a:lnTo>
                <a:lnTo>
                  <a:pt x="16449" y="6789"/>
                </a:lnTo>
                <a:lnTo>
                  <a:pt x="16522" y="6740"/>
                </a:lnTo>
                <a:lnTo>
                  <a:pt x="16595" y="6643"/>
                </a:lnTo>
                <a:lnTo>
                  <a:pt x="16620" y="6546"/>
                </a:lnTo>
                <a:lnTo>
                  <a:pt x="16668" y="6448"/>
                </a:lnTo>
                <a:lnTo>
                  <a:pt x="16717" y="6327"/>
                </a:lnTo>
                <a:lnTo>
                  <a:pt x="16741" y="6108"/>
                </a:lnTo>
                <a:lnTo>
                  <a:pt x="16741" y="5864"/>
                </a:lnTo>
                <a:lnTo>
                  <a:pt x="16717" y="5645"/>
                </a:lnTo>
                <a:lnTo>
                  <a:pt x="16644" y="5159"/>
                </a:lnTo>
                <a:lnTo>
                  <a:pt x="16620" y="4940"/>
                </a:lnTo>
                <a:lnTo>
                  <a:pt x="16547" y="4721"/>
                </a:lnTo>
                <a:lnTo>
                  <a:pt x="16498" y="4648"/>
                </a:lnTo>
                <a:lnTo>
                  <a:pt x="16449" y="4599"/>
                </a:lnTo>
                <a:lnTo>
                  <a:pt x="16401" y="4575"/>
                </a:lnTo>
                <a:lnTo>
                  <a:pt x="16328" y="4526"/>
                </a:lnTo>
                <a:lnTo>
                  <a:pt x="16011" y="4453"/>
                </a:lnTo>
                <a:lnTo>
                  <a:pt x="15671" y="4404"/>
                </a:lnTo>
                <a:close/>
                <a:moveTo>
                  <a:pt x="8176" y="7105"/>
                </a:moveTo>
                <a:lnTo>
                  <a:pt x="7884" y="7373"/>
                </a:lnTo>
                <a:lnTo>
                  <a:pt x="7641" y="7689"/>
                </a:lnTo>
                <a:lnTo>
                  <a:pt x="7422" y="8006"/>
                </a:lnTo>
                <a:lnTo>
                  <a:pt x="7252" y="8346"/>
                </a:lnTo>
                <a:lnTo>
                  <a:pt x="7082" y="8687"/>
                </a:lnTo>
                <a:lnTo>
                  <a:pt x="6936" y="9052"/>
                </a:lnTo>
                <a:lnTo>
                  <a:pt x="6790" y="9417"/>
                </a:lnTo>
                <a:lnTo>
                  <a:pt x="6692" y="9782"/>
                </a:lnTo>
                <a:lnTo>
                  <a:pt x="6619" y="9441"/>
                </a:lnTo>
                <a:lnTo>
                  <a:pt x="6619" y="9198"/>
                </a:lnTo>
                <a:lnTo>
                  <a:pt x="6619" y="8955"/>
                </a:lnTo>
                <a:lnTo>
                  <a:pt x="6644" y="8711"/>
                </a:lnTo>
                <a:lnTo>
                  <a:pt x="6717" y="8492"/>
                </a:lnTo>
                <a:lnTo>
                  <a:pt x="6790" y="8273"/>
                </a:lnTo>
                <a:lnTo>
                  <a:pt x="6911" y="8079"/>
                </a:lnTo>
                <a:lnTo>
                  <a:pt x="7033" y="7884"/>
                </a:lnTo>
                <a:lnTo>
                  <a:pt x="7203" y="7689"/>
                </a:lnTo>
                <a:lnTo>
                  <a:pt x="7398" y="7519"/>
                </a:lnTo>
                <a:lnTo>
                  <a:pt x="7617" y="7373"/>
                </a:lnTo>
                <a:lnTo>
                  <a:pt x="7836" y="7251"/>
                </a:lnTo>
                <a:lnTo>
                  <a:pt x="8079" y="7154"/>
                </a:lnTo>
                <a:lnTo>
                  <a:pt x="8176" y="7105"/>
                </a:lnTo>
                <a:close/>
                <a:moveTo>
                  <a:pt x="11413" y="8444"/>
                </a:moveTo>
                <a:lnTo>
                  <a:pt x="11486" y="8711"/>
                </a:lnTo>
                <a:lnTo>
                  <a:pt x="11534" y="8979"/>
                </a:lnTo>
                <a:lnTo>
                  <a:pt x="11559" y="9246"/>
                </a:lnTo>
                <a:lnTo>
                  <a:pt x="11534" y="9514"/>
                </a:lnTo>
                <a:lnTo>
                  <a:pt x="11461" y="9782"/>
                </a:lnTo>
                <a:lnTo>
                  <a:pt x="11388" y="10049"/>
                </a:lnTo>
                <a:lnTo>
                  <a:pt x="11267" y="10293"/>
                </a:lnTo>
                <a:lnTo>
                  <a:pt x="11145" y="10512"/>
                </a:lnTo>
                <a:lnTo>
                  <a:pt x="10975" y="10731"/>
                </a:lnTo>
                <a:lnTo>
                  <a:pt x="11048" y="10536"/>
                </a:lnTo>
                <a:lnTo>
                  <a:pt x="11121" y="10317"/>
                </a:lnTo>
                <a:lnTo>
                  <a:pt x="11194" y="9928"/>
                </a:lnTo>
                <a:lnTo>
                  <a:pt x="11267" y="9563"/>
                </a:lnTo>
                <a:lnTo>
                  <a:pt x="11315" y="9198"/>
                </a:lnTo>
                <a:lnTo>
                  <a:pt x="11413" y="8444"/>
                </a:lnTo>
                <a:close/>
                <a:moveTo>
                  <a:pt x="9028" y="6911"/>
                </a:moveTo>
                <a:lnTo>
                  <a:pt x="8858" y="7057"/>
                </a:lnTo>
                <a:lnTo>
                  <a:pt x="8736" y="7251"/>
                </a:lnTo>
                <a:lnTo>
                  <a:pt x="8614" y="7446"/>
                </a:lnTo>
                <a:lnTo>
                  <a:pt x="8517" y="7641"/>
                </a:lnTo>
                <a:lnTo>
                  <a:pt x="8322" y="8079"/>
                </a:lnTo>
                <a:lnTo>
                  <a:pt x="8176" y="8492"/>
                </a:lnTo>
                <a:lnTo>
                  <a:pt x="8030" y="8833"/>
                </a:lnTo>
                <a:lnTo>
                  <a:pt x="7884" y="9173"/>
                </a:lnTo>
                <a:lnTo>
                  <a:pt x="7568" y="9830"/>
                </a:lnTo>
                <a:lnTo>
                  <a:pt x="7325" y="10317"/>
                </a:lnTo>
                <a:lnTo>
                  <a:pt x="7228" y="10560"/>
                </a:lnTo>
                <a:lnTo>
                  <a:pt x="7130" y="10804"/>
                </a:lnTo>
                <a:lnTo>
                  <a:pt x="6936" y="10463"/>
                </a:lnTo>
                <a:lnTo>
                  <a:pt x="6790" y="10122"/>
                </a:lnTo>
                <a:lnTo>
                  <a:pt x="6838" y="10122"/>
                </a:lnTo>
                <a:lnTo>
                  <a:pt x="6911" y="10098"/>
                </a:lnTo>
                <a:lnTo>
                  <a:pt x="6960" y="10074"/>
                </a:lnTo>
                <a:lnTo>
                  <a:pt x="7009" y="10001"/>
                </a:lnTo>
                <a:lnTo>
                  <a:pt x="7276" y="9222"/>
                </a:lnTo>
                <a:lnTo>
                  <a:pt x="7592" y="8468"/>
                </a:lnTo>
                <a:lnTo>
                  <a:pt x="7787" y="8103"/>
                </a:lnTo>
                <a:lnTo>
                  <a:pt x="7982" y="7738"/>
                </a:lnTo>
                <a:lnTo>
                  <a:pt x="8176" y="7373"/>
                </a:lnTo>
                <a:lnTo>
                  <a:pt x="8395" y="7032"/>
                </a:lnTo>
                <a:lnTo>
                  <a:pt x="8493" y="7032"/>
                </a:lnTo>
                <a:lnTo>
                  <a:pt x="8760" y="6959"/>
                </a:lnTo>
                <a:lnTo>
                  <a:pt x="9028" y="6911"/>
                </a:lnTo>
                <a:close/>
                <a:moveTo>
                  <a:pt x="9344" y="6911"/>
                </a:moveTo>
                <a:lnTo>
                  <a:pt x="9588" y="6935"/>
                </a:lnTo>
                <a:lnTo>
                  <a:pt x="9831" y="7008"/>
                </a:lnTo>
                <a:lnTo>
                  <a:pt x="9734" y="7105"/>
                </a:lnTo>
                <a:lnTo>
                  <a:pt x="9636" y="7203"/>
                </a:lnTo>
                <a:lnTo>
                  <a:pt x="9490" y="7446"/>
                </a:lnTo>
                <a:lnTo>
                  <a:pt x="9393" y="7714"/>
                </a:lnTo>
                <a:lnTo>
                  <a:pt x="9271" y="7957"/>
                </a:lnTo>
                <a:lnTo>
                  <a:pt x="9150" y="8298"/>
                </a:lnTo>
                <a:lnTo>
                  <a:pt x="9004" y="8663"/>
                </a:lnTo>
                <a:lnTo>
                  <a:pt x="8760" y="9368"/>
                </a:lnTo>
                <a:lnTo>
                  <a:pt x="8468" y="10122"/>
                </a:lnTo>
                <a:lnTo>
                  <a:pt x="8128" y="10852"/>
                </a:lnTo>
                <a:lnTo>
                  <a:pt x="7957" y="11290"/>
                </a:lnTo>
                <a:lnTo>
                  <a:pt x="7909" y="11388"/>
                </a:lnTo>
                <a:lnTo>
                  <a:pt x="7884" y="11485"/>
                </a:lnTo>
                <a:lnTo>
                  <a:pt x="7884" y="11558"/>
                </a:lnTo>
                <a:lnTo>
                  <a:pt x="7665" y="11388"/>
                </a:lnTo>
                <a:lnTo>
                  <a:pt x="7446" y="11193"/>
                </a:lnTo>
                <a:lnTo>
                  <a:pt x="7568" y="10901"/>
                </a:lnTo>
                <a:lnTo>
                  <a:pt x="7690" y="10609"/>
                </a:lnTo>
                <a:lnTo>
                  <a:pt x="7811" y="10317"/>
                </a:lnTo>
                <a:lnTo>
                  <a:pt x="7933" y="10049"/>
                </a:lnTo>
                <a:lnTo>
                  <a:pt x="8201" y="9514"/>
                </a:lnTo>
                <a:lnTo>
                  <a:pt x="8444" y="8979"/>
                </a:lnTo>
                <a:lnTo>
                  <a:pt x="8882" y="7933"/>
                </a:lnTo>
                <a:lnTo>
                  <a:pt x="9101" y="7422"/>
                </a:lnTo>
                <a:lnTo>
                  <a:pt x="9344" y="6911"/>
                </a:lnTo>
                <a:close/>
                <a:moveTo>
                  <a:pt x="10610" y="7397"/>
                </a:moveTo>
                <a:lnTo>
                  <a:pt x="10829" y="7592"/>
                </a:lnTo>
                <a:lnTo>
                  <a:pt x="11023" y="7811"/>
                </a:lnTo>
                <a:lnTo>
                  <a:pt x="11194" y="8054"/>
                </a:lnTo>
                <a:lnTo>
                  <a:pt x="11340" y="8322"/>
                </a:lnTo>
                <a:lnTo>
                  <a:pt x="11340" y="8346"/>
                </a:lnTo>
                <a:lnTo>
                  <a:pt x="11169" y="8663"/>
                </a:lnTo>
                <a:lnTo>
                  <a:pt x="11023" y="8979"/>
                </a:lnTo>
                <a:lnTo>
                  <a:pt x="10926" y="9295"/>
                </a:lnTo>
                <a:lnTo>
                  <a:pt x="10829" y="9660"/>
                </a:lnTo>
                <a:lnTo>
                  <a:pt x="10731" y="10025"/>
                </a:lnTo>
                <a:lnTo>
                  <a:pt x="10610" y="10414"/>
                </a:lnTo>
                <a:lnTo>
                  <a:pt x="10512" y="10706"/>
                </a:lnTo>
                <a:lnTo>
                  <a:pt x="10464" y="10852"/>
                </a:lnTo>
                <a:lnTo>
                  <a:pt x="10439" y="11023"/>
                </a:lnTo>
                <a:lnTo>
                  <a:pt x="10464" y="11071"/>
                </a:lnTo>
                <a:lnTo>
                  <a:pt x="10488" y="11120"/>
                </a:lnTo>
                <a:lnTo>
                  <a:pt x="10537" y="11144"/>
                </a:lnTo>
                <a:lnTo>
                  <a:pt x="10585" y="11169"/>
                </a:lnTo>
                <a:lnTo>
                  <a:pt x="10318" y="11388"/>
                </a:lnTo>
                <a:lnTo>
                  <a:pt x="10001" y="11558"/>
                </a:lnTo>
                <a:lnTo>
                  <a:pt x="10001" y="11558"/>
                </a:lnTo>
                <a:lnTo>
                  <a:pt x="10099" y="11412"/>
                </a:lnTo>
                <a:lnTo>
                  <a:pt x="10147" y="11242"/>
                </a:lnTo>
                <a:lnTo>
                  <a:pt x="10269" y="10877"/>
                </a:lnTo>
                <a:lnTo>
                  <a:pt x="10439" y="10244"/>
                </a:lnTo>
                <a:lnTo>
                  <a:pt x="10585" y="9684"/>
                </a:lnTo>
                <a:lnTo>
                  <a:pt x="10780" y="9100"/>
                </a:lnTo>
                <a:lnTo>
                  <a:pt x="10950" y="8517"/>
                </a:lnTo>
                <a:lnTo>
                  <a:pt x="11072" y="7957"/>
                </a:lnTo>
                <a:lnTo>
                  <a:pt x="11072" y="7908"/>
                </a:lnTo>
                <a:lnTo>
                  <a:pt x="11048" y="7884"/>
                </a:lnTo>
                <a:lnTo>
                  <a:pt x="10975" y="7884"/>
                </a:lnTo>
                <a:lnTo>
                  <a:pt x="10804" y="8079"/>
                </a:lnTo>
                <a:lnTo>
                  <a:pt x="10683" y="8273"/>
                </a:lnTo>
                <a:lnTo>
                  <a:pt x="10561" y="8517"/>
                </a:lnTo>
                <a:lnTo>
                  <a:pt x="10464" y="8760"/>
                </a:lnTo>
                <a:lnTo>
                  <a:pt x="10318" y="9246"/>
                </a:lnTo>
                <a:lnTo>
                  <a:pt x="10196" y="9733"/>
                </a:lnTo>
                <a:lnTo>
                  <a:pt x="10050" y="10293"/>
                </a:lnTo>
                <a:lnTo>
                  <a:pt x="9880" y="10828"/>
                </a:lnTo>
                <a:lnTo>
                  <a:pt x="9782" y="11071"/>
                </a:lnTo>
                <a:lnTo>
                  <a:pt x="9685" y="11290"/>
                </a:lnTo>
                <a:lnTo>
                  <a:pt x="9563" y="11534"/>
                </a:lnTo>
                <a:lnTo>
                  <a:pt x="9539" y="11655"/>
                </a:lnTo>
                <a:lnTo>
                  <a:pt x="9515" y="11777"/>
                </a:lnTo>
                <a:lnTo>
                  <a:pt x="9320" y="11826"/>
                </a:lnTo>
                <a:lnTo>
                  <a:pt x="9247" y="11850"/>
                </a:lnTo>
                <a:lnTo>
                  <a:pt x="9247" y="11850"/>
                </a:lnTo>
                <a:lnTo>
                  <a:pt x="9369" y="11607"/>
                </a:lnTo>
                <a:lnTo>
                  <a:pt x="9442" y="11339"/>
                </a:lnTo>
                <a:lnTo>
                  <a:pt x="9612" y="10828"/>
                </a:lnTo>
                <a:lnTo>
                  <a:pt x="9758" y="10317"/>
                </a:lnTo>
                <a:lnTo>
                  <a:pt x="9928" y="9806"/>
                </a:lnTo>
                <a:lnTo>
                  <a:pt x="10147" y="9222"/>
                </a:lnTo>
                <a:lnTo>
                  <a:pt x="10342" y="8614"/>
                </a:lnTo>
                <a:lnTo>
                  <a:pt x="10488" y="8006"/>
                </a:lnTo>
                <a:lnTo>
                  <a:pt x="10561" y="7714"/>
                </a:lnTo>
                <a:lnTo>
                  <a:pt x="10610" y="7397"/>
                </a:lnTo>
                <a:close/>
                <a:moveTo>
                  <a:pt x="10026" y="7081"/>
                </a:moveTo>
                <a:lnTo>
                  <a:pt x="10220" y="7154"/>
                </a:lnTo>
                <a:lnTo>
                  <a:pt x="10391" y="7251"/>
                </a:lnTo>
                <a:lnTo>
                  <a:pt x="10172" y="7811"/>
                </a:lnTo>
                <a:lnTo>
                  <a:pt x="10001" y="8395"/>
                </a:lnTo>
                <a:lnTo>
                  <a:pt x="9831" y="8955"/>
                </a:lnTo>
                <a:lnTo>
                  <a:pt x="9636" y="9538"/>
                </a:lnTo>
                <a:lnTo>
                  <a:pt x="9442" y="10098"/>
                </a:lnTo>
                <a:lnTo>
                  <a:pt x="9271" y="10706"/>
                </a:lnTo>
                <a:lnTo>
                  <a:pt x="9101" y="11266"/>
                </a:lnTo>
                <a:lnTo>
                  <a:pt x="8979" y="11558"/>
                </a:lnTo>
                <a:lnTo>
                  <a:pt x="8833" y="11826"/>
                </a:lnTo>
                <a:lnTo>
                  <a:pt x="8833" y="11874"/>
                </a:lnTo>
                <a:lnTo>
                  <a:pt x="8639" y="11850"/>
                </a:lnTo>
                <a:lnTo>
                  <a:pt x="8468" y="11826"/>
                </a:lnTo>
                <a:lnTo>
                  <a:pt x="8298" y="11753"/>
                </a:lnTo>
                <a:lnTo>
                  <a:pt x="8128" y="11680"/>
                </a:lnTo>
                <a:lnTo>
                  <a:pt x="8176" y="11655"/>
                </a:lnTo>
                <a:lnTo>
                  <a:pt x="8201" y="11631"/>
                </a:lnTo>
                <a:lnTo>
                  <a:pt x="8274" y="11534"/>
                </a:lnTo>
                <a:lnTo>
                  <a:pt x="8371" y="11315"/>
                </a:lnTo>
                <a:lnTo>
                  <a:pt x="8639" y="10633"/>
                </a:lnTo>
                <a:lnTo>
                  <a:pt x="8931" y="9976"/>
                </a:lnTo>
                <a:lnTo>
                  <a:pt x="9077" y="9636"/>
                </a:lnTo>
                <a:lnTo>
                  <a:pt x="9223" y="9271"/>
                </a:lnTo>
                <a:lnTo>
                  <a:pt x="9466" y="8565"/>
                </a:lnTo>
                <a:lnTo>
                  <a:pt x="9612" y="8200"/>
                </a:lnTo>
                <a:lnTo>
                  <a:pt x="9758" y="7835"/>
                </a:lnTo>
                <a:lnTo>
                  <a:pt x="9928" y="7446"/>
                </a:lnTo>
                <a:lnTo>
                  <a:pt x="9977" y="7276"/>
                </a:lnTo>
                <a:lnTo>
                  <a:pt x="10026" y="7081"/>
                </a:lnTo>
                <a:close/>
                <a:moveTo>
                  <a:pt x="9247" y="6424"/>
                </a:moveTo>
                <a:lnTo>
                  <a:pt x="8931" y="6448"/>
                </a:lnTo>
                <a:lnTo>
                  <a:pt x="8639" y="6497"/>
                </a:lnTo>
                <a:lnTo>
                  <a:pt x="8347" y="6570"/>
                </a:lnTo>
                <a:lnTo>
                  <a:pt x="8274" y="6619"/>
                </a:lnTo>
                <a:lnTo>
                  <a:pt x="8225" y="6667"/>
                </a:lnTo>
                <a:lnTo>
                  <a:pt x="7836" y="6789"/>
                </a:lnTo>
                <a:lnTo>
                  <a:pt x="7568" y="6911"/>
                </a:lnTo>
                <a:lnTo>
                  <a:pt x="7325" y="7032"/>
                </a:lnTo>
                <a:lnTo>
                  <a:pt x="7106" y="7203"/>
                </a:lnTo>
                <a:lnTo>
                  <a:pt x="6887" y="7373"/>
                </a:lnTo>
                <a:lnTo>
                  <a:pt x="6668" y="7592"/>
                </a:lnTo>
                <a:lnTo>
                  <a:pt x="6498" y="7835"/>
                </a:lnTo>
                <a:lnTo>
                  <a:pt x="6352" y="8103"/>
                </a:lnTo>
                <a:lnTo>
                  <a:pt x="6254" y="8371"/>
                </a:lnTo>
                <a:lnTo>
                  <a:pt x="6206" y="8663"/>
                </a:lnTo>
                <a:lnTo>
                  <a:pt x="6157" y="8979"/>
                </a:lnTo>
                <a:lnTo>
                  <a:pt x="6157" y="9271"/>
                </a:lnTo>
                <a:lnTo>
                  <a:pt x="6181" y="9563"/>
                </a:lnTo>
                <a:lnTo>
                  <a:pt x="6206" y="9855"/>
                </a:lnTo>
                <a:lnTo>
                  <a:pt x="6279" y="10122"/>
                </a:lnTo>
                <a:lnTo>
                  <a:pt x="6376" y="10390"/>
                </a:lnTo>
                <a:lnTo>
                  <a:pt x="6498" y="10658"/>
                </a:lnTo>
                <a:lnTo>
                  <a:pt x="6644" y="10925"/>
                </a:lnTo>
                <a:lnTo>
                  <a:pt x="6814" y="11169"/>
                </a:lnTo>
                <a:lnTo>
                  <a:pt x="6984" y="11388"/>
                </a:lnTo>
                <a:lnTo>
                  <a:pt x="7203" y="11607"/>
                </a:lnTo>
                <a:lnTo>
                  <a:pt x="7422" y="11801"/>
                </a:lnTo>
                <a:lnTo>
                  <a:pt x="7665" y="11947"/>
                </a:lnTo>
                <a:lnTo>
                  <a:pt x="7909" y="12093"/>
                </a:lnTo>
                <a:lnTo>
                  <a:pt x="8176" y="12191"/>
                </a:lnTo>
                <a:lnTo>
                  <a:pt x="8444" y="12288"/>
                </a:lnTo>
                <a:lnTo>
                  <a:pt x="8736" y="12312"/>
                </a:lnTo>
                <a:lnTo>
                  <a:pt x="9028" y="12312"/>
                </a:lnTo>
                <a:lnTo>
                  <a:pt x="9320" y="12288"/>
                </a:lnTo>
                <a:lnTo>
                  <a:pt x="9588" y="12215"/>
                </a:lnTo>
                <a:lnTo>
                  <a:pt x="9880" y="12118"/>
                </a:lnTo>
                <a:lnTo>
                  <a:pt x="10147" y="11996"/>
                </a:lnTo>
                <a:lnTo>
                  <a:pt x="10415" y="11826"/>
                </a:lnTo>
                <a:lnTo>
                  <a:pt x="10658" y="11655"/>
                </a:lnTo>
                <a:lnTo>
                  <a:pt x="10877" y="11461"/>
                </a:lnTo>
                <a:lnTo>
                  <a:pt x="11096" y="11242"/>
                </a:lnTo>
                <a:lnTo>
                  <a:pt x="11291" y="10998"/>
                </a:lnTo>
                <a:lnTo>
                  <a:pt x="11461" y="10731"/>
                </a:lnTo>
                <a:lnTo>
                  <a:pt x="11632" y="10463"/>
                </a:lnTo>
                <a:lnTo>
                  <a:pt x="11753" y="10195"/>
                </a:lnTo>
                <a:lnTo>
                  <a:pt x="11851" y="9903"/>
                </a:lnTo>
                <a:lnTo>
                  <a:pt x="11924" y="9611"/>
                </a:lnTo>
                <a:lnTo>
                  <a:pt x="11948" y="9319"/>
                </a:lnTo>
                <a:lnTo>
                  <a:pt x="11972" y="9027"/>
                </a:lnTo>
                <a:lnTo>
                  <a:pt x="11924" y="8736"/>
                </a:lnTo>
                <a:lnTo>
                  <a:pt x="11851" y="8444"/>
                </a:lnTo>
                <a:lnTo>
                  <a:pt x="11753" y="8176"/>
                </a:lnTo>
                <a:lnTo>
                  <a:pt x="11632" y="7908"/>
                </a:lnTo>
                <a:lnTo>
                  <a:pt x="11461" y="7665"/>
                </a:lnTo>
                <a:lnTo>
                  <a:pt x="11291" y="7422"/>
                </a:lnTo>
                <a:lnTo>
                  <a:pt x="11096" y="7203"/>
                </a:lnTo>
                <a:lnTo>
                  <a:pt x="10853" y="7032"/>
                </a:lnTo>
                <a:lnTo>
                  <a:pt x="10610" y="6862"/>
                </a:lnTo>
                <a:lnTo>
                  <a:pt x="10366" y="6716"/>
                </a:lnTo>
                <a:lnTo>
                  <a:pt x="10099" y="6594"/>
                </a:lnTo>
                <a:lnTo>
                  <a:pt x="9807" y="6521"/>
                </a:lnTo>
                <a:lnTo>
                  <a:pt x="9515" y="6448"/>
                </a:lnTo>
                <a:lnTo>
                  <a:pt x="9247" y="6424"/>
                </a:lnTo>
                <a:close/>
                <a:moveTo>
                  <a:pt x="9417" y="5694"/>
                </a:moveTo>
                <a:lnTo>
                  <a:pt x="9782" y="5718"/>
                </a:lnTo>
                <a:lnTo>
                  <a:pt x="10172" y="5791"/>
                </a:lnTo>
                <a:lnTo>
                  <a:pt x="10537" y="5889"/>
                </a:lnTo>
                <a:lnTo>
                  <a:pt x="10877" y="6010"/>
                </a:lnTo>
                <a:lnTo>
                  <a:pt x="11218" y="6181"/>
                </a:lnTo>
                <a:lnTo>
                  <a:pt x="11534" y="6351"/>
                </a:lnTo>
                <a:lnTo>
                  <a:pt x="11729" y="6497"/>
                </a:lnTo>
                <a:lnTo>
                  <a:pt x="11899" y="6619"/>
                </a:lnTo>
                <a:lnTo>
                  <a:pt x="12045" y="6789"/>
                </a:lnTo>
                <a:lnTo>
                  <a:pt x="12191" y="6959"/>
                </a:lnTo>
                <a:lnTo>
                  <a:pt x="12313" y="7130"/>
                </a:lnTo>
                <a:lnTo>
                  <a:pt x="12435" y="7324"/>
                </a:lnTo>
                <a:lnTo>
                  <a:pt x="12532" y="7519"/>
                </a:lnTo>
                <a:lnTo>
                  <a:pt x="12629" y="7714"/>
                </a:lnTo>
                <a:lnTo>
                  <a:pt x="12775" y="8152"/>
                </a:lnTo>
                <a:lnTo>
                  <a:pt x="12873" y="8590"/>
                </a:lnTo>
                <a:lnTo>
                  <a:pt x="12921" y="9027"/>
                </a:lnTo>
                <a:lnTo>
                  <a:pt x="12921" y="9465"/>
                </a:lnTo>
                <a:lnTo>
                  <a:pt x="12897" y="9806"/>
                </a:lnTo>
                <a:lnTo>
                  <a:pt x="12848" y="10147"/>
                </a:lnTo>
                <a:lnTo>
                  <a:pt x="12751" y="10463"/>
                </a:lnTo>
                <a:lnTo>
                  <a:pt x="12654" y="10779"/>
                </a:lnTo>
                <a:lnTo>
                  <a:pt x="12508" y="11071"/>
                </a:lnTo>
                <a:lnTo>
                  <a:pt x="12362" y="11363"/>
                </a:lnTo>
                <a:lnTo>
                  <a:pt x="12167" y="11631"/>
                </a:lnTo>
                <a:lnTo>
                  <a:pt x="11972" y="11874"/>
                </a:lnTo>
                <a:lnTo>
                  <a:pt x="11753" y="12093"/>
                </a:lnTo>
                <a:lnTo>
                  <a:pt x="11510" y="12288"/>
                </a:lnTo>
                <a:lnTo>
                  <a:pt x="11242" y="12483"/>
                </a:lnTo>
                <a:lnTo>
                  <a:pt x="10975" y="12653"/>
                </a:lnTo>
                <a:lnTo>
                  <a:pt x="10683" y="12799"/>
                </a:lnTo>
                <a:lnTo>
                  <a:pt x="10366" y="12921"/>
                </a:lnTo>
                <a:lnTo>
                  <a:pt x="10050" y="13018"/>
                </a:lnTo>
                <a:lnTo>
                  <a:pt x="9709" y="13091"/>
                </a:lnTo>
                <a:lnTo>
                  <a:pt x="9369" y="13140"/>
                </a:lnTo>
                <a:lnTo>
                  <a:pt x="8736" y="13140"/>
                </a:lnTo>
                <a:lnTo>
                  <a:pt x="8420" y="13115"/>
                </a:lnTo>
                <a:lnTo>
                  <a:pt x="8128" y="13042"/>
                </a:lnTo>
                <a:lnTo>
                  <a:pt x="7836" y="12969"/>
                </a:lnTo>
                <a:lnTo>
                  <a:pt x="7568" y="12848"/>
                </a:lnTo>
                <a:lnTo>
                  <a:pt x="7276" y="12726"/>
                </a:lnTo>
                <a:lnTo>
                  <a:pt x="7033" y="12556"/>
                </a:lnTo>
                <a:lnTo>
                  <a:pt x="6790" y="12385"/>
                </a:lnTo>
                <a:lnTo>
                  <a:pt x="6546" y="12191"/>
                </a:lnTo>
                <a:lnTo>
                  <a:pt x="6352" y="11972"/>
                </a:lnTo>
                <a:lnTo>
                  <a:pt x="6157" y="11728"/>
                </a:lnTo>
                <a:lnTo>
                  <a:pt x="5962" y="11461"/>
                </a:lnTo>
                <a:lnTo>
                  <a:pt x="5816" y="11193"/>
                </a:lnTo>
                <a:lnTo>
                  <a:pt x="5670" y="10877"/>
                </a:lnTo>
                <a:lnTo>
                  <a:pt x="5597" y="10658"/>
                </a:lnTo>
                <a:lnTo>
                  <a:pt x="5524" y="10414"/>
                </a:lnTo>
                <a:lnTo>
                  <a:pt x="5476" y="10171"/>
                </a:lnTo>
                <a:lnTo>
                  <a:pt x="5427" y="9928"/>
                </a:lnTo>
                <a:lnTo>
                  <a:pt x="5403" y="9684"/>
                </a:lnTo>
                <a:lnTo>
                  <a:pt x="5403" y="9465"/>
                </a:lnTo>
                <a:lnTo>
                  <a:pt x="5403" y="9222"/>
                </a:lnTo>
                <a:lnTo>
                  <a:pt x="5427" y="8979"/>
                </a:lnTo>
                <a:lnTo>
                  <a:pt x="5451" y="8736"/>
                </a:lnTo>
                <a:lnTo>
                  <a:pt x="5500" y="8517"/>
                </a:lnTo>
                <a:lnTo>
                  <a:pt x="5573" y="8273"/>
                </a:lnTo>
                <a:lnTo>
                  <a:pt x="5646" y="8054"/>
                </a:lnTo>
                <a:lnTo>
                  <a:pt x="5743" y="7811"/>
                </a:lnTo>
                <a:lnTo>
                  <a:pt x="5865" y="7592"/>
                </a:lnTo>
                <a:lnTo>
                  <a:pt x="5987" y="7397"/>
                </a:lnTo>
                <a:lnTo>
                  <a:pt x="6133" y="7178"/>
                </a:lnTo>
                <a:lnTo>
                  <a:pt x="6376" y="6886"/>
                </a:lnTo>
                <a:lnTo>
                  <a:pt x="6644" y="6619"/>
                </a:lnTo>
                <a:lnTo>
                  <a:pt x="6911" y="6400"/>
                </a:lnTo>
                <a:lnTo>
                  <a:pt x="7228" y="6229"/>
                </a:lnTo>
                <a:lnTo>
                  <a:pt x="7544" y="6059"/>
                </a:lnTo>
                <a:lnTo>
                  <a:pt x="7884" y="5937"/>
                </a:lnTo>
                <a:lnTo>
                  <a:pt x="8225" y="5840"/>
                </a:lnTo>
                <a:lnTo>
                  <a:pt x="8590" y="5743"/>
                </a:lnTo>
                <a:lnTo>
                  <a:pt x="8687" y="5743"/>
                </a:lnTo>
                <a:lnTo>
                  <a:pt x="9052" y="5694"/>
                </a:lnTo>
                <a:close/>
                <a:moveTo>
                  <a:pt x="9150" y="5207"/>
                </a:moveTo>
                <a:lnTo>
                  <a:pt x="8760" y="5232"/>
                </a:lnTo>
                <a:lnTo>
                  <a:pt x="8420" y="5256"/>
                </a:lnTo>
                <a:lnTo>
                  <a:pt x="8055" y="5305"/>
                </a:lnTo>
                <a:lnTo>
                  <a:pt x="7714" y="5402"/>
                </a:lnTo>
                <a:lnTo>
                  <a:pt x="7373" y="5548"/>
                </a:lnTo>
                <a:lnTo>
                  <a:pt x="7057" y="5718"/>
                </a:lnTo>
                <a:lnTo>
                  <a:pt x="6741" y="5889"/>
                </a:lnTo>
                <a:lnTo>
                  <a:pt x="6473" y="6108"/>
                </a:lnTo>
                <a:lnTo>
                  <a:pt x="6181" y="6327"/>
                </a:lnTo>
                <a:lnTo>
                  <a:pt x="6035" y="6497"/>
                </a:lnTo>
                <a:lnTo>
                  <a:pt x="5865" y="6667"/>
                </a:lnTo>
                <a:lnTo>
                  <a:pt x="5597" y="7032"/>
                </a:lnTo>
                <a:lnTo>
                  <a:pt x="5354" y="7446"/>
                </a:lnTo>
                <a:lnTo>
                  <a:pt x="5159" y="7860"/>
                </a:lnTo>
                <a:lnTo>
                  <a:pt x="5013" y="8298"/>
                </a:lnTo>
                <a:lnTo>
                  <a:pt x="4916" y="8760"/>
                </a:lnTo>
                <a:lnTo>
                  <a:pt x="4867" y="9222"/>
                </a:lnTo>
                <a:lnTo>
                  <a:pt x="4867" y="9684"/>
                </a:lnTo>
                <a:lnTo>
                  <a:pt x="4916" y="10049"/>
                </a:lnTo>
                <a:lnTo>
                  <a:pt x="4965" y="10414"/>
                </a:lnTo>
                <a:lnTo>
                  <a:pt x="5062" y="10755"/>
                </a:lnTo>
                <a:lnTo>
                  <a:pt x="5184" y="11096"/>
                </a:lnTo>
                <a:lnTo>
                  <a:pt x="5330" y="11412"/>
                </a:lnTo>
                <a:lnTo>
                  <a:pt x="5500" y="11728"/>
                </a:lnTo>
                <a:lnTo>
                  <a:pt x="5695" y="12020"/>
                </a:lnTo>
                <a:lnTo>
                  <a:pt x="5914" y="12288"/>
                </a:lnTo>
                <a:lnTo>
                  <a:pt x="6157" y="12531"/>
                </a:lnTo>
                <a:lnTo>
                  <a:pt x="6425" y="12775"/>
                </a:lnTo>
                <a:lnTo>
                  <a:pt x="6717" y="12969"/>
                </a:lnTo>
                <a:lnTo>
                  <a:pt x="7009" y="13164"/>
                </a:lnTo>
                <a:lnTo>
                  <a:pt x="7325" y="13310"/>
                </a:lnTo>
                <a:lnTo>
                  <a:pt x="7665" y="13432"/>
                </a:lnTo>
                <a:lnTo>
                  <a:pt x="8006" y="13529"/>
                </a:lnTo>
                <a:lnTo>
                  <a:pt x="8371" y="13602"/>
                </a:lnTo>
                <a:lnTo>
                  <a:pt x="8687" y="13651"/>
                </a:lnTo>
                <a:lnTo>
                  <a:pt x="9296" y="13651"/>
                </a:lnTo>
                <a:lnTo>
                  <a:pt x="9612" y="13626"/>
                </a:lnTo>
                <a:lnTo>
                  <a:pt x="9928" y="13578"/>
                </a:lnTo>
                <a:lnTo>
                  <a:pt x="10220" y="13505"/>
                </a:lnTo>
                <a:lnTo>
                  <a:pt x="10512" y="13407"/>
                </a:lnTo>
                <a:lnTo>
                  <a:pt x="10804" y="13310"/>
                </a:lnTo>
                <a:lnTo>
                  <a:pt x="11072" y="13188"/>
                </a:lnTo>
                <a:lnTo>
                  <a:pt x="11340" y="13042"/>
                </a:lnTo>
                <a:lnTo>
                  <a:pt x="11607" y="12872"/>
                </a:lnTo>
                <a:lnTo>
                  <a:pt x="11851" y="12702"/>
                </a:lnTo>
                <a:lnTo>
                  <a:pt x="12094" y="12507"/>
                </a:lnTo>
                <a:lnTo>
                  <a:pt x="12313" y="12288"/>
                </a:lnTo>
                <a:lnTo>
                  <a:pt x="12508" y="12045"/>
                </a:lnTo>
                <a:lnTo>
                  <a:pt x="12702" y="11801"/>
                </a:lnTo>
                <a:lnTo>
                  <a:pt x="12897" y="11461"/>
                </a:lnTo>
                <a:lnTo>
                  <a:pt x="13092" y="11096"/>
                </a:lnTo>
                <a:lnTo>
                  <a:pt x="13213" y="10706"/>
                </a:lnTo>
                <a:lnTo>
                  <a:pt x="13335" y="10317"/>
                </a:lnTo>
                <a:lnTo>
                  <a:pt x="13384" y="9903"/>
                </a:lnTo>
                <a:lnTo>
                  <a:pt x="13432" y="9490"/>
                </a:lnTo>
                <a:lnTo>
                  <a:pt x="13432" y="9076"/>
                </a:lnTo>
                <a:lnTo>
                  <a:pt x="13384" y="8663"/>
                </a:lnTo>
                <a:lnTo>
                  <a:pt x="13311" y="8273"/>
                </a:lnTo>
                <a:lnTo>
                  <a:pt x="13189" y="7860"/>
                </a:lnTo>
                <a:lnTo>
                  <a:pt x="13043" y="7495"/>
                </a:lnTo>
                <a:lnTo>
                  <a:pt x="12873" y="7130"/>
                </a:lnTo>
                <a:lnTo>
                  <a:pt x="12654" y="6789"/>
                </a:lnTo>
                <a:lnTo>
                  <a:pt x="12386" y="6473"/>
                </a:lnTo>
                <a:lnTo>
                  <a:pt x="12094" y="6181"/>
                </a:lnTo>
                <a:lnTo>
                  <a:pt x="11778" y="5937"/>
                </a:lnTo>
                <a:lnTo>
                  <a:pt x="11461" y="5743"/>
                </a:lnTo>
                <a:lnTo>
                  <a:pt x="11096" y="5572"/>
                </a:lnTo>
                <a:lnTo>
                  <a:pt x="10731" y="5426"/>
                </a:lnTo>
                <a:lnTo>
                  <a:pt x="10342" y="5329"/>
                </a:lnTo>
                <a:lnTo>
                  <a:pt x="9953" y="5256"/>
                </a:lnTo>
                <a:lnTo>
                  <a:pt x="9539" y="5207"/>
                </a:lnTo>
                <a:close/>
                <a:moveTo>
                  <a:pt x="7714" y="511"/>
                </a:moveTo>
                <a:lnTo>
                  <a:pt x="8687" y="536"/>
                </a:lnTo>
                <a:lnTo>
                  <a:pt x="9685" y="560"/>
                </a:lnTo>
                <a:lnTo>
                  <a:pt x="10658" y="633"/>
                </a:lnTo>
                <a:lnTo>
                  <a:pt x="11340" y="633"/>
                </a:lnTo>
                <a:lnTo>
                  <a:pt x="11680" y="609"/>
                </a:lnTo>
                <a:lnTo>
                  <a:pt x="12021" y="609"/>
                </a:lnTo>
                <a:lnTo>
                  <a:pt x="12264" y="633"/>
                </a:lnTo>
                <a:lnTo>
                  <a:pt x="12483" y="706"/>
                </a:lnTo>
                <a:lnTo>
                  <a:pt x="12654" y="779"/>
                </a:lnTo>
                <a:lnTo>
                  <a:pt x="12800" y="876"/>
                </a:lnTo>
                <a:lnTo>
                  <a:pt x="12921" y="1022"/>
                </a:lnTo>
                <a:lnTo>
                  <a:pt x="13019" y="1168"/>
                </a:lnTo>
                <a:lnTo>
                  <a:pt x="13092" y="1314"/>
                </a:lnTo>
                <a:lnTo>
                  <a:pt x="13140" y="1484"/>
                </a:lnTo>
                <a:lnTo>
                  <a:pt x="13262" y="1874"/>
                </a:lnTo>
                <a:lnTo>
                  <a:pt x="13335" y="2263"/>
                </a:lnTo>
                <a:lnTo>
                  <a:pt x="13432" y="2652"/>
                </a:lnTo>
                <a:lnTo>
                  <a:pt x="13481" y="2847"/>
                </a:lnTo>
                <a:lnTo>
                  <a:pt x="13554" y="3017"/>
                </a:lnTo>
                <a:lnTo>
                  <a:pt x="13627" y="3115"/>
                </a:lnTo>
                <a:lnTo>
                  <a:pt x="13724" y="3139"/>
                </a:lnTo>
                <a:lnTo>
                  <a:pt x="13822" y="3139"/>
                </a:lnTo>
                <a:lnTo>
                  <a:pt x="13919" y="3090"/>
                </a:lnTo>
                <a:lnTo>
                  <a:pt x="14138" y="3066"/>
                </a:lnTo>
                <a:lnTo>
                  <a:pt x="14357" y="3066"/>
                </a:lnTo>
                <a:lnTo>
                  <a:pt x="14795" y="3090"/>
                </a:lnTo>
                <a:lnTo>
                  <a:pt x="15233" y="3139"/>
                </a:lnTo>
                <a:lnTo>
                  <a:pt x="15671" y="3163"/>
                </a:lnTo>
                <a:lnTo>
                  <a:pt x="16084" y="3188"/>
                </a:lnTo>
                <a:lnTo>
                  <a:pt x="16571" y="3212"/>
                </a:lnTo>
                <a:lnTo>
                  <a:pt x="16839" y="3212"/>
                </a:lnTo>
                <a:lnTo>
                  <a:pt x="17082" y="3188"/>
                </a:lnTo>
                <a:lnTo>
                  <a:pt x="17325" y="3163"/>
                </a:lnTo>
                <a:lnTo>
                  <a:pt x="17520" y="3066"/>
                </a:lnTo>
                <a:lnTo>
                  <a:pt x="17496" y="3261"/>
                </a:lnTo>
                <a:lnTo>
                  <a:pt x="17496" y="3480"/>
                </a:lnTo>
                <a:lnTo>
                  <a:pt x="17544" y="5086"/>
                </a:lnTo>
                <a:lnTo>
                  <a:pt x="17593" y="6789"/>
                </a:lnTo>
                <a:lnTo>
                  <a:pt x="17617" y="8517"/>
                </a:lnTo>
                <a:lnTo>
                  <a:pt x="17666" y="11753"/>
                </a:lnTo>
                <a:lnTo>
                  <a:pt x="17666" y="12483"/>
                </a:lnTo>
                <a:lnTo>
                  <a:pt x="17642" y="13213"/>
                </a:lnTo>
                <a:lnTo>
                  <a:pt x="17617" y="13943"/>
                </a:lnTo>
                <a:lnTo>
                  <a:pt x="17617" y="14673"/>
                </a:lnTo>
                <a:lnTo>
                  <a:pt x="17544" y="14673"/>
                </a:lnTo>
                <a:lnTo>
                  <a:pt x="16449" y="14746"/>
                </a:lnTo>
                <a:lnTo>
                  <a:pt x="15379" y="14794"/>
                </a:lnTo>
                <a:lnTo>
                  <a:pt x="14308" y="14794"/>
                </a:lnTo>
                <a:lnTo>
                  <a:pt x="13238" y="14770"/>
                </a:lnTo>
                <a:lnTo>
                  <a:pt x="11072" y="14721"/>
                </a:lnTo>
                <a:lnTo>
                  <a:pt x="10001" y="14697"/>
                </a:lnTo>
                <a:lnTo>
                  <a:pt x="8931" y="14673"/>
                </a:lnTo>
                <a:lnTo>
                  <a:pt x="7811" y="14673"/>
                </a:lnTo>
                <a:lnTo>
                  <a:pt x="6692" y="14721"/>
                </a:lnTo>
                <a:lnTo>
                  <a:pt x="4454" y="14819"/>
                </a:lnTo>
                <a:lnTo>
                  <a:pt x="2215" y="14892"/>
                </a:lnTo>
                <a:lnTo>
                  <a:pt x="1826" y="14892"/>
                </a:lnTo>
                <a:lnTo>
                  <a:pt x="1436" y="14867"/>
                </a:lnTo>
                <a:lnTo>
                  <a:pt x="828" y="14867"/>
                </a:lnTo>
                <a:lnTo>
                  <a:pt x="633" y="14916"/>
                </a:lnTo>
                <a:lnTo>
                  <a:pt x="658" y="14624"/>
                </a:lnTo>
                <a:lnTo>
                  <a:pt x="658" y="14308"/>
                </a:lnTo>
                <a:lnTo>
                  <a:pt x="658" y="13724"/>
                </a:lnTo>
                <a:lnTo>
                  <a:pt x="633" y="13115"/>
                </a:lnTo>
                <a:lnTo>
                  <a:pt x="633" y="12531"/>
                </a:lnTo>
                <a:lnTo>
                  <a:pt x="682" y="10804"/>
                </a:lnTo>
                <a:lnTo>
                  <a:pt x="706" y="9928"/>
                </a:lnTo>
                <a:lnTo>
                  <a:pt x="682" y="9076"/>
                </a:lnTo>
                <a:lnTo>
                  <a:pt x="585" y="7349"/>
                </a:lnTo>
                <a:lnTo>
                  <a:pt x="512" y="5597"/>
                </a:lnTo>
                <a:lnTo>
                  <a:pt x="463" y="4794"/>
                </a:lnTo>
                <a:lnTo>
                  <a:pt x="439" y="4380"/>
                </a:lnTo>
                <a:lnTo>
                  <a:pt x="439" y="3991"/>
                </a:lnTo>
                <a:lnTo>
                  <a:pt x="439" y="3601"/>
                </a:lnTo>
                <a:lnTo>
                  <a:pt x="390" y="3236"/>
                </a:lnTo>
                <a:lnTo>
                  <a:pt x="706" y="3285"/>
                </a:lnTo>
                <a:lnTo>
                  <a:pt x="1217" y="3285"/>
                </a:lnTo>
                <a:lnTo>
                  <a:pt x="1436" y="3261"/>
                </a:lnTo>
                <a:lnTo>
                  <a:pt x="1655" y="3212"/>
                </a:lnTo>
                <a:lnTo>
                  <a:pt x="1753" y="3163"/>
                </a:lnTo>
                <a:lnTo>
                  <a:pt x="1826" y="3115"/>
                </a:lnTo>
                <a:lnTo>
                  <a:pt x="1874" y="3042"/>
                </a:lnTo>
                <a:lnTo>
                  <a:pt x="1899" y="2969"/>
                </a:lnTo>
                <a:lnTo>
                  <a:pt x="1899" y="2896"/>
                </a:lnTo>
                <a:lnTo>
                  <a:pt x="1874" y="2823"/>
                </a:lnTo>
                <a:lnTo>
                  <a:pt x="1947" y="2725"/>
                </a:lnTo>
                <a:lnTo>
                  <a:pt x="2069" y="2652"/>
                </a:lnTo>
                <a:lnTo>
                  <a:pt x="2191" y="2579"/>
                </a:lnTo>
                <a:lnTo>
                  <a:pt x="2312" y="2555"/>
                </a:lnTo>
                <a:lnTo>
                  <a:pt x="2458" y="2531"/>
                </a:lnTo>
                <a:lnTo>
                  <a:pt x="2580" y="2531"/>
                </a:lnTo>
                <a:lnTo>
                  <a:pt x="2702" y="2555"/>
                </a:lnTo>
                <a:lnTo>
                  <a:pt x="2823" y="2579"/>
                </a:lnTo>
                <a:lnTo>
                  <a:pt x="2945" y="2628"/>
                </a:lnTo>
                <a:lnTo>
                  <a:pt x="3067" y="2677"/>
                </a:lnTo>
                <a:lnTo>
                  <a:pt x="3164" y="2774"/>
                </a:lnTo>
                <a:lnTo>
                  <a:pt x="3237" y="2847"/>
                </a:lnTo>
                <a:lnTo>
                  <a:pt x="3310" y="2944"/>
                </a:lnTo>
                <a:lnTo>
                  <a:pt x="3334" y="2993"/>
                </a:lnTo>
                <a:lnTo>
                  <a:pt x="3334" y="3017"/>
                </a:lnTo>
                <a:lnTo>
                  <a:pt x="3383" y="3115"/>
                </a:lnTo>
                <a:lnTo>
                  <a:pt x="3456" y="3163"/>
                </a:lnTo>
                <a:lnTo>
                  <a:pt x="3529" y="3188"/>
                </a:lnTo>
                <a:lnTo>
                  <a:pt x="3602" y="3163"/>
                </a:lnTo>
                <a:lnTo>
                  <a:pt x="3821" y="3188"/>
                </a:lnTo>
                <a:lnTo>
                  <a:pt x="4162" y="3212"/>
                </a:lnTo>
                <a:lnTo>
                  <a:pt x="4332" y="3188"/>
                </a:lnTo>
                <a:lnTo>
                  <a:pt x="4502" y="3139"/>
                </a:lnTo>
                <a:lnTo>
                  <a:pt x="4551" y="3090"/>
                </a:lnTo>
                <a:lnTo>
                  <a:pt x="4575" y="3042"/>
                </a:lnTo>
                <a:lnTo>
                  <a:pt x="4600" y="2993"/>
                </a:lnTo>
                <a:lnTo>
                  <a:pt x="4600" y="2920"/>
                </a:lnTo>
                <a:lnTo>
                  <a:pt x="4721" y="2725"/>
                </a:lnTo>
                <a:lnTo>
                  <a:pt x="4794" y="2506"/>
                </a:lnTo>
                <a:lnTo>
                  <a:pt x="4867" y="2263"/>
                </a:lnTo>
                <a:lnTo>
                  <a:pt x="4940" y="2020"/>
                </a:lnTo>
                <a:lnTo>
                  <a:pt x="5062" y="1533"/>
                </a:lnTo>
                <a:lnTo>
                  <a:pt x="5135" y="1290"/>
                </a:lnTo>
                <a:lnTo>
                  <a:pt x="5232" y="1095"/>
                </a:lnTo>
                <a:lnTo>
                  <a:pt x="5281" y="998"/>
                </a:lnTo>
                <a:lnTo>
                  <a:pt x="5354" y="925"/>
                </a:lnTo>
                <a:lnTo>
                  <a:pt x="5500" y="803"/>
                </a:lnTo>
                <a:lnTo>
                  <a:pt x="5695" y="706"/>
                </a:lnTo>
                <a:lnTo>
                  <a:pt x="5889" y="657"/>
                </a:lnTo>
                <a:lnTo>
                  <a:pt x="6108" y="609"/>
                </a:lnTo>
                <a:lnTo>
                  <a:pt x="6327" y="584"/>
                </a:lnTo>
                <a:lnTo>
                  <a:pt x="6717" y="560"/>
                </a:lnTo>
                <a:lnTo>
                  <a:pt x="7203" y="536"/>
                </a:lnTo>
                <a:lnTo>
                  <a:pt x="7714" y="511"/>
                </a:lnTo>
                <a:close/>
                <a:moveTo>
                  <a:pt x="7714" y="0"/>
                </a:moveTo>
                <a:lnTo>
                  <a:pt x="7130" y="25"/>
                </a:lnTo>
                <a:lnTo>
                  <a:pt x="6546" y="49"/>
                </a:lnTo>
                <a:lnTo>
                  <a:pt x="6157" y="98"/>
                </a:lnTo>
                <a:lnTo>
                  <a:pt x="5768" y="146"/>
                </a:lnTo>
                <a:lnTo>
                  <a:pt x="5573" y="195"/>
                </a:lnTo>
                <a:lnTo>
                  <a:pt x="5378" y="268"/>
                </a:lnTo>
                <a:lnTo>
                  <a:pt x="5208" y="365"/>
                </a:lnTo>
                <a:lnTo>
                  <a:pt x="5062" y="487"/>
                </a:lnTo>
                <a:lnTo>
                  <a:pt x="4940" y="584"/>
                </a:lnTo>
                <a:lnTo>
                  <a:pt x="4843" y="706"/>
                </a:lnTo>
                <a:lnTo>
                  <a:pt x="4697" y="949"/>
                </a:lnTo>
                <a:lnTo>
                  <a:pt x="4575" y="1241"/>
                </a:lnTo>
                <a:lnTo>
                  <a:pt x="4502" y="1533"/>
                </a:lnTo>
                <a:lnTo>
                  <a:pt x="4332" y="2141"/>
                </a:lnTo>
                <a:lnTo>
                  <a:pt x="4113" y="2750"/>
                </a:lnTo>
                <a:lnTo>
                  <a:pt x="3894" y="2774"/>
                </a:lnTo>
                <a:lnTo>
                  <a:pt x="3699" y="2774"/>
                </a:lnTo>
                <a:lnTo>
                  <a:pt x="3602" y="2628"/>
                </a:lnTo>
                <a:lnTo>
                  <a:pt x="3505" y="2482"/>
                </a:lnTo>
                <a:lnTo>
                  <a:pt x="3359" y="2385"/>
                </a:lnTo>
                <a:lnTo>
                  <a:pt x="3213" y="2287"/>
                </a:lnTo>
                <a:lnTo>
                  <a:pt x="3067" y="2214"/>
                </a:lnTo>
                <a:lnTo>
                  <a:pt x="2896" y="2166"/>
                </a:lnTo>
                <a:lnTo>
                  <a:pt x="2702" y="2117"/>
                </a:lnTo>
                <a:lnTo>
                  <a:pt x="2531" y="2093"/>
                </a:lnTo>
                <a:lnTo>
                  <a:pt x="2410" y="2117"/>
                </a:lnTo>
                <a:lnTo>
                  <a:pt x="2264" y="2141"/>
                </a:lnTo>
                <a:lnTo>
                  <a:pt x="2118" y="2166"/>
                </a:lnTo>
                <a:lnTo>
                  <a:pt x="1947" y="2239"/>
                </a:lnTo>
                <a:lnTo>
                  <a:pt x="1801" y="2312"/>
                </a:lnTo>
                <a:lnTo>
                  <a:pt x="1680" y="2409"/>
                </a:lnTo>
                <a:lnTo>
                  <a:pt x="1558" y="2506"/>
                </a:lnTo>
                <a:lnTo>
                  <a:pt x="1485" y="2628"/>
                </a:lnTo>
                <a:lnTo>
                  <a:pt x="1242" y="2652"/>
                </a:lnTo>
                <a:lnTo>
                  <a:pt x="1023" y="2677"/>
                </a:lnTo>
                <a:lnTo>
                  <a:pt x="220" y="2677"/>
                </a:lnTo>
                <a:lnTo>
                  <a:pt x="171" y="2701"/>
                </a:lnTo>
                <a:lnTo>
                  <a:pt x="122" y="2725"/>
                </a:lnTo>
                <a:lnTo>
                  <a:pt x="74" y="2774"/>
                </a:lnTo>
                <a:lnTo>
                  <a:pt x="25" y="2823"/>
                </a:lnTo>
                <a:lnTo>
                  <a:pt x="1" y="2896"/>
                </a:lnTo>
                <a:lnTo>
                  <a:pt x="25" y="4258"/>
                </a:lnTo>
                <a:lnTo>
                  <a:pt x="49" y="5597"/>
                </a:lnTo>
                <a:lnTo>
                  <a:pt x="98" y="7349"/>
                </a:lnTo>
                <a:lnTo>
                  <a:pt x="195" y="9076"/>
                </a:lnTo>
                <a:lnTo>
                  <a:pt x="195" y="9879"/>
                </a:lnTo>
                <a:lnTo>
                  <a:pt x="195" y="10706"/>
                </a:lnTo>
                <a:lnTo>
                  <a:pt x="171" y="11534"/>
                </a:lnTo>
                <a:lnTo>
                  <a:pt x="122" y="12337"/>
                </a:lnTo>
                <a:lnTo>
                  <a:pt x="98" y="12994"/>
                </a:lnTo>
                <a:lnTo>
                  <a:pt x="98" y="13626"/>
                </a:lnTo>
                <a:lnTo>
                  <a:pt x="122" y="14916"/>
                </a:lnTo>
                <a:lnTo>
                  <a:pt x="122" y="14965"/>
                </a:lnTo>
                <a:lnTo>
                  <a:pt x="147" y="15038"/>
                </a:lnTo>
                <a:lnTo>
                  <a:pt x="195" y="15086"/>
                </a:lnTo>
                <a:lnTo>
                  <a:pt x="244" y="15111"/>
                </a:lnTo>
                <a:lnTo>
                  <a:pt x="268" y="15184"/>
                </a:lnTo>
                <a:lnTo>
                  <a:pt x="317" y="15257"/>
                </a:lnTo>
                <a:lnTo>
                  <a:pt x="487" y="15354"/>
                </a:lnTo>
                <a:lnTo>
                  <a:pt x="706" y="15403"/>
                </a:lnTo>
                <a:lnTo>
                  <a:pt x="925" y="15427"/>
                </a:lnTo>
                <a:lnTo>
                  <a:pt x="1144" y="15451"/>
                </a:lnTo>
                <a:lnTo>
                  <a:pt x="1607" y="15451"/>
                </a:lnTo>
                <a:lnTo>
                  <a:pt x="2020" y="15427"/>
                </a:lnTo>
                <a:lnTo>
                  <a:pt x="3140" y="15403"/>
                </a:lnTo>
                <a:lnTo>
                  <a:pt x="4259" y="15378"/>
                </a:lnTo>
                <a:lnTo>
                  <a:pt x="5378" y="15330"/>
                </a:lnTo>
                <a:lnTo>
                  <a:pt x="6498" y="15281"/>
                </a:lnTo>
                <a:lnTo>
                  <a:pt x="7617" y="15232"/>
                </a:lnTo>
                <a:lnTo>
                  <a:pt x="8736" y="15208"/>
                </a:lnTo>
                <a:lnTo>
                  <a:pt x="9855" y="15232"/>
                </a:lnTo>
                <a:lnTo>
                  <a:pt x="10950" y="15257"/>
                </a:lnTo>
                <a:lnTo>
                  <a:pt x="13140" y="15305"/>
                </a:lnTo>
                <a:lnTo>
                  <a:pt x="14235" y="15330"/>
                </a:lnTo>
                <a:lnTo>
                  <a:pt x="15330" y="15330"/>
                </a:lnTo>
                <a:lnTo>
                  <a:pt x="16449" y="15305"/>
                </a:lnTo>
                <a:lnTo>
                  <a:pt x="17544" y="15208"/>
                </a:lnTo>
                <a:lnTo>
                  <a:pt x="17642" y="15184"/>
                </a:lnTo>
                <a:lnTo>
                  <a:pt x="17715" y="15135"/>
                </a:lnTo>
                <a:lnTo>
                  <a:pt x="17788" y="15184"/>
                </a:lnTo>
                <a:lnTo>
                  <a:pt x="17861" y="15208"/>
                </a:lnTo>
                <a:lnTo>
                  <a:pt x="17958" y="15232"/>
                </a:lnTo>
                <a:lnTo>
                  <a:pt x="18031" y="15208"/>
                </a:lnTo>
                <a:lnTo>
                  <a:pt x="18104" y="15184"/>
                </a:lnTo>
                <a:lnTo>
                  <a:pt x="18177" y="15111"/>
                </a:lnTo>
                <a:lnTo>
                  <a:pt x="18201" y="15038"/>
                </a:lnTo>
                <a:lnTo>
                  <a:pt x="18226" y="14940"/>
                </a:lnTo>
                <a:lnTo>
                  <a:pt x="18201" y="14186"/>
                </a:lnTo>
                <a:lnTo>
                  <a:pt x="18226" y="13432"/>
                </a:lnTo>
                <a:lnTo>
                  <a:pt x="18250" y="12677"/>
                </a:lnTo>
                <a:lnTo>
                  <a:pt x="18250" y="11923"/>
                </a:lnTo>
                <a:lnTo>
                  <a:pt x="18201" y="8711"/>
                </a:lnTo>
                <a:lnTo>
                  <a:pt x="18177" y="7081"/>
                </a:lnTo>
                <a:lnTo>
                  <a:pt x="18104" y="5475"/>
                </a:lnTo>
                <a:lnTo>
                  <a:pt x="18080" y="4794"/>
                </a:lnTo>
                <a:lnTo>
                  <a:pt x="18031" y="4137"/>
                </a:lnTo>
                <a:lnTo>
                  <a:pt x="17982" y="3480"/>
                </a:lnTo>
                <a:lnTo>
                  <a:pt x="17982" y="2798"/>
                </a:lnTo>
                <a:lnTo>
                  <a:pt x="17982" y="2750"/>
                </a:lnTo>
                <a:lnTo>
                  <a:pt x="17958" y="2701"/>
                </a:lnTo>
                <a:lnTo>
                  <a:pt x="17885" y="2652"/>
                </a:lnTo>
                <a:lnTo>
                  <a:pt x="17788" y="2628"/>
                </a:lnTo>
                <a:lnTo>
                  <a:pt x="17715" y="2628"/>
                </a:lnTo>
                <a:lnTo>
                  <a:pt x="17617" y="2579"/>
                </a:lnTo>
                <a:lnTo>
                  <a:pt x="17496" y="2555"/>
                </a:lnTo>
                <a:lnTo>
                  <a:pt x="17106" y="2555"/>
                </a:lnTo>
                <a:lnTo>
                  <a:pt x="16839" y="2604"/>
                </a:lnTo>
                <a:lnTo>
                  <a:pt x="16595" y="2628"/>
                </a:lnTo>
                <a:lnTo>
                  <a:pt x="15963" y="2652"/>
                </a:lnTo>
                <a:lnTo>
                  <a:pt x="15330" y="2628"/>
                </a:lnTo>
                <a:lnTo>
                  <a:pt x="14990" y="2604"/>
                </a:lnTo>
                <a:lnTo>
                  <a:pt x="14625" y="2555"/>
                </a:lnTo>
                <a:lnTo>
                  <a:pt x="14260" y="2555"/>
                </a:lnTo>
                <a:lnTo>
                  <a:pt x="14089" y="2579"/>
                </a:lnTo>
                <a:lnTo>
                  <a:pt x="13943" y="2628"/>
                </a:lnTo>
                <a:lnTo>
                  <a:pt x="13846" y="2263"/>
                </a:lnTo>
                <a:lnTo>
                  <a:pt x="13773" y="1874"/>
                </a:lnTo>
                <a:lnTo>
                  <a:pt x="13700" y="1509"/>
                </a:lnTo>
                <a:lnTo>
                  <a:pt x="13578" y="1168"/>
                </a:lnTo>
                <a:lnTo>
                  <a:pt x="13505" y="1022"/>
                </a:lnTo>
                <a:lnTo>
                  <a:pt x="13432" y="852"/>
                </a:lnTo>
                <a:lnTo>
                  <a:pt x="13335" y="706"/>
                </a:lnTo>
                <a:lnTo>
                  <a:pt x="13238" y="584"/>
                </a:lnTo>
                <a:lnTo>
                  <a:pt x="13092" y="463"/>
                </a:lnTo>
                <a:lnTo>
                  <a:pt x="12946" y="341"/>
                </a:lnTo>
                <a:lnTo>
                  <a:pt x="12775" y="268"/>
                </a:lnTo>
                <a:lnTo>
                  <a:pt x="12581" y="171"/>
                </a:lnTo>
                <a:lnTo>
                  <a:pt x="12386" y="146"/>
                </a:lnTo>
                <a:lnTo>
                  <a:pt x="12191" y="98"/>
                </a:lnTo>
                <a:lnTo>
                  <a:pt x="11802" y="98"/>
                </a:lnTo>
                <a:lnTo>
                  <a:pt x="11023" y="122"/>
                </a:lnTo>
                <a:lnTo>
                  <a:pt x="10488" y="122"/>
                </a:lnTo>
                <a:lnTo>
                  <a:pt x="9953" y="98"/>
                </a:lnTo>
                <a:lnTo>
                  <a:pt x="8882" y="25"/>
                </a:lnTo>
                <a:lnTo>
                  <a:pt x="82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1"/>
          <p:cNvSpPr/>
          <p:nvPr/>
        </p:nvSpPr>
        <p:spPr>
          <a:xfrm>
            <a:off x="5571011" y="833188"/>
            <a:ext cx="244372" cy="274449"/>
          </a:xfrm>
          <a:custGeom>
            <a:avLst/>
            <a:gdLst/>
            <a:ahLst/>
            <a:cxnLst/>
            <a:rect l="l" t="t" r="r" b="b"/>
            <a:pathLst>
              <a:path w="14430" h="16206" extrusionOk="0">
                <a:moveTo>
                  <a:pt x="13724" y="584"/>
                </a:moveTo>
                <a:lnTo>
                  <a:pt x="13724" y="974"/>
                </a:lnTo>
                <a:lnTo>
                  <a:pt x="13748" y="2312"/>
                </a:lnTo>
                <a:lnTo>
                  <a:pt x="13772" y="3139"/>
                </a:lnTo>
                <a:lnTo>
                  <a:pt x="13821" y="3966"/>
                </a:lnTo>
                <a:lnTo>
                  <a:pt x="13967" y="5621"/>
                </a:lnTo>
                <a:lnTo>
                  <a:pt x="13991" y="6375"/>
                </a:lnTo>
                <a:lnTo>
                  <a:pt x="14016" y="7154"/>
                </a:lnTo>
                <a:lnTo>
                  <a:pt x="13991" y="7908"/>
                </a:lnTo>
                <a:lnTo>
                  <a:pt x="13967" y="8687"/>
                </a:lnTo>
                <a:lnTo>
                  <a:pt x="13918" y="9441"/>
                </a:lnTo>
                <a:lnTo>
                  <a:pt x="13870" y="10195"/>
                </a:lnTo>
                <a:lnTo>
                  <a:pt x="13699" y="11728"/>
                </a:lnTo>
                <a:lnTo>
                  <a:pt x="13602" y="11972"/>
                </a:lnTo>
                <a:lnTo>
                  <a:pt x="13480" y="12191"/>
                </a:lnTo>
                <a:lnTo>
                  <a:pt x="13359" y="12361"/>
                </a:lnTo>
                <a:lnTo>
                  <a:pt x="13188" y="12531"/>
                </a:lnTo>
                <a:lnTo>
                  <a:pt x="13261" y="12361"/>
                </a:lnTo>
                <a:lnTo>
                  <a:pt x="13286" y="12191"/>
                </a:lnTo>
                <a:lnTo>
                  <a:pt x="13334" y="12020"/>
                </a:lnTo>
                <a:lnTo>
                  <a:pt x="13334" y="11850"/>
                </a:lnTo>
                <a:lnTo>
                  <a:pt x="13310" y="11777"/>
                </a:lnTo>
                <a:lnTo>
                  <a:pt x="13286" y="11704"/>
                </a:lnTo>
                <a:lnTo>
                  <a:pt x="13237" y="11680"/>
                </a:lnTo>
                <a:lnTo>
                  <a:pt x="13188" y="11704"/>
                </a:lnTo>
                <a:lnTo>
                  <a:pt x="13091" y="11826"/>
                </a:lnTo>
                <a:lnTo>
                  <a:pt x="12994" y="11972"/>
                </a:lnTo>
                <a:lnTo>
                  <a:pt x="12872" y="12288"/>
                </a:lnTo>
                <a:lnTo>
                  <a:pt x="12726" y="12580"/>
                </a:lnTo>
                <a:lnTo>
                  <a:pt x="12677" y="12750"/>
                </a:lnTo>
                <a:lnTo>
                  <a:pt x="12653" y="12896"/>
                </a:lnTo>
                <a:lnTo>
                  <a:pt x="12337" y="13018"/>
                </a:lnTo>
                <a:lnTo>
                  <a:pt x="12337" y="13018"/>
                </a:lnTo>
                <a:lnTo>
                  <a:pt x="12385" y="12799"/>
                </a:lnTo>
                <a:lnTo>
                  <a:pt x="12483" y="12604"/>
                </a:lnTo>
                <a:lnTo>
                  <a:pt x="12604" y="12312"/>
                </a:lnTo>
                <a:lnTo>
                  <a:pt x="12677" y="12142"/>
                </a:lnTo>
                <a:lnTo>
                  <a:pt x="12677" y="12069"/>
                </a:lnTo>
                <a:lnTo>
                  <a:pt x="12677" y="11996"/>
                </a:lnTo>
                <a:lnTo>
                  <a:pt x="12653" y="11972"/>
                </a:lnTo>
                <a:lnTo>
                  <a:pt x="12580" y="11972"/>
                </a:lnTo>
                <a:lnTo>
                  <a:pt x="12507" y="12020"/>
                </a:lnTo>
                <a:lnTo>
                  <a:pt x="12434" y="12069"/>
                </a:lnTo>
                <a:lnTo>
                  <a:pt x="12361" y="12142"/>
                </a:lnTo>
                <a:lnTo>
                  <a:pt x="12239" y="12312"/>
                </a:lnTo>
                <a:lnTo>
                  <a:pt x="12142" y="12458"/>
                </a:lnTo>
                <a:lnTo>
                  <a:pt x="11996" y="12775"/>
                </a:lnTo>
                <a:lnTo>
                  <a:pt x="11947" y="12921"/>
                </a:lnTo>
                <a:lnTo>
                  <a:pt x="11899" y="13091"/>
                </a:lnTo>
                <a:lnTo>
                  <a:pt x="11461" y="13140"/>
                </a:lnTo>
                <a:lnTo>
                  <a:pt x="11704" y="12604"/>
                </a:lnTo>
                <a:lnTo>
                  <a:pt x="11777" y="12483"/>
                </a:lnTo>
                <a:lnTo>
                  <a:pt x="11874" y="12264"/>
                </a:lnTo>
                <a:lnTo>
                  <a:pt x="11923" y="12142"/>
                </a:lnTo>
                <a:lnTo>
                  <a:pt x="11947" y="12045"/>
                </a:lnTo>
                <a:lnTo>
                  <a:pt x="11947" y="11972"/>
                </a:lnTo>
                <a:lnTo>
                  <a:pt x="11923" y="11923"/>
                </a:lnTo>
                <a:lnTo>
                  <a:pt x="11850" y="11899"/>
                </a:lnTo>
                <a:lnTo>
                  <a:pt x="11753" y="11923"/>
                </a:lnTo>
                <a:lnTo>
                  <a:pt x="11680" y="11996"/>
                </a:lnTo>
                <a:lnTo>
                  <a:pt x="11582" y="12069"/>
                </a:lnTo>
                <a:lnTo>
                  <a:pt x="11461" y="12264"/>
                </a:lnTo>
                <a:lnTo>
                  <a:pt x="11363" y="12410"/>
                </a:lnTo>
                <a:lnTo>
                  <a:pt x="11169" y="12702"/>
                </a:lnTo>
                <a:lnTo>
                  <a:pt x="11071" y="12896"/>
                </a:lnTo>
                <a:lnTo>
                  <a:pt x="10974" y="13091"/>
                </a:lnTo>
                <a:lnTo>
                  <a:pt x="10731" y="13042"/>
                </a:lnTo>
                <a:lnTo>
                  <a:pt x="10804" y="12848"/>
                </a:lnTo>
                <a:lnTo>
                  <a:pt x="11023" y="12385"/>
                </a:lnTo>
                <a:lnTo>
                  <a:pt x="11120" y="12166"/>
                </a:lnTo>
                <a:lnTo>
                  <a:pt x="11144" y="12045"/>
                </a:lnTo>
                <a:lnTo>
                  <a:pt x="11169" y="11923"/>
                </a:lnTo>
                <a:lnTo>
                  <a:pt x="11144" y="11874"/>
                </a:lnTo>
                <a:lnTo>
                  <a:pt x="11120" y="11850"/>
                </a:lnTo>
                <a:lnTo>
                  <a:pt x="11071" y="11850"/>
                </a:lnTo>
                <a:lnTo>
                  <a:pt x="10974" y="11947"/>
                </a:lnTo>
                <a:lnTo>
                  <a:pt x="10877" y="12020"/>
                </a:lnTo>
                <a:lnTo>
                  <a:pt x="10731" y="12215"/>
                </a:lnTo>
                <a:lnTo>
                  <a:pt x="10609" y="12434"/>
                </a:lnTo>
                <a:lnTo>
                  <a:pt x="10487" y="12653"/>
                </a:lnTo>
                <a:lnTo>
                  <a:pt x="10341" y="12921"/>
                </a:lnTo>
                <a:lnTo>
                  <a:pt x="10147" y="12799"/>
                </a:lnTo>
                <a:lnTo>
                  <a:pt x="10098" y="12775"/>
                </a:lnTo>
                <a:lnTo>
                  <a:pt x="10171" y="12653"/>
                </a:lnTo>
                <a:lnTo>
                  <a:pt x="10244" y="12531"/>
                </a:lnTo>
                <a:lnTo>
                  <a:pt x="10390" y="12264"/>
                </a:lnTo>
                <a:lnTo>
                  <a:pt x="10439" y="12118"/>
                </a:lnTo>
                <a:lnTo>
                  <a:pt x="10463" y="11996"/>
                </a:lnTo>
                <a:lnTo>
                  <a:pt x="10439" y="11874"/>
                </a:lnTo>
                <a:lnTo>
                  <a:pt x="10390" y="11753"/>
                </a:lnTo>
                <a:lnTo>
                  <a:pt x="10341" y="11728"/>
                </a:lnTo>
                <a:lnTo>
                  <a:pt x="10293" y="11753"/>
                </a:lnTo>
                <a:lnTo>
                  <a:pt x="10171" y="11850"/>
                </a:lnTo>
                <a:lnTo>
                  <a:pt x="10074" y="11996"/>
                </a:lnTo>
                <a:lnTo>
                  <a:pt x="9879" y="12288"/>
                </a:lnTo>
                <a:lnTo>
                  <a:pt x="9806" y="12385"/>
                </a:lnTo>
                <a:lnTo>
                  <a:pt x="9782" y="12191"/>
                </a:lnTo>
                <a:lnTo>
                  <a:pt x="9782" y="11996"/>
                </a:lnTo>
                <a:lnTo>
                  <a:pt x="9806" y="11801"/>
                </a:lnTo>
                <a:lnTo>
                  <a:pt x="9879" y="11607"/>
                </a:lnTo>
                <a:lnTo>
                  <a:pt x="9976" y="11436"/>
                </a:lnTo>
                <a:lnTo>
                  <a:pt x="10098" y="11266"/>
                </a:lnTo>
                <a:lnTo>
                  <a:pt x="10244" y="11120"/>
                </a:lnTo>
                <a:lnTo>
                  <a:pt x="10390" y="10998"/>
                </a:lnTo>
                <a:lnTo>
                  <a:pt x="10633" y="10877"/>
                </a:lnTo>
                <a:lnTo>
                  <a:pt x="10901" y="10804"/>
                </a:lnTo>
                <a:lnTo>
                  <a:pt x="11169" y="10755"/>
                </a:lnTo>
                <a:lnTo>
                  <a:pt x="11436" y="10731"/>
                </a:lnTo>
                <a:lnTo>
                  <a:pt x="11728" y="10682"/>
                </a:lnTo>
                <a:lnTo>
                  <a:pt x="11972" y="10609"/>
                </a:lnTo>
                <a:lnTo>
                  <a:pt x="12215" y="10512"/>
                </a:lnTo>
                <a:lnTo>
                  <a:pt x="12312" y="10439"/>
                </a:lnTo>
                <a:lnTo>
                  <a:pt x="12434" y="10341"/>
                </a:lnTo>
                <a:lnTo>
                  <a:pt x="12507" y="10341"/>
                </a:lnTo>
                <a:lnTo>
                  <a:pt x="12580" y="10317"/>
                </a:lnTo>
                <a:lnTo>
                  <a:pt x="12629" y="10244"/>
                </a:lnTo>
                <a:lnTo>
                  <a:pt x="12653" y="10171"/>
                </a:lnTo>
                <a:lnTo>
                  <a:pt x="12653" y="9830"/>
                </a:lnTo>
                <a:lnTo>
                  <a:pt x="12653" y="9514"/>
                </a:lnTo>
                <a:lnTo>
                  <a:pt x="12653" y="9198"/>
                </a:lnTo>
                <a:lnTo>
                  <a:pt x="12653" y="8857"/>
                </a:lnTo>
                <a:lnTo>
                  <a:pt x="12726" y="8030"/>
                </a:lnTo>
                <a:lnTo>
                  <a:pt x="12823" y="7203"/>
                </a:lnTo>
                <a:lnTo>
                  <a:pt x="12848" y="6789"/>
                </a:lnTo>
                <a:lnTo>
                  <a:pt x="12848" y="6375"/>
                </a:lnTo>
                <a:lnTo>
                  <a:pt x="12823" y="5548"/>
                </a:lnTo>
                <a:lnTo>
                  <a:pt x="12848" y="5232"/>
                </a:lnTo>
                <a:lnTo>
                  <a:pt x="12872" y="4842"/>
                </a:lnTo>
                <a:lnTo>
                  <a:pt x="12872" y="4648"/>
                </a:lnTo>
                <a:lnTo>
                  <a:pt x="12848" y="4477"/>
                </a:lnTo>
                <a:lnTo>
                  <a:pt x="12799" y="4307"/>
                </a:lnTo>
                <a:lnTo>
                  <a:pt x="12726" y="4161"/>
                </a:lnTo>
                <a:lnTo>
                  <a:pt x="12775" y="4112"/>
                </a:lnTo>
                <a:lnTo>
                  <a:pt x="12799" y="4039"/>
                </a:lnTo>
                <a:lnTo>
                  <a:pt x="12823" y="3966"/>
                </a:lnTo>
                <a:lnTo>
                  <a:pt x="12799" y="3893"/>
                </a:lnTo>
                <a:lnTo>
                  <a:pt x="12750" y="3820"/>
                </a:lnTo>
                <a:lnTo>
                  <a:pt x="12702" y="3772"/>
                </a:lnTo>
                <a:lnTo>
                  <a:pt x="12604" y="3747"/>
                </a:lnTo>
                <a:lnTo>
                  <a:pt x="12531" y="3747"/>
                </a:lnTo>
                <a:lnTo>
                  <a:pt x="12045" y="3869"/>
                </a:lnTo>
                <a:lnTo>
                  <a:pt x="11558" y="3991"/>
                </a:lnTo>
                <a:lnTo>
                  <a:pt x="10585" y="4258"/>
                </a:lnTo>
                <a:lnTo>
                  <a:pt x="8468" y="4794"/>
                </a:lnTo>
                <a:lnTo>
                  <a:pt x="7446" y="5061"/>
                </a:lnTo>
                <a:lnTo>
                  <a:pt x="6959" y="5207"/>
                </a:lnTo>
                <a:lnTo>
                  <a:pt x="6448" y="5378"/>
                </a:lnTo>
                <a:lnTo>
                  <a:pt x="5962" y="5548"/>
                </a:lnTo>
                <a:lnTo>
                  <a:pt x="5499" y="5743"/>
                </a:lnTo>
                <a:lnTo>
                  <a:pt x="5013" y="5986"/>
                </a:lnTo>
                <a:lnTo>
                  <a:pt x="4575" y="6229"/>
                </a:lnTo>
                <a:lnTo>
                  <a:pt x="4526" y="6254"/>
                </a:lnTo>
                <a:lnTo>
                  <a:pt x="4526" y="6302"/>
                </a:lnTo>
                <a:lnTo>
                  <a:pt x="4526" y="6351"/>
                </a:lnTo>
                <a:lnTo>
                  <a:pt x="4550" y="6400"/>
                </a:lnTo>
                <a:lnTo>
                  <a:pt x="4623" y="7130"/>
                </a:lnTo>
                <a:lnTo>
                  <a:pt x="4648" y="7495"/>
                </a:lnTo>
                <a:lnTo>
                  <a:pt x="4648" y="7860"/>
                </a:lnTo>
                <a:lnTo>
                  <a:pt x="4623" y="8736"/>
                </a:lnTo>
                <a:lnTo>
                  <a:pt x="4575" y="9587"/>
                </a:lnTo>
                <a:lnTo>
                  <a:pt x="4575" y="10171"/>
                </a:lnTo>
                <a:lnTo>
                  <a:pt x="4575" y="10779"/>
                </a:lnTo>
                <a:lnTo>
                  <a:pt x="4599" y="11972"/>
                </a:lnTo>
                <a:lnTo>
                  <a:pt x="4623" y="12580"/>
                </a:lnTo>
                <a:lnTo>
                  <a:pt x="4623" y="13164"/>
                </a:lnTo>
                <a:lnTo>
                  <a:pt x="4575" y="13772"/>
                </a:lnTo>
                <a:lnTo>
                  <a:pt x="4526" y="14356"/>
                </a:lnTo>
                <a:lnTo>
                  <a:pt x="4356" y="14600"/>
                </a:lnTo>
                <a:lnTo>
                  <a:pt x="4404" y="14356"/>
                </a:lnTo>
                <a:lnTo>
                  <a:pt x="4404" y="14259"/>
                </a:lnTo>
                <a:lnTo>
                  <a:pt x="4404" y="14137"/>
                </a:lnTo>
                <a:lnTo>
                  <a:pt x="4380" y="14064"/>
                </a:lnTo>
                <a:lnTo>
                  <a:pt x="4307" y="14040"/>
                </a:lnTo>
                <a:lnTo>
                  <a:pt x="4258" y="14064"/>
                </a:lnTo>
                <a:lnTo>
                  <a:pt x="4185" y="14113"/>
                </a:lnTo>
                <a:lnTo>
                  <a:pt x="4088" y="14259"/>
                </a:lnTo>
                <a:lnTo>
                  <a:pt x="4015" y="14429"/>
                </a:lnTo>
                <a:lnTo>
                  <a:pt x="3869" y="14770"/>
                </a:lnTo>
                <a:lnTo>
                  <a:pt x="3723" y="15038"/>
                </a:lnTo>
                <a:lnTo>
                  <a:pt x="3674" y="15184"/>
                </a:lnTo>
                <a:lnTo>
                  <a:pt x="3626" y="15305"/>
                </a:lnTo>
                <a:lnTo>
                  <a:pt x="3285" y="15451"/>
                </a:lnTo>
                <a:lnTo>
                  <a:pt x="3407" y="15159"/>
                </a:lnTo>
                <a:lnTo>
                  <a:pt x="3601" y="14770"/>
                </a:lnTo>
                <a:lnTo>
                  <a:pt x="3674" y="14551"/>
                </a:lnTo>
                <a:lnTo>
                  <a:pt x="3699" y="14429"/>
                </a:lnTo>
                <a:lnTo>
                  <a:pt x="3699" y="14332"/>
                </a:lnTo>
                <a:lnTo>
                  <a:pt x="3699" y="14283"/>
                </a:lnTo>
                <a:lnTo>
                  <a:pt x="3650" y="14259"/>
                </a:lnTo>
                <a:lnTo>
                  <a:pt x="3601" y="14235"/>
                </a:lnTo>
                <a:lnTo>
                  <a:pt x="3577" y="14259"/>
                </a:lnTo>
                <a:lnTo>
                  <a:pt x="3407" y="14429"/>
                </a:lnTo>
                <a:lnTo>
                  <a:pt x="3261" y="14648"/>
                </a:lnTo>
                <a:lnTo>
                  <a:pt x="3017" y="15062"/>
                </a:lnTo>
                <a:lnTo>
                  <a:pt x="2847" y="15330"/>
                </a:lnTo>
                <a:lnTo>
                  <a:pt x="2798" y="15476"/>
                </a:lnTo>
                <a:lnTo>
                  <a:pt x="2750" y="15622"/>
                </a:lnTo>
                <a:lnTo>
                  <a:pt x="2531" y="15670"/>
                </a:lnTo>
                <a:lnTo>
                  <a:pt x="2531" y="15670"/>
                </a:lnTo>
                <a:lnTo>
                  <a:pt x="2628" y="15403"/>
                </a:lnTo>
                <a:lnTo>
                  <a:pt x="2725" y="15159"/>
                </a:lnTo>
                <a:lnTo>
                  <a:pt x="2798" y="14965"/>
                </a:lnTo>
                <a:lnTo>
                  <a:pt x="2871" y="14770"/>
                </a:lnTo>
                <a:lnTo>
                  <a:pt x="2896" y="14551"/>
                </a:lnTo>
                <a:lnTo>
                  <a:pt x="2871" y="14454"/>
                </a:lnTo>
                <a:lnTo>
                  <a:pt x="2847" y="14356"/>
                </a:lnTo>
                <a:lnTo>
                  <a:pt x="2823" y="14332"/>
                </a:lnTo>
                <a:lnTo>
                  <a:pt x="2798" y="14332"/>
                </a:lnTo>
                <a:lnTo>
                  <a:pt x="2701" y="14502"/>
                </a:lnTo>
                <a:lnTo>
                  <a:pt x="2604" y="14673"/>
                </a:lnTo>
                <a:lnTo>
                  <a:pt x="2433" y="15038"/>
                </a:lnTo>
                <a:lnTo>
                  <a:pt x="2239" y="15354"/>
                </a:lnTo>
                <a:lnTo>
                  <a:pt x="2141" y="15549"/>
                </a:lnTo>
                <a:lnTo>
                  <a:pt x="2093" y="15719"/>
                </a:lnTo>
                <a:lnTo>
                  <a:pt x="1801" y="15695"/>
                </a:lnTo>
                <a:lnTo>
                  <a:pt x="2117" y="15062"/>
                </a:lnTo>
                <a:lnTo>
                  <a:pt x="2263" y="14746"/>
                </a:lnTo>
                <a:lnTo>
                  <a:pt x="2312" y="14575"/>
                </a:lnTo>
                <a:lnTo>
                  <a:pt x="2336" y="14405"/>
                </a:lnTo>
                <a:lnTo>
                  <a:pt x="2336" y="14381"/>
                </a:lnTo>
                <a:lnTo>
                  <a:pt x="2312" y="14356"/>
                </a:lnTo>
                <a:lnTo>
                  <a:pt x="2263" y="14356"/>
                </a:lnTo>
                <a:lnTo>
                  <a:pt x="1995" y="14648"/>
                </a:lnTo>
                <a:lnTo>
                  <a:pt x="1752" y="14940"/>
                </a:lnTo>
                <a:lnTo>
                  <a:pt x="1533" y="15281"/>
                </a:lnTo>
                <a:lnTo>
                  <a:pt x="1363" y="15622"/>
                </a:lnTo>
                <a:lnTo>
                  <a:pt x="1119" y="15524"/>
                </a:lnTo>
                <a:lnTo>
                  <a:pt x="1144" y="15354"/>
                </a:lnTo>
                <a:lnTo>
                  <a:pt x="1192" y="15208"/>
                </a:lnTo>
                <a:lnTo>
                  <a:pt x="1363" y="14916"/>
                </a:lnTo>
                <a:lnTo>
                  <a:pt x="1582" y="14551"/>
                </a:lnTo>
                <a:lnTo>
                  <a:pt x="1679" y="14356"/>
                </a:lnTo>
                <a:lnTo>
                  <a:pt x="1776" y="14137"/>
                </a:lnTo>
                <a:lnTo>
                  <a:pt x="1776" y="14113"/>
                </a:lnTo>
                <a:lnTo>
                  <a:pt x="1752" y="14089"/>
                </a:lnTo>
                <a:lnTo>
                  <a:pt x="1679" y="14089"/>
                </a:lnTo>
                <a:lnTo>
                  <a:pt x="1460" y="14308"/>
                </a:lnTo>
                <a:lnTo>
                  <a:pt x="1265" y="14502"/>
                </a:lnTo>
                <a:lnTo>
                  <a:pt x="1071" y="14746"/>
                </a:lnTo>
                <a:lnTo>
                  <a:pt x="925" y="14989"/>
                </a:lnTo>
                <a:lnTo>
                  <a:pt x="852" y="15111"/>
                </a:lnTo>
                <a:lnTo>
                  <a:pt x="779" y="15257"/>
                </a:lnTo>
                <a:lnTo>
                  <a:pt x="681" y="15159"/>
                </a:lnTo>
                <a:lnTo>
                  <a:pt x="633" y="15062"/>
                </a:lnTo>
                <a:lnTo>
                  <a:pt x="657" y="14989"/>
                </a:lnTo>
                <a:lnTo>
                  <a:pt x="681" y="14916"/>
                </a:lnTo>
                <a:lnTo>
                  <a:pt x="657" y="14867"/>
                </a:lnTo>
                <a:lnTo>
                  <a:pt x="827" y="14624"/>
                </a:lnTo>
                <a:lnTo>
                  <a:pt x="925" y="14502"/>
                </a:lnTo>
                <a:lnTo>
                  <a:pt x="998" y="14356"/>
                </a:lnTo>
                <a:lnTo>
                  <a:pt x="998" y="14332"/>
                </a:lnTo>
                <a:lnTo>
                  <a:pt x="1022" y="14308"/>
                </a:lnTo>
                <a:lnTo>
                  <a:pt x="998" y="14308"/>
                </a:lnTo>
                <a:lnTo>
                  <a:pt x="998" y="14235"/>
                </a:lnTo>
                <a:lnTo>
                  <a:pt x="973" y="14186"/>
                </a:lnTo>
                <a:lnTo>
                  <a:pt x="900" y="14137"/>
                </a:lnTo>
                <a:lnTo>
                  <a:pt x="827" y="14162"/>
                </a:lnTo>
                <a:lnTo>
                  <a:pt x="681" y="14259"/>
                </a:lnTo>
                <a:lnTo>
                  <a:pt x="535" y="14381"/>
                </a:lnTo>
                <a:lnTo>
                  <a:pt x="535" y="14381"/>
                </a:lnTo>
                <a:lnTo>
                  <a:pt x="560" y="14235"/>
                </a:lnTo>
                <a:lnTo>
                  <a:pt x="633" y="14113"/>
                </a:lnTo>
                <a:lnTo>
                  <a:pt x="681" y="13967"/>
                </a:lnTo>
                <a:lnTo>
                  <a:pt x="779" y="13845"/>
                </a:lnTo>
                <a:lnTo>
                  <a:pt x="973" y="13602"/>
                </a:lnTo>
                <a:lnTo>
                  <a:pt x="1217" y="13407"/>
                </a:lnTo>
                <a:lnTo>
                  <a:pt x="1460" y="13286"/>
                </a:lnTo>
                <a:lnTo>
                  <a:pt x="1703" y="13164"/>
                </a:lnTo>
                <a:lnTo>
                  <a:pt x="1971" y="13091"/>
                </a:lnTo>
                <a:lnTo>
                  <a:pt x="2214" y="13042"/>
                </a:lnTo>
                <a:lnTo>
                  <a:pt x="2750" y="12945"/>
                </a:lnTo>
                <a:lnTo>
                  <a:pt x="3285" y="12823"/>
                </a:lnTo>
                <a:lnTo>
                  <a:pt x="3358" y="12872"/>
                </a:lnTo>
                <a:lnTo>
                  <a:pt x="3431" y="12872"/>
                </a:lnTo>
                <a:lnTo>
                  <a:pt x="3504" y="12848"/>
                </a:lnTo>
                <a:lnTo>
                  <a:pt x="3504" y="12799"/>
                </a:lnTo>
                <a:lnTo>
                  <a:pt x="3528" y="12750"/>
                </a:lnTo>
                <a:lnTo>
                  <a:pt x="3577" y="12702"/>
                </a:lnTo>
                <a:lnTo>
                  <a:pt x="3601" y="12629"/>
                </a:lnTo>
                <a:lnTo>
                  <a:pt x="3601" y="12531"/>
                </a:lnTo>
                <a:lnTo>
                  <a:pt x="3553" y="12483"/>
                </a:lnTo>
                <a:lnTo>
                  <a:pt x="3577" y="11923"/>
                </a:lnTo>
                <a:lnTo>
                  <a:pt x="3577" y="11388"/>
                </a:lnTo>
                <a:lnTo>
                  <a:pt x="3577" y="10293"/>
                </a:lnTo>
                <a:lnTo>
                  <a:pt x="3626" y="7811"/>
                </a:lnTo>
                <a:lnTo>
                  <a:pt x="3626" y="3480"/>
                </a:lnTo>
                <a:lnTo>
                  <a:pt x="3820" y="3528"/>
                </a:lnTo>
                <a:lnTo>
                  <a:pt x="4039" y="3528"/>
                </a:lnTo>
                <a:lnTo>
                  <a:pt x="4258" y="3480"/>
                </a:lnTo>
                <a:lnTo>
                  <a:pt x="4502" y="3431"/>
                </a:lnTo>
                <a:lnTo>
                  <a:pt x="4940" y="3285"/>
                </a:lnTo>
                <a:lnTo>
                  <a:pt x="5305" y="3139"/>
                </a:lnTo>
                <a:lnTo>
                  <a:pt x="5937" y="2896"/>
                </a:lnTo>
                <a:lnTo>
                  <a:pt x="6570" y="2628"/>
                </a:lnTo>
                <a:lnTo>
                  <a:pt x="7203" y="2385"/>
                </a:lnTo>
                <a:lnTo>
                  <a:pt x="7859" y="2141"/>
                </a:lnTo>
                <a:lnTo>
                  <a:pt x="8638" y="1898"/>
                </a:lnTo>
                <a:lnTo>
                  <a:pt x="9441" y="1679"/>
                </a:lnTo>
                <a:lnTo>
                  <a:pt x="11047" y="1290"/>
                </a:lnTo>
                <a:lnTo>
                  <a:pt x="12410" y="974"/>
                </a:lnTo>
                <a:lnTo>
                  <a:pt x="13067" y="803"/>
                </a:lnTo>
                <a:lnTo>
                  <a:pt x="13724" y="584"/>
                </a:lnTo>
                <a:close/>
                <a:moveTo>
                  <a:pt x="13845" y="0"/>
                </a:moveTo>
                <a:lnTo>
                  <a:pt x="13529" y="146"/>
                </a:lnTo>
                <a:lnTo>
                  <a:pt x="13188" y="244"/>
                </a:lnTo>
                <a:lnTo>
                  <a:pt x="12507" y="438"/>
                </a:lnTo>
                <a:lnTo>
                  <a:pt x="11120" y="779"/>
                </a:lnTo>
                <a:lnTo>
                  <a:pt x="9490" y="1168"/>
                </a:lnTo>
                <a:lnTo>
                  <a:pt x="8687" y="1387"/>
                </a:lnTo>
                <a:lnTo>
                  <a:pt x="7908" y="1630"/>
                </a:lnTo>
                <a:lnTo>
                  <a:pt x="7276" y="1849"/>
                </a:lnTo>
                <a:lnTo>
                  <a:pt x="6667" y="2093"/>
                </a:lnTo>
                <a:lnTo>
                  <a:pt x="5451" y="2579"/>
                </a:lnTo>
                <a:lnTo>
                  <a:pt x="4867" y="2798"/>
                </a:lnTo>
                <a:lnTo>
                  <a:pt x="4283" y="2993"/>
                </a:lnTo>
                <a:lnTo>
                  <a:pt x="3893" y="3066"/>
                </a:lnTo>
                <a:lnTo>
                  <a:pt x="3699" y="3115"/>
                </a:lnTo>
                <a:lnTo>
                  <a:pt x="3504" y="3188"/>
                </a:lnTo>
                <a:lnTo>
                  <a:pt x="3382" y="3163"/>
                </a:lnTo>
                <a:lnTo>
                  <a:pt x="3285" y="3188"/>
                </a:lnTo>
                <a:lnTo>
                  <a:pt x="3236" y="3212"/>
                </a:lnTo>
                <a:lnTo>
                  <a:pt x="3188" y="3261"/>
                </a:lnTo>
                <a:lnTo>
                  <a:pt x="3163" y="3309"/>
                </a:lnTo>
                <a:lnTo>
                  <a:pt x="3163" y="3382"/>
                </a:lnTo>
                <a:lnTo>
                  <a:pt x="3163" y="7616"/>
                </a:lnTo>
                <a:lnTo>
                  <a:pt x="3212" y="10098"/>
                </a:lnTo>
                <a:lnTo>
                  <a:pt x="3212" y="11242"/>
                </a:lnTo>
                <a:lnTo>
                  <a:pt x="3212" y="11801"/>
                </a:lnTo>
                <a:lnTo>
                  <a:pt x="3236" y="12385"/>
                </a:lnTo>
                <a:lnTo>
                  <a:pt x="3236" y="12385"/>
                </a:lnTo>
                <a:lnTo>
                  <a:pt x="2920" y="12361"/>
                </a:lnTo>
                <a:lnTo>
                  <a:pt x="2579" y="12385"/>
                </a:lnTo>
                <a:lnTo>
                  <a:pt x="2239" y="12458"/>
                </a:lnTo>
                <a:lnTo>
                  <a:pt x="1898" y="12556"/>
                </a:lnTo>
                <a:lnTo>
                  <a:pt x="1557" y="12677"/>
                </a:lnTo>
                <a:lnTo>
                  <a:pt x="1265" y="12799"/>
                </a:lnTo>
                <a:lnTo>
                  <a:pt x="973" y="12969"/>
                </a:lnTo>
                <a:lnTo>
                  <a:pt x="730" y="13140"/>
                </a:lnTo>
                <a:lnTo>
                  <a:pt x="584" y="13261"/>
                </a:lnTo>
                <a:lnTo>
                  <a:pt x="487" y="13383"/>
                </a:lnTo>
                <a:lnTo>
                  <a:pt x="365" y="13505"/>
                </a:lnTo>
                <a:lnTo>
                  <a:pt x="268" y="13651"/>
                </a:lnTo>
                <a:lnTo>
                  <a:pt x="195" y="13797"/>
                </a:lnTo>
                <a:lnTo>
                  <a:pt x="122" y="13967"/>
                </a:lnTo>
                <a:lnTo>
                  <a:pt x="73" y="14113"/>
                </a:lnTo>
                <a:lnTo>
                  <a:pt x="24" y="14283"/>
                </a:lnTo>
                <a:lnTo>
                  <a:pt x="24" y="14454"/>
                </a:lnTo>
                <a:lnTo>
                  <a:pt x="0" y="14624"/>
                </a:lnTo>
                <a:lnTo>
                  <a:pt x="24" y="14794"/>
                </a:lnTo>
                <a:lnTo>
                  <a:pt x="49" y="14940"/>
                </a:lnTo>
                <a:lnTo>
                  <a:pt x="97" y="15111"/>
                </a:lnTo>
                <a:lnTo>
                  <a:pt x="170" y="15257"/>
                </a:lnTo>
                <a:lnTo>
                  <a:pt x="268" y="15427"/>
                </a:lnTo>
                <a:lnTo>
                  <a:pt x="365" y="15573"/>
                </a:lnTo>
                <a:lnTo>
                  <a:pt x="487" y="15695"/>
                </a:lnTo>
                <a:lnTo>
                  <a:pt x="608" y="15792"/>
                </a:lnTo>
                <a:lnTo>
                  <a:pt x="876" y="15962"/>
                </a:lnTo>
                <a:lnTo>
                  <a:pt x="1144" y="16084"/>
                </a:lnTo>
                <a:lnTo>
                  <a:pt x="1460" y="16157"/>
                </a:lnTo>
                <a:lnTo>
                  <a:pt x="1776" y="16206"/>
                </a:lnTo>
                <a:lnTo>
                  <a:pt x="2093" y="16206"/>
                </a:lnTo>
                <a:lnTo>
                  <a:pt x="2409" y="16181"/>
                </a:lnTo>
                <a:lnTo>
                  <a:pt x="2725" y="16157"/>
                </a:lnTo>
                <a:lnTo>
                  <a:pt x="3042" y="16084"/>
                </a:lnTo>
                <a:lnTo>
                  <a:pt x="3358" y="15987"/>
                </a:lnTo>
                <a:lnTo>
                  <a:pt x="3699" y="15841"/>
                </a:lnTo>
                <a:lnTo>
                  <a:pt x="4015" y="15646"/>
                </a:lnTo>
                <a:lnTo>
                  <a:pt x="4307" y="15451"/>
                </a:lnTo>
                <a:lnTo>
                  <a:pt x="4550" y="15208"/>
                </a:lnTo>
                <a:lnTo>
                  <a:pt x="4672" y="15062"/>
                </a:lnTo>
                <a:lnTo>
                  <a:pt x="4769" y="14916"/>
                </a:lnTo>
                <a:lnTo>
                  <a:pt x="4842" y="14770"/>
                </a:lnTo>
                <a:lnTo>
                  <a:pt x="4891" y="14624"/>
                </a:lnTo>
                <a:lnTo>
                  <a:pt x="4940" y="14527"/>
                </a:lnTo>
                <a:lnTo>
                  <a:pt x="5013" y="14259"/>
                </a:lnTo>
                <a:lnTo>
                  <a:pt x="5061" y="13967"/>
                </a:lnTo>
                <a:lnTo>
                  <a:pt x="5086" y="13675"/>
                </a:lnTo>
                <a:lnTo>
                  <a:pt x="5110" y="13359"/>
                </a:lnTo>
                <a:lnTo>
                  <a:pt x="5086" y="12750"/>
                </a:lnTo>
                <a:lnTo>
                  <a:pt x="5061" y="12166"/>
                </a:lnTo>
                <a:lnTo>
                  <a:pt x="5037" y="10877"/>
                </a:lnTo>
                <a:lnTo>
                  <a:pt x="5037" y="9587"/>
                </a:lnTo>
                <a:lnTo>
                  <a:pt x="5061" y="9125"/>
                </a:lnTo>
                <a:lnTo>
                  <a:pt x="5086" y="8663"/>
                </a:lnTo>
                <a:lnTo>
                  <a:pt x="5110" y="8200"/>
                </a:lnTo>
                <a:lnTo>
                  <a:pt x="5110" y="7738"/>
                </a:lnTo>
                <a:lnTo>
                  <a:pt x="5110" y="7397"/>
                </a:lnTo>
                <a:lnTo>
                  <a:pt x="5086" y="7057"/>
                </a:lnTo>
                <a:lnTo>
                  <a:pt x="5013" y="6740"/>
                </a:lnTo>
                <a:lnTo>
                  <a:pt x="4964" y="6594"/>
                </a:lnTo>
                <a:lnTo>
                  <a:pt x="4891" y="6448"/>
                </a:lnTo>
                <a:lnTo>
                  <a:pt x="5013" y="6424"/>
                </a:lnTo>
                <a:lnTo>
                  <a:pt x="5110" y="6375"/>
                </a:lnTo>
                <a:lnTo>
                  <a:pt x="5402" y="6254"/>
                </a:lnTo>
                <a:lnTo>
                  <a:pt x="5718" y="6132"/>
                </a:lnTo>
                <a:lnTo>
                  <a:pt x="6327" y="5913"/>
                </a:lnTo>
                <a:lnTo>
                  <a:pt x="7373" y="5597"/>
                </a:lnTo>
                <a:lnTo>
                  <a:pt x="8419" y="5305"/>
                </a:lnTo>
                <a:lnTo>
                  <a:pt x="9490" y="5037"/>
                </a:lnTo>
                <a:lnTo>
                  <a:pt x="10560" y="4769"/>
                </a:lnTo>
                <a:lnTo>
                  <a:pt x="11509" y="4550"/>
                </a:lnTo>
                <a:lnTo>
                  <a:pt x="11996" y="4429"/>
                </a:lnTo>
                <a:lnTo>
                  <a:pt x="12458" y="4283"/>
                </a:lnTo>
                <a:lnTo>
                  <a:pt x="12410" y="4429"/>
                </a:lnTo>
                <a:lnTo>
                  <a:pt x="12385" y="4599"/>
                </a:lnTo>
                <a:lnTo>
                  <a:pt x="12385" y="4940"/>
                </a:lnTo>
                <a:lnTo>
                  <a:pt x="12410" y="5548"/>
                </a:lnTo>
                <a:lnTo>
                  <a:pt x="12410" y="6448"/>
                </a:lnTo>
                <a:lnTo>
                  <a:pt x="12410" y="6886"/>
                </a:lnTo>
                <a:lnTo>
                  <a:pt x="12361" y="7349"/>
                </a:lnTo>
                <a:lnTo>
                  <a:pt x="12288" y="8176"/>
                </a:lnTo>
                <a:lnTo>
                  <a:pt x="12215" y="9003"/>
                </a:lnTo>
                <a:lnTo>
                  <a:pt x="12191" y="9538"/>
                </a:lnTo>
                <a:lnTo>
                  <a:pt x="12191" y="9806"/>
                </a:lnTo>
                <a:lnTo>
                  <a:pt x="12239" y="10074"/>
                </a:lnTo>
                <a:lnTo>
                  <a:pt x="11923" y="10098"/>
                </a:lnTo>
                <a:lnTo>
                  <a:pt x="11582" y="10147"/>
                </a:lnTo>
                <a:lnTo>
                  <a:pt x="10925" y="10268"/>
                </a:lnTo>
                <a:lnTo>
                  <a:pt x="10560" y="10366"/>
                </a:lnTo>
                <a:lnTo>
                  <a:pt x="10390" y="10439"/>
                </a:lnTo>
                <a:lnTo>
                  <a:pt x="10244" y="10512"/>
                </a:lnTo>
                <a:lnTo>
                  <a:pt x="10074" y="10585"/>
                </a:lnTo>
                <a:lnTo>
                  <a:pt x="9928" y="10706"/>
                </a:lnTo>
                <a:lnTo>
                  <a:pt x="9782" y="10828"/>
                </a:lnTo>
                <a:lnTo>
                  <a:pt x="9660" y="10950"/>
                </a:lnTo>
                <a:lnTo>
                  <a:pt x="9490" y="11217"/>
                </a:lnTo>
                <a:lnTo>
                  <a:pt x="9368" y="11485"/>
                </a:lnTo>
                <a:lnTo>
                  <a:pt x="9295" y="11801"/>
                </a:lnTo>
                <a:lnTo>
                  <a:pt x="9246" y="12093"/>
                </a:lnTo>
                <a:lnTo>
                  <a:pt x="9271" y="12239"/>
                </a:lnTo>
                <a:lnTo>
                  <a:pt x="9295" y="12410"/>
                </a:lnTo>
                <a:lnTo>
                  <a:pt x="9319" y="12531"/>
                </a:lnTo>
                <a:lnTo>
                  <a:pt x="9392" y="12677"/>
                </a:lnTo>
                <a:lnTo>
                  <a:pt x="9441" y="12823"/>
                </a:lnTo>
                <a:lnTo>
                  <a:pt x="9538" y="12945"/>
                </a:lnTo>
                <a:lnTo>
                  <a:pt x="9636" y="13067"/>
                </a:lnTo>
                <a:lnTo>
                  <a:pt x="9757" y="13164"/>
                </a:lnTo>
                <a:lnTo>
                  <a:pt x="10001" y="13334"/>
                </a:lnTo>
                <a:lnTo>
                  <a:pt x="10244" y="13432"/>
                </a:lnTo>
                <a:lnTo>
                  <a:pt x="10293" y="13505"/>
                </a:lnTo>
                <a:lnTo>
                  <a:pt x="10341" y="13529"/>
                </a:lnTo>
                <a:lnTo>
                  <a:pt x="10390" y="13529"/>
                </a:lnTo>
                <a:lnTo>
                  <a:pt x="10463" y="13505"/>
                </a:lnTo>
                <a:lnTo>
                  <a:pt x="10779" y="13578"/>
                </a:lnTo>
                <a:lnTo>
                  <a:pt x="11096" y="13626"/>
                </a:lnTo>
                <a:lnTo>
                  <a:pt x="11655" y="13626"/>
                </a:lnTo>
                <a:lnTo>
                  <a:pt x="12093" y="13578"/>
                </a:lnTo>
                <a:lnTo>
                  <a:pt x="12288" y="13529"/>
                </a:lnTo>
                <a:lnTo>
                  <a:pt x="12483" y="13480"/>
                </a:lnTo>
                <a:lnTo>
                  <a:pt x="12653" y="13432"/>
                </a:lnTo>
                <a:lnTo>
                  <a:pt x="12848" y="13359"/>
                </a:lnTo>
                <a:lnTo>
                  <a:pt x="13018" y="13261"/>
                </a:lnTo>
                <a:lnTo>
                  <a:pt x="13164" y="13164"/>
                </a:lnTo>
                <a:lnTo>
                  <a:pt x="13334" y="13042"/>
                </a:lnTo>
                <a:lnTo>
                  <a:pt x="13480" y="12921"/>
                </a:lnTo>
                <a:lnTo>
                  <a:pt x="13602" y="12775"/>
                </a:lnTo>
                <a:lnTo>
                  <a:pt x="13724" y="12629"/>
                </a:lnTo>
                <a:lnTo>
                  <a:pt x="13845" y="12483"/>
                </a:lnTo>
                <a:lnTo>
                  <a:pt x="13943" y="12312"/>
                </a:lnTo>
                <a:lnTo>
                  <a:pt x="14040" y="12142"/>
                </a:lnTo>
                <a:lnTo>
                  <a:pt x="14113" y="11947"/>
                </a:lnTo>
                <a:lnTo>
                  <a:pt x="14162" y="11753"/>
                </a:lnTo>
                <a:lnTo>
                  <a:pt x="14210" y="11558"/>
                </a:lnTo>
                <a:lnTo>
                  <a:pt x="14210" y="11485"/>
                </a:lnTo>
                <a:lnTo>
                  <a:pt x="14186" y="11412"/>
                </a:lnTo>
                <a:lnTo>
                  <a:pt x="14235" y="11120"/>
                </a:lnTo>
                <a:lnTo>
                  <a:pt x="14283" y="10852"/>
                </a:lnTo>
                <a:lnTo>
                  <a:pt x="14308" y="10268"/>
                </a:lnTo>
                <a:lnTo>
                  <a:pt x="14332" y="9684"/>
                </a:lnTo>
                <a:lnTo>
                  <a:pt x="14356" y="9125"/>
                </a:lnTo>
                <a:lnTo>
                  <a:pt x="14405" y="8298"/>
                </a:lnTo>
                <a:lnTo>
                  <a:pt x="14429" y="7470"/>
                </a:lnTo>
                <a:lnTo>
                  <a:pt x="14429" y="6643"/>
                </a:lnTo>
                <a:lnTo>
                  <a:pt x="14405" y="5791"/>
                </a:lnTo>
                <a:lnTo>
                  <a:pt x="14356" y="5013"/>
                </a:lnTo>
                <a:lnTo>
                  <a:pt x="14283" y="4234"/>
                </a:lnTo>
                <a:lnTo>
                  <a:pt x="14235" y="3455"/>
                </a:lnTo>
                <a:lnTo>
                  <a:pt x="14186" y="2677"/>
                </a:lnTo>
                <a:lnTo>
                  <a:pt x="14186" y="2093"/>
                </a:lnTo>
                <a:lnTo>
                  <a:pt x="14186" y="1509"/>
                </a:lnTo>
                <a:lnTo>
                  <a:pt x="14186" y="901"/>
                </a:lnTo>
                <a:lnTo>
                  <a:pt x="14162" y="609"/>
                </a:lnTo>
                <a:lnTo>
                  <a:pt x="14137" y="317"/>
                </a:lnTo>
                <a:lnTo>
                  <a:pt x="14162" y="244"/>
                </a:lnTo>
                <a:lnTo>
                  <a:pt x="14137" y="171"/>
                </a:lnTo>
                <a:lnTo>
                  <a:pt x="14113" y="122"/>
                </a:lnTo>
                <a:lnTo>
                  <a:pt x="14089" y="73"/>
                </a:lnTo>
                <a:lnTo>
                  <a:pt x="14040" y="25"/>
                </a:lnTo>
                <a:lnTo>
                  <a:pt x="139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1"/>
          <p:cNvSpPr/>
          <p:nvPr/>
        </p:nvSpPr>
        <p:spPr>
          <a:xfrm>
            <a:off x="6041551" y="830716"/>
            <a:ext cx="208114" cy="276921"/>
          </a:xfrm>
          <a:custGeom>
            <a:avLst/>
            <a:gdLst/>
            <a:ahLst/>
            <a:cxnLst/>
            <a:rect l="l" t="t" r="r" b="b"/>
            <a:pathLst>
              <a:path w="12289" h="16352" extrusionOk="0">
                <a:moveTo>
                  <a:pt x="6303" y="3991"/>
                </a:moveTo>
                <a:lnTo>
                  <a:pt x="6546" y="4015"/>
                </a:lnTo>
                <a:lnTo>
                  <a:pt x="6789" y="4064"/>
                </a:lnTo>
                <a:lnTo>
                  <a:pt x="7008" y="4137"/>
                </a:lnTo>
                <a:lnTo>
                  <a:pt x="7252" y="4234"/>
                </a:lnTo>
                <a:lnTo>
                  <a:pt x="7446" y="4356"/>
                </a:lnTo>
                <a:lnTo>
                  <a:pt x="7665" y="4502"/>
                </a:lnTo>
                <a:lnTo>
                  <a:pt x="7836" y="4672"/>
                </a:lnTo>
                <a:lnTo>
                  <a:pt x="8030" y="4842"/>
                </a:lnTo>
                <a:lnTo>
                  <a:pt x="8176" y="5037"/>
                </a:lnTo>
                <a:lnTo>
                  <a:pt x="8322" y="5256"/>
                </a:lnTo>
                <a:lnTo>
                  <a:pt x="8468" y="5475"/>
                </a:lnTo>
                <a:lnTo>
                  <a:pt x="8566" y="5718"/>
                </a:lnTo>
                <a:lnTo>
                  <a:pt x="8639" y="5986"/>
                </a:lnTo>
                <a:lnTo>
                  <a:pt x="8712" y="6229"/>
                </a:lnTo>
                <a:lnTo>
                  <a:pt x="8736" y="6473"/>
                </a:lnTo>
                <a:lnTo>
                  <a:pt x="8712" y="6716"/>
                </a:lnTo>
                <a:lnTo>
                  <a:pt x="8687" y="6959"/>
                </a:lnTo>
                <a:lnTo>
                  <a:pt x="8639" y="7178"/>
                </a:lnTo>
                <a:lnTo>
                  <a:pt x="8541" y="7397"/>
                </a:lnTo>
                <a:lnTo>
                  <a:pt x="8444" y="7592"/>
                </a:lnTo>
                <a:lnTo>
                  <a:pt x="8322" y="7787"/>
                </a:lnTo>
                <a:lnTo>
                  <a:pt x="8152" y="7981"/>
                </a:lnTo>
                <a:lnTo>
                  <a:pt x="7982" y="8152"/>
                </a:lnTo>
                <a:lnTo>
                  <a:pt x="7811" y="8298"/>
                </a:lnTo>
                <a:lnTo>
                  <a:pt x="7592" y="8419"/>
                </a:lnTo>
                <a:lnTo>
                  <a:pt x="7373" y="8517"/>
                </a:lnTo>
                <a:lnTo>
                  <a:pt x="7130" y="8614"/>
                </a:lnTo>
                <a:lnTo>
                  <a:pt x="6887" y="8687"/>
                </a:lnTo>
                <a:lnTo>
                  <a:pt x="6668" y="8711"/>
                </a:lnTo>
                <a:lnTo>
                  <a:pt x="6424" y="8736"/>
                </a:lnTo>
                <a:lnTo>
                  <a:pt x="6205" y="8736"/>
                </a:lnTo>
                <a:lnTo>
                  <a:pt x="5986" y="8711"/>
                </a:lnTo>
                <a:lnTo>
                  <a:pt x="5743" y="8663"/>
                </a:lnTo>
                <a:lnTo>
                  <a:pt x="5524" y="8614"/>
                </a:lnTo>
                <a:lnTo>
                  <a:pt x="5305" y="8541"/>
                </a:lnTo>
                <a:lnTo>
                  <a:pt x="5110" y="8444"/>
                </a:lnTo>
                <a:lnTo>
                  <a:pt x="4891" y="8346"/>
                </a:lnTo>
                <a:lnTo>
                  <a:pt x="4697" y="8225"/>
                </a:lnTo>
                <a:lnTo>
                  <a:pt x="4502" y="8103"/>
                </a:lnTo>
                <a:lnTo>
                  <a:pt x="4332" y="7957"/>
                </a:lnTo>
                <a:lnTo>
                  <a:pt x="4186" y="7787"/>
                </a:lnTo>
                <a:lnTo>
                  <a:pt x="4015" y="7616"/>
                </a:lnTo>
                <a:lnTo>
                  <a:pt x="3894" y="7446"/>
                </a:lnTo>
                <a:lnTo>
                  <a:pt x="3772" y="7251"/>
                </a:lnTo>
                <a:lnTo>
                  <a:pt x="3723" y="7105"/>
                </a:lnTo>
                <a:lnTo>
                  <a:pt x="3650" y="6935"/>
                </a:lnTo>
                <a:lnTo>
                  <a:pt x="3602" y="6643"/>
                </a:lnTo>
                <a:lnTo>
                  <a:pt x="3577" y="6327"/>
                </a:lnTo>
                <a:lnTo>
                  <a:pt x="3602" y="6010"/>
                </a:lnTo>
                <a:lnTo>
                  <a:pt x="3699" y="5718"/>
                </a:lnTo>
                <a:lnTo>
                  <a:pt x="3821" y="5426"/>
                </a:lnTo>
                <a:lnTo>
                  <a:pt x="3967" y="5134"/>
                </a:lnTo>
                <a:lnTo>
                  <a:pt x="4161" y="4891"/>
                </a:lnTo>
                <a:lnTo>
                  <a:pt x="4332" y="4696"/>
                </a:lnTo>
                <a:lnTo>
                  <a:pt x="4551" y="4502"/>
                </a:lnTo>
                <a:lnTo>
                  <a:pt x="4794" y="4356"/>
                </a:lnTo>
                <a:lnTo>
                  <a:pt x="5037" y="4210"/>
                </a:lnTo>
                <a:lnTo>
                  <a:pt x="5062" y="4210"/>
                </a:lnTo>
                <a:lnTo>
                  <a:pt x="5110" y="4234"/>
                </a:lnTo>
                <a:lnTo>
                  <a:pt x="5232" y="4234"/>
                </a:lnTo>
                <a:lnTo>
                  <a:pt x="5305" y="4210"/>
                </a:lnTo>
                <a:lnTo>
                  <a:pt x="5548" y="4112"/>
                </a:lnTo>
                <a:lnTo>
                  <a:pt x="5816" y="4039"/>
                </a:lnTo>
                <a:lnTo>
                  <a:pt x="6059" y="4015"/>
                </a:lnTo>
                <a:lnTo>
                  <a:pt x="6303" y="3991"/>
                </a:lnTo>
                <a:close/>
                <a:moveTo>
                  <a:pt x="6254" y="3480"/>
                </a:moveTo>
                <a:lnTo>
                  <a:pt x="5986" y="3504"/>
                </a:lnTo>
                <a:lnTo>
                  <a:pt x="5694" y="3553"/>
                </a:lnTo>
                <a:lnTo>
                  <a:pt x="5427" y="3626"/>
                </a:lnTo>
                <a:lnTo>
                  <a:pt x="5305" y="3650"/>
                </a:lnTo>
                <a:lnTo>
                  <a:pt x="5183" y="3699"/>
                </a:lnTo>
                <a:lnTo>
                  <a:pt x="4916" y="3796"/>
                </a:lnTo>
                <a:lnTo>
                  <a:pt x="4599" y="3966"/>
                </a:lnTo>
                <a:lnTo>
                  <a:pt x="4283" y="4161"/>
                </a:lnTo>
                <a:lnTo>
                  <a:pt x="3991" y="4404"/>
                </a:lnTo>
                <a:lnTo>
                  <a:pt x="3748" y="4672"/>
                </a:lnTo>
                <a:lnTo>
                  <a:pt x="3529" y="4940"/>
                </a:lnTo>
                <a:lnTo>
                  <a:pt x="3359" y="5232"/>
                </a:lnTo>
                <a:lnTo>
                  <a:pt x="3237" y="5572"/>
                </a:lnTo>
                <a:lnTo>
                  <a:pt x="3164" y="5889"/>
                </a:lnTo>
                <a:lnTo>
                  <a:pt x="3115" y="6229"/>
                </a:lnTo>
                <a:lnTo>
                  <a:pt x="3140" y="6570"/>
                </a:lnTo>
                <a:lnTo>
                  <a:pt x="3188" y="6911"/>
                </a:lnTo>
                <a:lnTo>
                  <a:pt x="3261" y="7251"/>
                </a:lnTo>
                <a:lnTo>
                  <a:pt x="3383" y="7495"/>
                </a:lnTo>
                <a:lnTo>
                  <a:pt x="3529" y="7762"/>
                </a:lnTo>
                <a:lnTo>
                  <a:pt x="3699" y="7981"/>
                </a:lnTo>
                <a:lnTo>
                  <a:pt x="3869" y="8200"/>
                </a:lnTo>
                <a:lnTo>
                  <a:pt x="4088" y="8371"/>
                </a:lnTo>
                <a:lnTo>
                  <a:pt x="4307" y="8541"/>
                </a:lnTo>
                <a:lnTo>
                  <a:pt x="4551" y="8711"/>
                </a:lnTo>
                <a:lnTo>
                  <a:pt x="4794" y="8833"/>
                </a:lnTo>
                <a:lnTo>
                  <a:pt x="5062" y="8930"/>
                </a:lnTo>
                <a:lnTo>
                  <a:pt x="5329" y="9028"/>
                </a:lnTo>
                <a:lnTo>
                  <a:pt x="5597" y="9101"/>
                </a:lnTo>
                <a:lnTo>
                  <a:pt x="5889" y="9149"/>
                </a:lnTo>
                <a:lnTo>
                  <a:pt x="6181" y="9174"/>
                </a:lnTo>
                <a:lnTo>
                  <a:pt x="6449" y="9198"/>
                </a:lnTo>
                <a:lnTo>
                  <a:pt x="6741" y="9174"/>
                </a:lnTo>
                <a:lnTo>
                  <a:pt x="7008" y="9149"/>
                </a:lnTo>
                <a:lnTo>
                  <a:pt x="7325" y="9076"/>
                </a:lnTo>
                <a:lnTo>
                  <a:pt x="7617" y="8979"/>
                </a:lnTo>
                <a:lnTo>
                  <a:pt x="7884" y="8833"/>
                </a:lnTo>
                <a:lnTo>
                  <a:pt x="8128" y="8687"/>
                </a:lnTo>
                <a:lnTo>
                  <a:pt x="8347" y="8492"/>
                </a:lnTo>
                <a:lnTo>
                  <a:pt x="8541" y="8273"/>
                </a:lnTo>
                <a:lnTo>
                  <a:pt x="8712" y="8054"/>
                </a:lnTo>
                <a:lnTo>
                  <a:pt x="8858" y="7787"/>
                </a:lnTo>
                <a:lnTo>
                  <a:pt x="8979" y="7543"/>
                </a:lnTo>
                <a:lnTo>
                  <a:pt x="9052" y="7251"/>
                </a:lnTo>
                <a:lnTo>
                  <a:pt x="9125" y="6959"/>
                </a:lnTo>
                <a:lnTo>
                  <a:pt x="9150" y="6667"/>
                </a:lnTo>
                <a:lnTo>
                  <a:pt x="9150" y="6375"/>
                </a:lnTo>
                <a:lnTo>
                  <a:pt x="9125" y="6083"/>
                </a:lnTo>
                <a:lnTo>
                  <a:pt x="9052" y="5791"/>
                </a:lnTo>
                <a:lnTo>
                  <a:pt x="8955" y="5499"/>
                </a:lnTo>
                <a:lnTo>
                  <a:pt x="8858" y="5232"/>
                </a:lnTo>
                <a:lnTo>
                  <a:pt x="8712" y="4988"/>
                </a:lnTo>
                <a:lnTo>
                  <a:pt x="8566" y="4769"/>
                </a:lnTo>
                <a:lnTo>
                  <a:pt x="8395" y="4550"/>
                </a:lnTo>
                <a:lnTo>
                  <a:pt x="8201" y="4356"/>
                </a:lnTo>
                <a:lnTo>
                  <a:pt x="7982" y="4161"/>
                </a:lnTo>
                <a:lnTo>
                  <a:pt x="7763" y="3991"/>
                </a:lnTo>
                <a:lnTo>
                  <a:pt x="7544" y="3845"/>
                </a:lnTo>
                <a:lnTo>
                  <a:pt x="7300" y="3723"/>
                </a:lnTo>
                <a:lnTo>
                  <a:pt x="7033" y="3626"/>
                </a:lnTo>
                <a:lnTo>
                  <a:pt x="6789" y="3553"/>
                </a:lnTo>
                <a:lnTo>
                  <a:pt x="6522" y="3504"/>
                </a:lnTo>
                <a:lnTo>
                  <a:pt x="6254" y="3480"/>
                </a:lnTo>
                <a:close/>
                <a:moveTo>
                  <a:pt x="6303" y="536"/>
                </a:moveTo>
                <a:lnTo>
                  <a:pt x="6668" y="560"/>
                </a:lnTo>
                <a:lnTo>
                  <a:pt x="7033" y="633"/>
                </a:lnTo>
                <a:lnTo>
                  <a:pt x="7422" y="706"/>
                </a:lnTo>
                <a:lnTo>
                  <a:pt x="7763" y="828"/>
                </a:lnTo>
                <a:lnTo>
                  <a:pt x="8128" y="949"/>
                </a:lnTo>
                <a:lnTo>
                  <a:pt x="8468" y="1095"/>
                </a:lnTo>
                <a:lnTo>
                  <a:pt x="8809" y="1266"/>
                </a:lnTo>
                <a:lnTo>
                  <a:pt x="9125" y="1460"/>
                </a:lnTo>
                <a:lnTo>
                  <a:pt x="9442" y="1679"/>
                </a:lnTo>
                <a:lnTo>
                  <a:pt x="9734" y="1898"/>
                </a:lnTo>
                <a:lnTo>
                  <a:pt x="10026" y="2166"/>
                </a:lnTo>
                <a:lnTo>
                  <a:pt x="10050" y="2287"/>
                </a:lnTo>
                <a:lnTo>
                  <a:pt x="10074" y="2409"/>
                </a:lnTo>
                <a:lnTo>
                  <a:pt x="10196" y="2798"/>
                </a:lnTo>
                <a:lnTo>
                  <a:pt x="10220" y="2847"/>
                </a:lnTo>
                <a:lnTo>
                  <a:pt x="10269" y="2871"/>
                </a:lnTo>
                <a:lnTo>
                  <a:pt x="10342" y="2896"/>
                </a:lnTo>
                <a:lnTo>
                  <a:pt x="10391" y="2896"/>
                </a:lnTo>
                <a:lnTo>
                  <a:pt x="10439" y="2871"/>
                </a:lnTo>
                <a:lnTo>
                  <a:pt x="10464" y="2847"/>
                </a:lnTo>
                <a:lnTo>
                  <a:pt x="10488" y="2798"/>
                </a:lnTo>
                <a:lnTo>
                  <a:pt x="10512" y="2677"/>
                </a:lnTo>
                <a:lnTo>
                  <a:pt x="10585" y="2774"/>
                </a:lnTo>
                <a:lnTo>
                  <a:pt x="10537" y="3090"/>
                </a:lnTo>
                <a:lnTo>
                  <a:pt x="10537" y="3261"/>
                </a:lnTo>
                <a:lnTo>
                  <a:pt x="10561" y="3334"/>
                </a:lnTo>
                <a:lnTo>
                  <a:pt x="10610" y="3382"/>
                </a:lnTo>
                <a:lnTo>
                  <a:pt x="10634" y="3431"/>
                </a:lnTo>
                <a:lnTo>
                  <a:pt x="10683" y="3407"/>
                </a:lnTo>
                <a:lnTo>
                  <a:pt x="10756" y="3382"/>
                </a:lnTo>
                <a:lnTo>
                  <a:pt x="10804" y="3309"/>
                </a:lnTo>
                <a:lnTo>
                  <a:pt x="10877" y="3163"/>
                </a:lnTo>
                <a:lnTo>
                  <a:pt x="10877" y="3188"/>
                </a:lnTo>
                <a:lnTo>
                  <a:pt x="10950" y="3285"/>
                </a:lnTo>
                <a:lnTo>
                  <a:pt x="10853" y="3553"/>
                </a:lnTo>
                <a:lnTo>
                  <a:pt x="10804" y="3674"/>
                </a:lnTo>
                <a:lnTo>
                  <a:pt x="10756" y="3796"/>
                </a:lnTo>
                <a:lnTo>
                  <a:pt x="10756" y="3893"/>
                </a:lnTo>
                <a:lnTo>
                  <a:pt x="10804" y="4015"/>
                </a:lnTo>
                <a:lnTo>
                  <a:pt x="10829" y="4088"/>
                </a:lnTo>
                <a:lnTo>
                  <a:pt x="10902" y="4112"/>
                </a:lnTo>
                <a:lnTo>
                  <a:pt x="10975" y="4112"/>
                </a:lnTo>
                <a:lnTo>
                  <a:pt x="11023" y="4088"/>
                </a:lnTo>
                <a:lnTo>
                  <a:pt x="11096" y="4039"/>
                </a:lnTo>
                <a:lnTo>
                  <a:pt x="11169" y="3966"/>
                </a:lnTo>
                <a:lnTo>
                  <a:pt x="11242" y="3820"/>
                </a:lnTo>
                <a:lnTo>
                  <a:pt x="11340" y="4039"/>
                </a:lnTo>
                <a:lnTo>
                  <a:pt x="11194" y="4307"/>
                </a:lnTo>
                <a:lnTo>
                  <a:pt x="11048" y="4575"/>
                </a:lnTo>
                <a:lnTo>
                  <a:pt x="11023" y="4696"/>
                </a:lnTo>
                <a:lnTo>
                  <a:pt x="11023" y="4794"/>
                </a:lnTo>
                <a:lnTo>
                  <a:pt x="11048" y="4867"/>
                </a:lnTo>
                <a:lnTo>
                  <a:pt x="11121" y="4915"/>
                </a:lnTo>
                <a:lnTo>
                  <a:pt x="11169" y="4915"/>
                </a:lnTo>
                <a:lnTo>
                  <a:pt x="11218" y="4891"/>
                </a:lnTo>
                <a:lnTo>
                  <a:pt x="11340" y="4794"/>
                </a:lnTo>
                <a:lnTo>
                  <a:pt x="11510" y="4575"/>
                </a:lnTo>
                <a:lnTo>
                  <a:pt x="11534" y="4550"/>
                </a:lnTo>
                <a:lnTo>
                  <a:pt x="11607" y="4818"/>
                </a:lnTo>
                <a:lnTo>
                  <a:pt x="11510" y="4940"/>
                </a:lnTo>
                <a:lnTo>
                  <a:pt x="11388" y="5061"/>
                </a:lnTo>
                <a:lnTo>
                  <a:pt x="11291" y="5183"/>
                </a:lnTo>
                <a:lnTo>
                  <a:pt x="11218" y="5280"/>
                </a:lnTo>
                <a:lnTo>
                  <a:pt x="11096" y="5524"/>
                </a:lnTo>
                <a:lnTo>
                  <a:pt x="11072" y="5548"/>
                </a:lnTo>
                <a:lnTo>
                  <a:pt x="11096" y="5572"/>
                </a:lnTo>
                <a:lnTo>
                  <a:pt x="11121" y="5597"/>
                </a:lnTo>
                <a:lnTo>
                  <a:pt x="11145" y="5572"/>
                </a:lnTo>
                <a:lnTo>
                  <a:pt x="11388" y="5475"/>
                </a:lnTo>
                <a:lnTo>
                  <a:pt x="11510" y="5402"/>
                </a:lnTo>
                <a:lnTo>
                  <a:pt x="11631" y="5305"/>
                </a:lnTo>
                <a:lnTo>
                  <a:pt x="11680" y="5256"/>
                </a:lnTo>
                <a:lnTo>
                  <a:pt x="11729" y="5499"/>
                </a:lnTo>
                <a:lnTo>
                  <a:pt x="11364" y="5840"/>
                </a:lnTo>
                <a:lnTo>
                  <a:pt x="11048" y="6229"/>
                </a:lnTo>
                <a:lnTo>
                  <a:pt x="11023" y="6278"/>
                </a:lnTo>
                <a:lnTo>
                  <a:pt x="11048" y="6327"/>
                </a:lnTo>
                <a:lnTo>
                  <a:pt x="11072" y="6351"/>
                </a:lnTo>
                <a:lnTo>
                  <a:pt x="11121" y="6351"/>
                </a:lnTo>
                <a:lnTo>
                  <a:pt x="11291" y="6254"/>
                </a:lnTo>
                <a:lnTo>
                  <a:pt x="11461" y="6156"/>
                </a:lnTo>
                <a:lnTo>
                  <a:pt x="11753" y="5913"/>
                </a:lnTo>
                <a:lnTo>
                  <a:pt x="11753" y="6302"/>
                </a:lnTo>
                <a:lnTo>
                  <a:pt x="11631" y="6424"/>
                </a:lnTo>
                <a:lnTo>
                  <a:pt x="11534" y="6546"/>
                </a:lnTo>
                <a:lnTo>
                  <a:pt x="11412" y="6692"/>
                </a:lnTo>
                <a:lnTo>
                  <a:pt x="11291" y="6789"/>
                </a:lnTo>
                <a:lnTo>
                  <a:pt x="11048" y="6935"/>
                </a:lnTo>
                <a:lnTo>
                  <a:pt x="10999" y="6984"/>
                </a:lnTo>
                <a:lnTo>
                  <a:pt x="10950" y="7032"/>
                </a:lnTo>
                <a:lnTo>
                  <a:pt x="10926" y="7105"/>
                </a:lnTo>
                <a:lnTo>
                  <a:pt x="10950" y="7154"/>
                </a:lnTo>
                <a:lnTo>
                  <a:pt x="11023" y="7203"/>
                </a:lnTo>
                <a:lnTo>
                  <a:pt x="11096" y="7251"/>
                </a:lnTo>
                <a:lnTo>
                  <a:pt x="11169" y="7251"/>
                </a:lnTo>
                <a:lnTo>
                  <a:pt x="11267" y="7227"/>
                </a:lnTo>
                <a:lnTo>
                  <a:pt x="11437" y="7178"/>
                </a:lnTo>
                <a:lnTo>
                  <a:pt x="11583" y="7081"/>
                </a:lnTo>
                <a:lnTo>
                  <a:pt x="11704" y="6984"/>
                </a:lnTo>
                <a:lnTo>
                  <a:pt x="11631" y="7470"/>
                </a:lnTo>
                <a:lnTo>
                  <a:pt x="11583" y="7470"/>
                </a:lnTo>
                <a:lnTo>
                  <a:pt x="11534" y="7495"/>
                </a:lnTo>
                <a:lnTo>
                  <a:pt x="11291" y="7665"/>
                </a:lnTo>
                <a:lnTo>
                  <a:pt x="11023" y="7811"/>
                </a:lnTo>
                <a:lnTo>
                  <a:pt x="10902" y="7884"/>
                </a:lnTo>
                <a:lnTo>
                  <a:pt x="10804" y="7957"/>
                </a:lnTo>
                <a:lnTo>
                  <a:pt x="10731" y="8054"/>
                </a:lnTo>
                <a:lnTo>
                  <a:pt x="10707" y="8103"/>
                </a:lnTo>
                <a:lnTo>
                  <a:pt x="10707" y="8176"/>
                </a:lnTo>
                <a:lnTo>
                  <a:pt x="10707" y="8200"/>
                </a:lnTo>
                <a:lnTo>
                  <a:pt x="10853" y="8200"/>
                </a:lnTo>
                <a:lnTo>
                  <a:pt x="10950" y="8176"/>
                </a:lnTo>
                <a:lnTo>
                  <a:pt x="11194" y="8079"/>
                </a:lnTo>
                <a:lnTo>
                  <a:pt x="11534" y="7933"/>
                </a:lnTo>
                <a:lnTo>
                  <a:pt x="11437" y="8273"/>
                </a:lnTo>
                <a:lnTo>
                  <a:pt x="11340" y="8298"/>
                </a:lnTo>
                <a:lnTo>
                  <a:pt x="11242" y="8322"/>
                </a:lnTo>
                <a:lnTo>
                  <a:pt x="11072" y="8419"/>
                </a:lnTo>
                <a:lnTo>
                  <a:pt x="10829" y="8541"/>
                </a:lnTo>
                <a:lnTo>
                  <a:pt x="10561" y="8614"/>
                </a:lnTo>
                <a:lnTo>
                  <a:pt x="10537" y="8638"/>
                </a:lnTo>
                <a:lnTo>
                  <a:pt x="10512" y="8663"/>
                </a:lnTo>
                <a:lnTo>
                  <a:pt x="10537" y="8687"/>
                </a:lnTo>
                <a:lnTo>
                  <a:pt x="10561" y="8711"/>
                </a:lnTo>
                <a:lnTo>
                  <a:pt x="10731" y="8736"/>
                </a:lnTo>
                <a:lnTo>
                  <a:pt x="10926" y="8736"/>
                </a:lnTo>
                <a:lnTo>
                  <a:pt x="11121" y="8711"/>
                </a:lnTo>
                <a:lnTo>
                  <a:pt x="11315" y="8663"/>
                </a:lnTo>
                <a:lnTo>
                  <a:pt x="11169" y="9028"/>
                </a:lnTo>
                <a:lnTo>
                  <a:pt x="10926" y="9028"/>
                </a:lnTo>
                <a:lnTo>
                  <a:pt x="10683" y="9052"/>
                </a:lnTo>
                <a:lnTo>
                  <a:pt x="10439" y="9125"/>
                </a:lnTo>
                <a:lnTo>
                  <a:pt x="10220" y="9198"/>
                </a:lnTo>
                <a:lnTo>
                  <a:pt x="10196" y="9222"/>
                </a:lnTo>
                <a:lnTo>
                  <a:pt x="10196" y="9247"/>
                </a:lnTo>
                <a:lnTo>
                  <a:pt x="10220" y="9271"/>
                </a:lnTo>
                <a:lnTo>
                  <a:pt x="10245" y="9295"/>
                </a:lnTo>
                <a:lnTo>
                  <a:pt x="10488" y="9295"/>
                </a:lnTo>
                <a:lnTo>
                  <a:pt x="10731" y="9320"/>
                </a:lnTo>
                <a:lnTo>
                  <a:pt x="11048" y="9368"/>
                </a:lnTo>
                <a:lnTo>
                  <a:pt x="10853" y="9757"/>
                </a:lnTo>
                <a:lnTo>
                  <a:pt x="10561" y="9733"/>
                </a:lnTo>
                <a:lnTo>
                  <a:pt x="10245" y="9709"/>
                </a:lnTo>
                <a:lnTo>
                  <a:pt x="10099" y="9709"/>
                </a:lnTo>
                <a:lnTo>
                  <a:pt x="9977" y="9733"/>
                </a:lnTo>
                <a:lnTo>
                  <a:pt x="9904" y="9782"/>
                </a:lnTo>
                <a:lnTo>
                  <a:pt x="9880" y="9806"/>
                </a:lnTo>
                <a:lnTo>
                  <a:pt x="9880" y="9830"/>
                </a:lnTo>
                <a:lnTo>
                  <a:pt x="9928" y="9928"/>
                </a:lnTo>
                <a:lnTo>
                  <a:pt x="9977" y="10001"/>
                </a:lnTo>
                <a:lnTo>
                  <a:pt x="10050" y="10074"/>
                </a:lnTo>
                <a:lnTo>
                  <a:pt x="10147" y="10122"/>
                </a:lnTo>
                <a:lnTo>
                  <a:pt x="10391" y="10171"/>
                </a:lnTo>
                <a:lnTo>
                  <a:pt x="10610" y="10220"/>
                </a:lnTo>
                <a:lnTo>
                  <a:pt x="10439" y="10512"/>
                </a:lnTo>
                <a:lnTo>
                  <a:pt x="10439" y="10439"/>
                </a:lnTo>
                <a:lnTo>
                  <a:pt x="10391" y="10390"/>
                </a:lnTo>
                <a:lnTo>
                  <a:pt x="10342" y="10341"/>
                </a:lnTo>
                <a:lnTo>
                  <a:pt x="10220" y="10293"/>
                </a:lnTo>
                <a:lnTo>
                  <a:pt x="9977" y="10268"/>
                </a:lnTo>
                <a:lnTo>
                  <a:pt x="9709" y="10220"/>
                </a:lnTo>
                <a:lnTo>
                  <a:pt x="9588" y="10220"/>
                </a:lnTo>
                <a:lnTo>
                  <a:pt x="9466" y="10244"/>
                </a:lnTo>
                <a:lnTo>
                  <a:pt x="9417" y="10268"/>
                </a:lnTo>
                <a:lnTo>
                  <a:pt x="9393" y="10317"/>
                </a:lnTo>
                <a:lnTo>
                  <a:pt x="9393" y="10366"/>
                </a:lnTo>
                <a:lnTo>
                  <a:pt x="9417" y="10414"/>
                </a:lnTo>
                <a:lnTo>
                  <a:pt x="9515" y="10487"/>
                </a:lnTo>
                <a:lnTo>
                  <a:pt x="9636" y="10560"/>
                </a:lnTo>
                <a:lnTo>
                  <a:pt x="9880" y="10633"/>
                </a:lnTo>
                <a:lnTo>
                  <a:pt x="10123" y="10682"/>
                </a:lnTo>
                <a:lnTo>
                  <a:pt x="10245" y="10682"/>
                </a:lnTo>
                <a:lnTo>
                  <a:pt x="10366" y="10633"/>
                </a:lnTo>
                <a:lnTo>
                  <a:pt x="10001" y="11242"/>
                </a:lnTo>
                <a:lnTo>
                  <a:pt x="9782" y="11169"/>
                </a:lnTo>
                <a:lnTo>
                  <a:pt x="9588" y="11144"/>
                </a:lnTo>
                <a:lnTo>
                  <a:pt x="9417" y="11096"/>
                </a:lnTo>
                <a:lnTo>
                  <a:pt x="9247" y="11071"/>
                </a:lnTo>
                <a:lnTo>
                  <a:pt x="9052" y="11047"/>
                </a:lnTo>
                <a:lnTo>
                  <a:pt x="8882" y="11096"/>
                </a:lnTo>
                <a:lnTo>
                  <a:pt x="8858" y="11120"/>
                </a:lnTo>
                <a:lnTo>
                  <a:pt x="8833" y="11169"/>
                </a:lnTo>
                <a:lnTo>
                  <a:pt x="8833" y="11193"/>
                </a:lnTo>
                <a:lnTo>
                  <a:pt x="8858" y="11242"/>
                </a:lnTo>
                <a:lnTo>
                  <a:pt x="9052" y="11315"/>
                </a:lnTo>
                <a:lnTo>
                  <a:pt x="9223" y="11363"/>
                </a:lnTo>
                <a:lnTo>
                  <a:pt x="9588" y="11485"/>
                </a:lnTo>
                <a:lnTo>
                  <a:pt x="9782" y="11558"/>
                </a:lnTo>
                <a:lnTo>
                  <a:pt x="9490" y="11996"/>
                </a:lnTo>
                <a:lnTo>
                  <a:pt x="9344" y="11923"/>
                </a:lnTo>
                <a:lnTo>
                  <a:pt x="9223" y="11874"/>
                </a:lnTo>
                <a:lnTo>
                  <a:pt x="8931" y="11801"/>
                </a:lnTo>
                <a:lnTo>
                  <a:pt x="8566" y="11704"/>
                </a:lnTo>
                <a:lnTo>
                  <a:pt x="8371" y="11655"/>
                </a:lnTo>
                <a:lnTo>
                  <a:pt x="8176" y="11655"/>
                </a:lnTo>
                <a:lnTo>
                  <a:pt x="8103" y="11680"/>
                </a:lnTo>
                <a:lnTo>
                  <a:pt x="8079" y="11728"/>
                </a:lnTo>
                <a:lnTo>
                  <a:pt x="8055" y="11801"/>
                </a:lnTo>
                <a:lnTo>
                  <a:pt x="8103" y="11850"/>
                </a:lnTo>
                <a:lnTo>
                  <a:pt x="8249" y="11947"/>
                </a:lnTo>
                <a:lnTo>
                  <a:pt x="8395" y="12045"/>
                </a:lnTo>
                <a:lnTo>
                  <a:pt x="8736" y="12166"/>
                </a:lnTo>
                <a:lnTo>
                  <a:pt x="8979" y="12239"/>
                </a:lnTo>
                <a:lnTo>
                  <a:pt x="9247" y="12312"/>
                </a:lnTo>
                <a:lnTo>
                  <a:pt x="9004" y="12629"/>
                </a:lnTo>
                <a:lnTo>
                  <a:pt x="8712" y="12580"/>
                </a:lnTo>
                <a:lnTo>
                  <a:pt x="8420" y="12531"/>
                </a:lnTo>
                <a:lnTo>
                  <a:pt x="8201" y="12458"/>
                </a:lnTo>
                <a:lnTo>
                  <a:pt x="8006" y="12361"/>
                </a:lnTo>
                <a:lnTo>
                  <a:pt x="7787" y="12239"/>
                </a:lnTo>
                <a:lnTo>
                  <a:pt x="7592" y="12142"/>
                </a:lnTo>
                <a:lnTo>
                  <a:pt x="7544" y="12142"/>
                </a:lnTo>
                <a:lnTo>
                  <a:pt x="7495" y="12166"/>
                </a:lnTo>
                <a:lnTo>
                  <a:pt x="7495" y="12215"/>
                </a:lnTo>
                <a:lnTo>
                  <a:pt x="7471" y="12264"/>
                </a:lnTo>
                <a:lnTo>
                  <a:pt x="7519" y="12385"/>
                </a:lnTo>
                <a:lnTo>
                  <a:pt x="7592" y="12507"/>
                </a:lnTo>
                <a:lnTo>
                  <a:pt x="7690" y="12604"/>
                </a:lnTo>
                <a:lnTo>
                  <a:pt x="7811" y="12677"/>
                </a:lnTo>
                <a:lnTo>
                  <a:pt x="8055" y="12823"/>
                </a:lnTo>
                <a:lnTo>
                  <a:pt x="8298" y="12921"/>
                </a:lnTo>
                <a:lnTo>
                  <a:pt x="8493" y="12994"/>
                </a:lnTo>
                <a:lnTo>
                  <a:pt x="8687" y="13018"/>
                </a:lnTo>
                <a:lnTo>
                  <a:pt x="8371" y="13407"/>
                </a:lnTo>
                <a:lnTo>
                  <a:pt x="8274" y="13310"/>
                </a:lnTo>
                <a:lnTo>
                  <a:pt x="8152" y="13261"/>
                </a:lnTo>
                <a:lnTo>
                  <a:pt x="7909" y="13188"/>
                </a:lnTo>
                <a:lnTo>
                  <a:pt x="7471" y="12994"/>
                </a:lnTo>
                <a:lnTo>
                  <a:pt x="7252" y="12921"/>
                </a:lnTo>
                <a:lnTo>
                  <a:pt x="7033" y="12896"/>
                </a:lnTo>
                <a:lnTo>
                  <a:pt x="7008" y="12896"/>
                </a:lnTo>
                <a:lnTo>
                  <a:pt x="7008" y="12945"/>
                </a:lnTo>
                <a:lnTo>
                  <a:pt x="7057" y="13042"/>
                </a:lnTo>
                <a:lnTo>
                  <a:pt x="7130" y="13115"/>
                </a:lnTo>
                <a:lnTo>
                  <a:pt x="7300" y="13261"/>
                </a:lnTo>
                <a:lnTo>
                  <a:pt x="7495" y="13359"/>
                </a:lnTo>
                <a:lnTo>
                  <a:pt x="7690" y="13456"/>
                </a:lnTo>
                <a:lnTo>
                  <a:pt x="7909" y="13578"/>
                </a:lnTo>
                <a:lnTo>
                  <a:pt x="8006" y="13626"/>
                </a:lnTo>
                <a:lnTo>
                  <a:pt x="8128" y="13675"/>
                </a:lnTo>
                <a:lnTo>
                  <a:pt x="7836" y="14016"/>
                </a:lnTo>
                <a:lnTo>
                  <a:pt x="7665" y="13967"/>
                </a:lnTo>
                <a:lnTo>
                  <a:pt x="7179" y="13724"/>
                </a:lnTo>
                <a:lnTo>
                  <a:pt x="6814" y="13553"/>
                </a:lnTo>
                <a:lnTo>
                  <a:pt x="6619" y="13480"/>
                </a:lnTo>
                <a:lnTo>
                  <a:pt x="6424" y="13480"/>
                </a:lnTo>
                <a:lnTo>
                  <a:pt x="6400" y="13505"/>
                </a:lnTo>
                <a:lnTo>
                  <a:pt x="6400" y="13553"/>
                </a:lnTo>
                <a:lnTo>
                  <a:pt x="6449" y="13651"/>
                </a:lnTo>
                <a:lnTo>
                  <a:pt x="6497" y="13724"/>
                </a:lnTo>
                <a:lnTo>
                  <a:pt x="6595" y="13821"/>
                </a:lnTo>
                <a:lnTo>
                  <a:pt x="6692" y="13894"/>
                </a:lnTo>
                <a:lnTo>
                  <a:pt x="6887" y="14016"/>
                </a:lnTo>
                <a:lnTo>
                  <a:pt x="7081" y="14137"/>
                </a:lnTo>
                <a:lnTo>
                  <a:pt x="7276" y="14235"/>
                </a:lnTo>
                <a:lnTo>
                  <a:pt x="7519" y="14381"/>
                </a:lnTo>
                <a:lnTo>
                  <a:pt x="7106" y="14843"/>
                </a:lnTo>
                <a:lnTo>
                  <a:pt x="6814" y="14697"/>
                </a:lnTo>
                <a:lnTo>
                  <a:pt x="6546" y="14527"/>
                </a:lnTo>
                <a:lnTo>
                  <a:pt x="6376" y="14405"/>
                </a:lnTo>
                <a:lnTo>
                  <a:pt x="6230" y="14259"/>
                </a:lnTo>
                <a:lnTo>
                  <a:pt x="6157" y="14162"/>
                </a:lnTo>
                <a:lnTo>
                  <a:pt x="6035" y="14064"/>
                </a:lnTo>
                <a:lnTo>
                  <a:pt x="5962" y="14064"/>
                </a:lnTo>
                <a:lnTo>
                  <a:pt x="5913" y="14089"/>
                </a:lnTo>
                <a:lnTo>
                  <a:pt x="5840" y="14186"/>
                </a:lnTo>
                <a:lnTo>
                  <a:pt x="5840" y="14283"/>
                </a:lnTo>
                <a:lnTo>
                  <a:pt x="5865" y="14381"/>
                </a:lnTo>
                <a:lnTo>
                  <a:pt x="5913" y="14478"/>
                </a:lnTo>
                <a:lnTo>
                  <a:pt x="6059" y="14673"/>
                </a:lnTo>
                <a:lnTo>
                  <a:pt x="6205" y="14794"/>
                </a:lnTo>
                <a:lnTo>
                  <a:pt x="6449" y="15013"/>
                </a:lnTo>
                <a:lnTo>
                  <a:pt x="6595" y="15135"/>
                </a:lnTo>
                <a:lnTo>
                  <a:pt x="6765" y="15208"/>
                </a:lnTo>
                <a:lnTo>
                  <a:pt x="6132" y="15816"/>
                </a:lnTo>
                <a:lnTo>
                  <a:pt x="5986" y="15573"/>
                </a:lnTo>
                <a:lnTo>
                  <a:pt x="5792" y="15354"/>
                </a:lnTo>
                <a:lnTo>
                  <a:pt x="5402" y="14916"/>
                </a:lnTo>
                <a:lnTo>
                  <a:pt x="5013" y="14527"/>
                </a:lnTo>
                <a:lnTo>
                  <a:pt x="4818" y="14332"/>
                </a:lnTo>
                <a:lnTo>
                  <a:pt x="4648" y="14113"/>
                </a:lnTo>
                <a:lnTo>
                  <a:pt x="4332" y="13724"/>
                </a:lnTo>
                <a:lnTo>
                  <a:pt x="3991" y="13359"/>
                </a:lnTo>
                <a:lnTo>
                  <a:pt x="3310" y="12629"/>
                </a:lnTo>
                <a:lnTo>
                  <a:pt x="2969" y="12264"/>
                </a:lnTo>
                <a:lnTo>
                  <a:pt x="2653" y="11874"/>
                </a:lnTo>
                <a:lnTo>
                  <a:pt x="2361" y="11485"/>
                </a:lnTo>
                <a:lnTo>
                  <a:pt x="2069" y="11071"/>
                </a:lnTo>
                <a:lnTo>
                  <a:pt x="1704" y="10439"/>
                </a:lnTo>
                <a:lnTo>
                  <a:pt x="1363" y="9757"/>
                </a:lnTo>
                <a:lnTo>
                  <a:pt x="1096" y="9052"/>
                </a:lnTo>
                <a:lnTo>
                  <a:pt x="974" y="8711"/>
                </a:lnTo>
                <a:lnTo>
                  <a:pt x="877" y="8346"/>
                </a:lnTo>
                <a:lnTo>
                  <a:pt x="779" y="7981"/>
                </a:lnTo>
                <a:lnTo>
                  <a:pt x="706" y="7616"/>
                </a:lnTo>
                <a:lnTo>
                  <a:pt x="633" y="7251"/>
                </a:lnTo>
                <a:lnTo>
                  <a:pt x="609" y="6862"/>
                </a:lnTo>
                <a:lnTo>
                  <a:pt x="585" y="6497"/>
                </a:lnTo>
                <a:lnTo>
                  <a:pt x="585" y="6132"/>
                </a:lnTo>
                <a:lnTo>
                  <a:pt x="585" y="5743"/>
                </a:lnTo>
                <a:lnTo>
                  <a:pt x="609" y="5378"/>
                </a:lnTo>
                <a:lnTo>
                  <a:pt x="682" y="4988"/>
                </a:lnTo>
                <a:lnTo>
                  <a:pt x="755" y="4599"/>
                </a:lnTo>
                <a:lnTo>
                  <a:pt x="877" y="4210"/>
                </a:lnTo>
                <a:lnTo>
                  <a:pt x="1023" y="3845"/>
                </a:lnTo>
                <a:lnTo>
                  <a:pt x="1193" y="3504"/>
                </a:lnTo>
                <a:lnTo>
                  <a:pt x="1363" y="3163"/>
                </a:lnTo>
                <a:lnTo>
                  <a:pt x="1582" y="2823"/>
                </a:lnTo>
                <a:lnTo>
                  <a:pt x="1826" y="2506"/>
                </a:lnTo>
                <a:lnTo>
                  <a:pt x="2093" y="2214"/>
                </a:lnTo>
                <a:lnTo>
                  <a:pt x="2361" y="1947"/>
                </a:lnTo>
                <a:lnTo>
                  <a:pt x="2653" y="1679"/>
                </a:lnTo>
                <a:lnTo>
                  <a:pt x="2969" y="1460"/>
                </a:lnTo>
                <a:lnTo>
                  <a:pt x="3310" y="1241"/>
                </a:lnTo>
                <a:lnTo>
                  <a:pt x="3650" y="1047"/>
                </a:lnTo>
                <a:lnTo>
                  <a:pt x="4015" y="901"/>
                </a:lnTo>
                <a:lnTo>
                  <a:pt x="4405" y="755"/>
                </a:lnTo>
                <a:lnTo>
                  <a:pt x="4770" y="657"/>
                </a:lnTo>
                <a:lnTo>
                  <a:pt x="5159" y="584"/>
                </a:lnTo>
                <a:lnTo>
                  <a:pt x="5524" y="536"/>
                </a:lnTo>
                <a:close/>
                <a:moveTo>
                  <a:pt x="5646" y="0"/>
                </a:moveTo>
                <a:lnTo>
                  <a:pt x="5256" y="49"/>
                </a:lnTo>
                <a:lnTo>
                  <a:pt x="4843" y="98"/>
                </a:lnTo>
                <a:lnTo>
                  <a:pt x="4453" y="195"/>
                </a:lnTo>
                <a:lnTo>
                  <a:pt x="4088" y="317"/>
                </a:lnTo>
                <a:lnTo>
                  <a:pt x="3723" y="438"/>
                </a:lnTo>
                <a:lnTo>
                  <a:pt x="3359" y="609"/>
                </a:lnTo>
                <a:lnTo>
                  <a:pt x="2994" y="803"/>
                </a:lnTo>
                <a:lnTo>
                  <a:pt x="2653" y="998"/>
                </a:lnTo>
                <a:lnTo>
                  <a:pt x="2337" y="1241"/>
                </a:lnTo>
                <a:lnTo>
                  <a:pt x="2020" y="1509"/>
                </a:lnTo>
                <a:lnTo>
                  <a:pt x="1728" y="1776"/>
                </a:lnTo>
                <a:lnTo>
                  <a:pt x="1461" y="2093"/>
                </a:lnTo>
                <a:lnTo>
                  <a:pt x="1193" y="2409"/>
                </a:lnTo>
                <a:lnTo>
                  <a:pt x="925" y="2798"/>
                </a:lnTo>
                <a:lnTo>
                  <a:pt x="682" y="3188"/>
                </a:lnTo>
                <a:lnTo>
                  <a:pt x="487" y="3601"/>
                </a:lnTo>
                <a:lnTo>
                  <a:pt x="341" y="4015"/>
                </a:lnTo>
                <a:lnTo>
                  <a:pt x="220" y="4453"/>
                </a:lnTo>
                <a:lnTo>
                  <a:pt x="122" y="4891"/>
                </a:lnTo>
                <a:lnTo>
                  <a:pt x="49" y="5329"/>
                </a:lnTo>
                <a:lnTo>
                  <a:pt x="25" y="5791"/>
                </a:lnTo>
                <a:lnTo>
                  <a:pt x="1" y="6254"/>
                </a:lnTo>
                <a:lnTo>
                  <a:pt x="25" y="6692"/>
                </a:lnTo>
                <a:lnTo>
                  <a:pt x="74" y="7154"/>
                </a:lnTo>
                <a:lnTo>
                  <a:pt x="122" y="7616"/>
                </a:lnTo>
                <a:lnTo>
                  <a:pt x="220" y="8054"/>
                </a:lnTo>
                <a:lnTo>
                  <a:pt x="317" y="8492"/>
                </a:lnTo>
                <a:lnTo>
                  <a:pt x="463" y="8930"/>
                </a:lnTo>
                <a:lnTo>
                  <a:pt x="609" y="9368"/>
                </a:lnTo>
                <a:lnTo>
                  <a:pt x="779" y="9806"/>
                </a:lnTo>
                <a:lnTo>
                  <a:pt x="974" y="10244"/>
                </a:lnTo>
                <a:lnTo>
                  <a:pt x="1193" y="10682"/>
                </a:lnTo>
                <a:lnTo>
                  <a:pt x="1412" y="11096"/>
                </a:lnTo>
                <a:lnTo>
                  <a:pt x="1680" y="11509"/>
                </a:lnTo>
                <a:lnTo>
                  <a:pt x="1947" y="11899"/>
                </a:lnTo>
                <a:lnTo>
                  <a:pt x="2239" y="12288"/>
                </a:lnTo>
                <a:lnTo>
                  <a:pt x="2531" y="12677"/>
                </a:lnTo>
                <a:lnTo>
                  <a:pt x="2969" y="13213"/>
                </a:lnTo>
                <a:lnTo>
                  <a:pt x="3407" y="13748"/>
                </a:lnTo>
                <a:lnTo>
                  <a:pt x="3626" y="14040"/>
                </a:lnTo>
                <a:lnTo>
                  <a:pt x="3869" y="14283"/>
                </a:lnTo>
                <a:lnTo>
                  <a:pt x="4113" y="14527"/>
                </a:lnTo>
                <a:lnTo>
                  <a:pt x="4380" y="14746"/>
                </a:lnTo>
                <a:lnTo>
                  <a:pt x="4502" y="14867"/>
                </a:lnTo>
                <a:lnTo>
                  <a:pt x="4697" y="15086"/>
                </a:lnTo>
                <a:lnTo>
                  <a:pt x="5159" y="15622"/>
                </a:lnTo>
                <a:lnTo>
                  <a:pt x="5621" y="16133"/>
                </a:lnTo>
                <a:lnTo>
                  <a:pt x="5792" y="16303"/>
                </a:lnTo>
                <a:lnTo>
                  <a:pt x="5865" y="16352"/>
                </a:lnTo>
                <a:lnTo>
                  <a:pt x="5913" y="16352"/>
                </a:lnTo>
                <a:lnTo>
                  <a:pt x="6084" y="16327"/>
                </a:lnTo>
                <a:lnTo>
                  <a:pt x="6230" y="16279"/>
                </a:lnTo>
                <a:lnTo>
                  <a:pt x="6351" y="16230"/>
                </a:lnTo>
                <a:lnTo>
                  <a:pt x="6473" y="16157"/>
                </a:lnTo>
                <a:lnTo>
                  <a:pt x="6716" y="15962"/>
                </a:lnTo>
                <a:lnTo>
                  <a:pt x="6911" y="15743"/>
                </a:lnTo>
                <a:lnTo>
                  <a:pt x="8176" y="14259"/>
                </a:lnTo>
                <a:lnTo>
                  <a:pt x="8833" y="13480"/>
                </a:lnTo>
                <a:lnTo>
                  <a:pt x="9466" y="12677"/>
                </a:lnTo>
                <a:lnTo>
                  <a:pt x="10074" y="11874"/>
                </a:lnTo>
                <a:lnTo>
                  <a:pt x="10634" y="11023"/>
                </a:lnTo>
                <a:lnTo>
                  <a:pt x="10877" y="10609"/>
                </a:lnTo>
                <a:lnTo>
                  <a:pt x="11121" y="10195"/>
                </a:lnTo>
                <a:lnTo>
                  <a:pt x="11340" y="9782"/>
                </a:lnTo>
                <a:lnTo>
                  <a:pt x="11534" y="9344"/>
                </a:lnTo>
                <a:lnTo>
                  <a:pt x="11704" y="8930"/>
                </a:lnTo>
                <a:lnTo>
                  <a:pt x="11875" y="8492"/>
                </a:lnTo>
                <a:lnTo>
                  <a:pt x="12021" y="8030"/>
                </a:lnTo>
                <a:lnTo>
                  <a:pt x="12118" y="7592"/>
                </a:lnTo>
                <a:lnTo>
                  <a:pt x="12215" y="7130"/>
                </a:lnTo>
                <a:lnTo>
                  <a:pt x="12264" y="6667"/>
                </a:lnTo>
                <a:lnTo>
                  <a:pt x="12288" y="6205"/>
                </a:lnTo>
                <a:lnTo>
                  <a:pt x="12288" y="5743"/>
                </a:lnTo>
                <a:lnTo>
                  <a:pt x="12240" y="5280"/>
                </a:lnTo>
                <a:lnTo>
                  <a:pt x="12167" y="4818"/>
                </a:lnTo>
                <a:lnTo>
                  <a:pt x="12045" y="4380"/>
                </a:lnTo>
                <a:lnTo>
                  <a:pt x="11899" y="3918"/>
                </a:lnTo>
                <a:lnTo>
                  <a:pt x="11729" y="3528"/>
                </a:lnTo>
                <a:lnTo>
                  <a:pt x="11534" y="3163"/>
                </a:lnTo>
                <a:lnTo>
                  <a:pt x="11315" y="2798"/>
                </a:lnTo>
                <a:lnTo>
                  <a:pt x="11096" y="2458"/>
                </a:lnTo>
                <a:lnTo>
                  <a:pt x="10829" y="2141"/>
                </a:lnTo>
                <a:lnTo>
                  <a:pt x="10537" y="1825"/>
                </a:lnTo>
                <a:lnTo>
                  <a:pt x="10245" y="1557"/>
                </a:lnTo>
                <a:lnTo>
                  <a:pt x="9928" y="1290"/>
                </a:lnTo>
                <a:lnTo>
                  <a:pt x="9588" y="1047"/>
                </a:lnTo>
                <a:lnTo>
                  <a:pt x="9223" y="828"/>
                </a:lnTo>
                <a:lnTo>
                  <a:pt x="8858" y="633"/>
                </a:lnTo>
                <a:lnTo>
                  <a:pt x="8493" y="463"/>
                </a:lnTo>
                <a:lnTo>
                  <a:pt x="8103" y="317"/>
                </a:lnTo>
                <a:lnTo>
                  <a:pt x="7714" y="195"/>
                </a:lnTo>
                <a:lnTo>
                  <a:pt x="7300" y="98"/>
                </a:lnTo>
                <a:lnTo>
                  <a:pt x="6887" y="49"/>
                </a:lnTo>
                <a:lnTo>
                  <a:pt x="64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1"/>
          <p:cNvSpPr/>
          <p:nvPr/>
        </p:nvSpPr>
        <p:spPr>
          <a:xfrm>
            <a:off x="6917555" y="810514"/>
            <a:ext cx="275685" cy="318547"/>
          </a:xfrm>
          <a:custGeom>
            <a:avLst/>
            <a:gdLst/>
            <a:ahLst/>
            <a:cxnLst/>
            <a:rect l="l" t="t" r="r" b="b"/>
            <a:pathLst>
              <a:path w="16279" h="18810" extrusionOk="0">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1"/>
          <p:cNvSpPr/>
          <p:nvPr/>
        </p:nvSpPr>
        <p:spPr>
          <a:xfrm>
            <a:off x="7350604" y="831122"/>
            <a:ext cx="321020" cy="280630"/>
          </a:xfrm>
          <a:custGeom>
            <a:avLst/>
            <a:gdLst/>
            <a:ahLst/>
            <a:cxnLst/>
            <a:rect l="l" t="t" r="r" b="b"/>
            <a:pathLst>
              <a:path w="18956" h="16571" extrusionOk="0">
                <a:moveTo>
                  <a:pt x="9222" y="2604"/>
                </a:moveTo>
                <a:lnTo>
                  <a:pt x="9149" y="2628"/>
                </a:lnTo>
                <a:lnTo>
                  <a:pt x="9028" y="2701"/>
                </a:lnTo>
                <a:lnTo>
                  <a:pt x="8809" y="2896"/>
                </a:lnTo>
                <a:lnTo>
                  <a:pt x="8517" y="3139"/>
                </a:lnTo>
                <a:lnTo>
                  <a:pt x="8249" y="3358"/>
                </a:lnTo>
                <a:lnTo>
                  <a:pt x="7957" y="3577"/>
                </a:lnTo>
                <a:lnTo>
                  <a:pt x="7665" y="3821"/>
                </a:lnTo>
                <a:lnTo>
                  <a:pt x="6619" y="4818"/>
                </a:lnTo>
                <a:lnTo>
                  <a:pt x="5573" y="5816"/>
                </a:lnTo>
                <a:lnTo>
                  <a:pt x="5256" y="6181"/>
                </a:lnTo>
                <a:lnTo>
                  <a:pt x="4964" y="6546"/>
                </a:lnTo>
                <a:lnTo>
                  <a:pt x="4380" y="7325"/>
                </a:lnTo>
                <a:lnTo>
                  <a:pt x="4210" y="7495"/>
                </a:lnTo>
                <a:lnTo>
                  <a:pt x="3942" y="7763"/>
                </a:lnTo>
                <a:lnTo>
                  <a:pt x="3821" y="7909"/>
                </a:lnTo>
                <a:lnTo>
                  <a:pt x="3723" y="8055"/>
                </a:lnTo>
                <a:lnTo>
                  <a:pt x="3675" y="8176"/>
                </a:lnTo>
                <a:lnTo>
                  <a:pt x="3675" y="8225"/>
                </a:lnTo>
                <a:lnTo>
                  <a:pt x="3699" y="8274"/>
                </a:lnTo>
                <a:lnTo>
                  <a:pt x="3796" y="8347"/>
                </a:lnTo>
                <a:lnTo>
                  <a:pt x="3918" y="8347"/>
                </a:lnTo>
                <a:lnTo>
                  <a:pt x="4040" y="8322"/>
                </a:lnTo>
                <a:lnTo>
                  <a:pt x="4186" y="8249"/>
                </a:lnTo>
                <a:lnTo>
                  <a:pt x="4332" y="8128"/>
                </a:lnTo>
                <a:lnTo>
                  <a:pt x="4478" y="8006"/>
                </a:lnTo>
                <a:lnTo>
                  <a:pt x="4794" y="7665"/>
                </a:lnTo>
                <a:lnTo>
                  <a:pt x="5086" y="7300"/>
                </a:lnTo>
                <a:lnTo>
                  <a:pt x="5354" y="6935"/>
                </a:lnTo>
                <a:lnTo>
                  <a:pt x="5694" y="6473"/>
                </a:lnTo>
                <a:lnTo>
                  <a:pt x="6108" y="6035"/>
                </a:lnTo>
                <a:lnTo>
                  <a:pt x="6521" y="5621"/>
                </a:lnTo>
                <a:lnTo>
                  <a:pt x="7422" y="4818"/>
                </a:lnTo>
                <a:lnTo>
                  <a:pt x="7860" y="4380"/>
                </a:lnTo>
                <a:lnTo>
                  <a:pt x="8322" y="3967"/>
                </a:lnTo>
                <a:lnTo>
                  <a:pt x="8663" y="3699"/>
                </a:lnTo>
                <a:lnTo>
                  <a:pt x="9003" y="3456"/>
                </a:lnTo>
                <a:lnTo>
                  <a:pt x="9174" y="3285"/>
                </a:lnTo>
                <a:lnTo>
                  <a:pt x="9295" y="3139"/>
                </a:lnTo>
                <a:lnTo>
                  <a:pt x="9320" y="3139"/>
                </a:lnTo>
                <a:lnTo>
                  <a:pt x="9466" y="3285"/>
                </a:lnTo>
                <a:lnTo>
                  <a:pt x="10366" y="4113"/>
                </a:lnTo>
                <a:lnTo>
                  <a:pt x="11169" y="4916"/>
                </a:lnTo>
                <a:lnTo>
                  <a:pt x="11558" y="5329"/>
                </a:lnTo>
                <a:lnTo>
                  <a:pt x="11923" y="5767"/>
                </a:lnTo>
                <a:lnTo>
                  <a:pt x="12264" y="6181"/>
                </a:lnTo>
                <a:lnTo>
                  <a:pt x="12605" y="6643"/>
                </a:lnTo>
                <a:lnTo>
                  <a:pt x="12945" y="7057"/>
                </a:lnTo>
                <a:lnTo>
                  <a:pt x="13116" y="7276"/>
                </a:lnTo>
                <a:lnTo>
                  <a:pt x="13310" y="7471"/>
                </a:lnTo>
                <a:lnTo>
                  <a:pt x="13675" y="7787"/>
                </a:lnTo>
                <a:lnTo>
                  <a:pt x="14040" y="8079"/>
                </a:lnTo>
                <a:lnTo>
                  <a:pt x="14308" y="8322"/>
                </a:lnTo>
                <a:lnTo>
                  <a:pt x="14429" y="8420"/>
                </a:lnTo>
                <a:lnTo>
                  <a:pt x="14502" y="8444"/>
                </a:lnTo>
                <a:lnTo>
                  <a:pt x="14600" y="8493"/>
                </a:lnTo>
                <a:lnTo>
                  <a:pt x="14697" y="8493"/>
                </a:lnTo>
                <a:lnTo>
                  <a:pt x="14770" y="8444"/>
                </a:lnTo>
                <a:lnTo>
                  <a:pt x="14843" y="8371"/>
                </a:lnTo>
                <a:lnTo>
                  <a:pt x="14867" y="8274"/>
                </a:lnTo>
                <a:lnTo>
                  <a:pt x="14867" y="8201"/>
                </a:lnTo>
                <a:lnTo>
                  <a:pt x="14843" y="8103"/>
                </a:lnTo>
                <a:lnTo>
                  <a:pt x="14746" y="7957"/>
                </a:lnTo>
                <a:lnTo>
                  <a:pt x="14648" y="7811"/>
                </a:lnTo>
                <a:lnTo>
                  <a:pt x="14502" y="7690"/>
                </a:lnTo>
                <a:lnTo>
                  <a:pt x="14186" y="7446"/>
                </a:lnTo>
                <a:lnTo>
                  <a:pt x="13894" y="7252"/>
                </a:lnTo>
                <a:lnTo>
                  <a:pt x="13675" y="7057"/>
                </a:lnTo>
                <a:lnTo>
                  <a:pt x="13481" y="6862"/>
                </a:lnTo>
                <a:lnTo>
                  <a:pt x="13116" y="6424"/>
                </a:lnTo>
                <a:lnTo>
                  <a:pt x="12434" y="5500"/>
                </a:lnTo>
                <a:lnTo>
                  <a:pt x="12045" y="5037"/>
                </a:lnTo>
                <a:lnTo>
                  <a:pt x="11607" y="4599"/>
                </a:lnTo>
                <a:lnTo>
                  <a:pt x="11169" y="4161"/>
                </a:lnTo>
                <a:lnTo>
                  <a:pt x="10731" y="3723"/>
                </a:lnTo>
                <a:lnTo>
                  <a:pt x="10293" y="3334"/>
                </a:lnTo>
                <a:lnTo>
                  <a:pt x="9806" y="2920"/>
                </a:lnTo>
                <a:lnTo>
                  <a:pt x="9660" y="2799"/>
                </a:lnTo>
                <a:lnTo>
                  <a:pt x="9514" y="2726"/>
                </a:lnTo>
                <a:lnTo>
                  <a:pt x="9417" y="2628"/>
                </a:lnTo>
                <a:lnTo>
                  <a:pt x="9368" y="2604"/>
                </a:lnTo>
                <a:close/>
                <a:moveTo>
                  <a:pt x="9271" y="8979"/>
                </a:moveTo>
                <a:lnTo>
                  <a:pt x="9247" y="9125"/>
                </a:lnTo>
                <a:lnTo>
                  <a:pt x="9271" y="9271"/>
                </a:lnTo>
                <a:lnTo>
                  <a:pt x="9295" y="9563"/>
                </a:lnTo>
                <a:lnTo>
                  <a:pt x="8517" y="9563"/>
                </a:lnTo>
                <a:lnTo>
                  <a:pt x="8298" y="9587"/>
                </a:lnTo>
                <a:lnTo>
                  <a:pt x="8176" y="9612"/>
                </a:lnTo>
                <a:lnTo>
                  <a:pt x="8054" y="9636"/>
                </a:lnTo>
                <a:lnTo>
                  <a:pt x="8054" y="9466"/>
                </a:lnTo>
                <a:lnTo>
                  <a:pt x="8054" y="9320"/>
                </a:lnTo>
                <a:lnTo>
                  <a:pt x="8006" y="9174"/>
                </a:lnTo>
                <a:lnTo>
                  <a:pt x="7957" y="9028"/>
                </a:lnTo>
                <a:lnTo>
                  <a:pt x="8614" y="9028"/>
                </a:lnTo>
                <a:lnTo>
                  <a:pt x="9271" y="8979"/>
                </a:lnTo>
                <a:close/>
                <a:moveTo>
                  <a:pt x="10317" y="8979"/>
                </a:moveTo>
                <a:lnTo>
                  <a:pt x="10682" y="9028"/>
                </a:lnTo>
                <a:lnTo>
                  <a:pt x="11047" y="9052"/>
                </a:lnTo>
                <a:lnTo>
                  <a:pt x="11047" y="9344"/>
                </a:lnTo>
                <a:lnTo>
                  <a:pt x="11047" y="9636"/>
                </a:lnTo>
                <a:lnTo>
                  <a:pt x="10731" y="9612"/>
                </a:lnTo>
                <a:lnTo>
                  <a:pt x="9685" y="9587"/>
                </a:lnTo>
                <a:lnTo>
                  <a:pt x="9636" y="9271"/>
                </a:lnTo>
                <a:lnTo>
                  <a:pt x="9612" y="9125"/>
                </a:lnTo>
                <a:lnTo>
                  <a:pt x="9563" y="8979"/>
                </a:lnTo>
                <a:close/>
                <a:moveTo>
                  <a:pt x="8054" y="10001"/>
                </a:moveTo>
                <a:lnTo>
                  <a:pt x="8176" y="10025"/>
                </a:lnTo>
                <a:lnTo>
                  <a:pt x="8930" y="10025"/>
                </a:lnTo>
                <a:lnTo>
                  <a:pt x="9320" y="10050"/>
                </a:lnTo>
                <a:lnTo>
                  <a:pt x="9295" y="10707"/>
                </a:lnTo>
                <a:lnTo>
                  <a:pt x="8638" y="10634"/>
                </a:lnTo>
                <a:lnTo>
                  <a:pt x="8298" y="10634"/>
                </a:lnTo>
                <a:lnTo>
                  <a:pt x="8006" y="10658"/>
                </a:lnTo>
                <a:lnTo>
                  <a:pt x="8030" y="10342"/>
                </a:lnTo>
                <a:lnTo>
                  <a:pt x="8054" y="10001"/>
                </a:lnTo>
                <a:close/>
                <a:moveTo>
                  <a:pt x="9709" y="10074"/>
                </a:moveTo>
                <a:lnTo>
                  <a:pt x="10366" y="10147"/>
                </a:lnTo>
                <a:lnTo>
                  <a:pt x="10901" y="10147"/>
                </a:lnTo>
                <a:lnTo>
                  <a:pt x="11047" y="10123"/>
                </a:lnTo>
                <a:lnTo>
                  <a:pt x="11047" y="10123"/>
                </a:lnTo>
                <a:lnTo>
                  <a:pt x="11023" y="10390"/>
                </a:lnTo>
                <a:lnTo>
                  <a:pt x="10974" y="10634"/>
                </a:lnTo>
                <a:lnTo>
                  <a:pt x="10755" y="10707"/>
                </a:lnTo>
                <a:lnTo>
                  <a:pt x="10536" y="10731"/>
                </a:lnTo>
                <a:lnTo>
                  <a:pt x="10123" y="10755"/>
                </a:lnTo>
                <a:lnTo>
                  <a:pt x="9685" y="10755"/>
                </a:lnTo>
                <a:lnTo>
                  <a:pt x="9685" y="10707"/>
                </a:lnTo>
                <a:lnTo>
                  <a:pt x="9709" y="10390"/>
                </a:lnTo>
                <a:lnTo>
                  <a:pt x="9709" y="10074"/>
                </a:lnTo>
                <a:close/>
                <a:moveTo>
                  <a:pt x="8955" y="8468"/>
                </a:moveTo>
                <a:lnTo>
                  <a:pt x="8541" y="8493"/>
                </a:lnTo>
                <a:lnTo>
                  <a:pt x="8346" y="8517"/>
                </a:lnTo>
                <a:lnTo>
                  <a:pt x="8152" y="8566"/>
                </a:lnTo>
                <a:lnTo>
                  <a:pt x="7957" y="8614"/>
                </a:lnTo>
                <a:lnTo>
                  <a:pt x="7762" y="8687"/>
                </a:lnTo>
                <a:lnTo>
                  <a:pt x="7738" y="8736"/>
                </a:lnTo>
                <a:lnTo>
                  <a:pt x="7714" y="8760"/>
                </a:lnTo>
                <a:lnTo>
                  <a:pt x="7689" y="8833"/>
                </a:lnTo>
                <a:lnTo>
                  <a:pt x="7641" y="8882"/>
                </a:lnTo>
                <a:lnTo>
                  <a:pt x="7592" y="8906"/>
                </a:lnTo>
                <a:lnTo>
                  <a:pt x="7568" y="8979"/>
                </a:lnTo>
                <a:lnTo>
                  <a:pt x="7568" y="9028"/>
                </a:lnTo>
                <a:lnTo>
                  <a:pt x="7616" y="9247"/>
                </a:lnTo>
                <a:lnTo>
                  <a:pt x="7616" y="9490"/>
                </a:lnTo>
                <a:lnTo>
                  <a:pt x="7592" y="9709"/>
                </a:lnTo>
                <a:lnTo>
                  <a:pt x="7568" y="9952"/>
                </a:lnTo>
                <a:lnTo>
                  <a:pt x="7495" y="10415"/>
                </a:lnTo>
                <a:lnTo>
                  <a:pt x="7495" y="10634"/>
                </a:lnTo>
                <a:lnTo>
                  <a:pt x="7519" y="10877"/>
                </a:lnTo>
                <a:lnTo>
                  <a:pt x="7519" y="10926"/>
                </a:lnTo>
                <a:lnTo>
                  <a:pt x="7568" y="10974"/>
                </a:lnTo>
                <a:lnTo>
                  <a:pt x="7641" y="11023"/>
                </a:lnTo>
                <a:lnTo>
                  <a:pt x="7762" y="11047"/>
                </a:lnTo>
                <a:lnTo>
                  <a:pt x="7860" y="10999"/>
                </a:lnTo>
                <a:lnTo>
                  <a:pt x="8079" y="11072"/>
                </a:lnTo>
                <a:lnTo>
                  <a:pt x="8298" y="11120"/>
                </a:lnTo>
                <a:lnTo>
                  <a:pt x="8784" y="11169"/>
                </a:lnTo>
                <a:lnTo>
                  <a:pt x="9733" y="11218"/>
                </a:lnTo>
                <a:lnTo>
                  <a:pt x="10123" y="11242"/>
                </a:lnTo>
                <a:lnTo>
                  <a:pt x="10561" y="11218"/>
                </a:lnTo>
                <a:lnTo>
                  <a:pt x="10780" y="11193"/>
                </a:lnTo>
                <a:lnTo>
                  <a:pt x="10999" y="11145"/>
                </a:lnTo>
                <a:lnTo>
                  <a:pt x="11169" y="11072"/>
                </a:lnTo>
                <a:lnTo>
                  <a:pt x="11339" y="10950"/>
                </a:lnTo>
                <a:lnTo>
                  <a:pt x="11388" y="10877"/>
                </a:lnTo>
                <a:lnTo>
                  <a:pt x="11388" y="10828"/>
                </a:lnTo>
                <a:lnTo>
                  <a:pt x="11412" y="10804"/>
                </a:lnTo>
                <a:lnTo>
                  <a:pt x="11461" y="10561"/>
                </a:lnTo>
                <a:lnTo>
                  <a:pt x="11510" y="10293"/>
                </a:lnTo>
                <a:lnTo>
                  <a:pt x="11510" y="10025"/>
                </a:lnTo>
                <a:lnTo>
                  <a:pt x="11510" y="9782"/>
                </a:lnTo>
                <a:lnTo>
                  <a:pt x="11510" y="9223"/>
                </a:lnTo>
                <a:lnTo>
                  <a:pt x="11485" y="8931"/>
                </a:lnTo>
                <a:lnTo>
                  <a:pt x="11437" y="8663"/>
                </a:lnTo>
                <a:lnTo>
                  <a:pt x="11412" y="8614"/>
                </a:lnTo>
                <a:lnTo>
                  <a:pt x="11364" y="8590"/>
                </a:lnTo>
                <a:lnTo>
                  <a:pt x="11315" y="8566"/>
                </a:lnTo>
                <a:lnTo>
                  <a:pt x="11218" y="8566"/>
                </a:lnTo>
                <a:lnTo>
                  <a:pt x="10755" y="8493"/>
                </a:lnTo>
                <a:lnTo>
                  <a:pt x="10293" y="8468"/>
                </a:lnTo>
                <a:close/>
                <a:moveTo>
                  <a:pt x="10244" y="12556"/>
                </a:moveTo>
                <a:lnTo>
                  <a:pt x="10390" y="12678"/>
                </a:lnTo>
                <a:lnTo>
                  <a:pt x="10536" y="12799"/>
                </a:lnTo>
                <a:lnTo>
                  <a:pt x="10634" y="12970"/>
                </a:lnTo>
                <a:lnTo>
                  <a:pt x="10415" y="13018"/>
                </a:lnTo>
                <a:lnTo>
                  <a:pt x="10342" y="12775"/>
                </a:lnTo>
                <a:lnTo>
                  <a:pt x="10244" y="12556"/>
                </a:lnTo>
                <a:close/>
                <a:moveTo>
                  <a:pt x="10828" y="13359"/>
                </a:moveTo>
                <a:lnTo>
                  <a:pt x="10901" y="13578"/>
                </a:lnTo>
                <a:lnTo>
                  <a:pt x="10707" y="13675"/>
                </a:lnTo>
                <a:lnTo>
                  <a:pt x="10536" y="13797"/>
                </a:lnTo>
                <a:lnTo>
                  <a:pt x="10536" y="13773"/>
                </a:lnTo>
                <a:lnTo>
                  <a:pt x="10488" y="13383"/>
                </a:lnTo>
                <a:lnTo>
                  <a:pt x="10512" y="13359"/>
                </a:lnTo>
                <a:close/>
                <a:moveTo>
                  <a:pt x="10974" y="13919"/>
                </a:moveTo>
                <a:lnTo>
                  <a:pt x="11023" y="14332"/>
                </a:lnTo>
                <a:lnTo>
                  <a:pt x="10853" y="14381"/>
                </a:lnTo>
                <a:lnTo>
                  <a:pt x="10707" y="14430"/>
                </a:lnTo>
                <a:lnTo>
                  <a:pt x="10536" y="14478"/>
                </a:lnTo>
                <a:lnTo>
                  <a:pt x="10536" y="14113"/>
                </a:lnTo>
                <a:lnTo>
                  <a:pt x="10658" y="14065"/>
                </a:lnTo>
                <a:lnTo>
                  <a:pt x="10780" y="13992"/>
                </a:lnTo>
                <a:lnTo>
                  <a:pt x="10974" y="13919"/>
                </a:lnTo>
                <a:close/>
                <a:moveTo>
                  <a:pt x="11047" y="14722"/>
                </a:moveTo>
                <a:lnTo>
                  <a:pt x="11047" y="14941"/>
                </a:lnTo>
                <a:lnTo>
                  <a:pt x="10755" y="15038"/>
                </a:lnTo>
                <a:lnTo>
                  <a:pt x="10609" y="15087"/>
                </a:lnTo>
                <a:lnTo>
                  <a:pt x="10463" y="15160"/>
                </a:lnTo>
                <a:lnTo>
                  <a:pt x="10512" y="14819"/>
                </a:lnTo>
                <a:lnTo>
                  <a:pt x="10804" y="14746"/>
                </a:lnTo>
                <a:lnTo>
                  <a:pt x="11047" y="14722"/>
                </a:lnTo>
                <a:close/>
                <a:moveTo>
                  <a:pt x="11047" y="15306"/>
                </a:moveTo>
                <a:lnTo>
                  <a:pt x="11023" y="15573"/>
                </a:lnTo>
                <a:lnTo>
                  <a:pt x="11023" y="15671"/>
                </a:lnTo>
                <a:lnTo>
                  <a:pt x="10999" y="15671"/>
                </a:lnTo>
                <a:lnTo>
                  <a:pt x="10804" y="15719"/>
                </a:lnTo>
                <a:lnTo>
                  <a:pt x="10585" y="15792"/>
                </a:lnTo>
                <a:lnTo>
                  <a:pt x="10488" y="15841"/>
                </a:lnTo>
                <a:lnTo>
                  <a:pt x="10390" y="15890"/>
                </a:lnTo>
                <a:lnTo>
                  <a:pt x="10390" y="15890"/>
                </a:lnTo>
                <a:lnTo>
                  <a:pt x="10439" y="15427"/>
                </a:lnTo>
                <a:lnTo>
                  <a:pt x="10585" y="15427"/>
                </a:lnTo>
                <a:lnTo>
                  <a:pt x="10731" y="15403"/>
                </a:lnTo>
                <a:lnTo>
                  <a:pt x="11047" y="15306"/>
                </a:lnTo>
                <a:close/>
                <a:moveTo>
                  <a:pt x="9441" y="536"/>
                </a:moveTo>
                <a:lnTo>
                  <a:pt x="9612" y="804"/>
                </a:lnTo>
                <a:lnTo>
                  <a:pt x="9831" y="1023"/>
                </a:lnTo>
                <a:lnTo>
                  <a:pt x="10050" y="1242"/>
                </a:lnTo>
                <a:lnTo>
                  <a:pt x="10293" y="1460"/>
                </a:lnTo>
                <a:lnTo>
                  <a:pt x="10780" y="1825"/>
                </a:lnTo>
                <a:lnTo>
                  <a:pt x="11266" y="2215"/>
                </a:lnTo>
                <a:lnTo>
                  <a:pt x="11899" y="2750"/>
                </a:lnTo>
                <a:lnTo>
                  <a:pt x="12507" y="3334"/>
                </a:lnTo>
                <a:lnTo>
                  <a:pt x="13091" y="3942"/>
                </a:lnTo>
                <a:lnTo>
                  <a:pt x="13651" y="4575"/>
                </a:lnTo>
                <a:lnTo>
                  <a:pt x="14746" y="5792"/>
                </a:lnTo>
                <a:lnTo>
                  <a:pt x="15305" y="6376"/>
                </a:lnTo>
                <a:lnTo>
                  <a:pt x="15622" y="6668"/>
                </a:lnTo>
                <a:lnTo>
                  <a:pt x="15914" y="6935"/>
                </a:lnTo>
                <a:lnTo>
                  <a:pt x="16206" y="7179"/>
                </a:lnTo>
                <a:lnTo>
                  <a:pt x="16522" y="7398"/>
                </a:lnTo>
                <a:lnTo>
                  <a:pt x="17155" y="7884"/>
                </a:lnTo>
                <a:lnTo>
                  <a:pt x="17471" y="8128"/>
                </a:lnTo>
                <a:lnTo>
                  <a:pt x="17763" y="8371"/>
                </a:lnTo>
                <a:lnTo>
                  <a:pt x="18031" y="8639"/>
                </a:lnTo>
                <a:lnTo>
                  <a:pt x="18274" y="8931"/>
                </a:lnTo>
                <a:lnTo>
                  <a:pt x="17885" y="8955"/>
                </a:lnTo>
                <a:lnTo>
                  <a:pt x="16741" y="8955"/>
                </a:lnTo>
                <a:lnTo>
                  <a:pt x="16425" y="8931"/>
                </a:lnTo>
                <a:lnTo>
                  <a:pt x="16060" y="8931"/>
                </a:lnTo>
                <a:lnTo>
                  <a:pt x="15889" y="8955"/>
                </a:lnTo>
                <a:lnTo>
                  <a:pt x="15719" y="8979"/>
                </a:lnTo>
                <a:lnTo>
                  <a:pt x="15597" y="9052"/>
                </a:lnTo>
                <a:lnTo>
                  <a:pt x="15524" y="9125"/>
                </a:lnTo>
                <a:lnTo>
                  <a:pt x="15500" y="9174"/>
                </a:lnTo>
                <a:lnTo>
                  <a:pt x="15500" y="9223"/>
                </a:lnTo>
                <a:lnTo>
                  <a:pt x="15573" y="9296"/>
                </a:lnTo>
                <a:lnTo>
                  <a:pt x="15549" y="9369"/>
                </a:lnTo>
                <a:lnTo>
                  <a:pt x="15549" y="10317"/>
                </a:lnTo>
                <a:lnTo>
                  <a:pt x="15549" y="11266"/>
                </a:lnTo>
                <a:lnTo>
                  <a:pt x="15524" y="12215"/>
                </a:lnTo>
                <a:lnTo>
                  <a:pt x="15476" y="13164"/>
                </a:lnTo>
                <a:lnTo>
                  <a:pt x="15451" y="14065"/>
                </a:lnTo>
                <a:lnTo>
                  <a:pt x="15427" y="14989"/>
                </a:lnTo>
                <a:lnTo>
                  <a:pt x="15427" y="15427"/>
                </a:lnTo>
                <a:lnTo>
                  <a:pt x="15451" y="15646"/>
                </a:lnTo>
                <a:lnTo>
                  <a:pt x="15500" y="15890"/>
                </a:lnTo>
                <a:lnTo>
                  <a:pt x="15208" y="15938"/>
                </a:lnTo>
                <a:lnTo>
                  <a:pt x="14965" y="15987"/>
                </a:lnTo>
                <a:lnTo>
                  <a:pt x="14210" y="16060"/>
                </a:lnTo>
                <a:lnTo>
                  <a:pt x="12069" y="16060"/>
                </a:lnTo>
                <a:lnTo>
                  <a:pt x="11826" y="16036"/>
                </a:lnTo>
                <a:lnTo>
                  <a:pt x="11680" y="16011"/>
                </a:lnTo>
                <a:lnTo>
                  <a:pt x="11510" y="16011"/>
                </a:lnTo>
                <a:lnTo>
                  <a:pt x="11534" y="15744"/>
                </a:lnTo>
                <a:lnTo>
                  <a:pt x="11558" y="15500"/>
                </a:lnTo>
                <a:lnTo>
                  <a:pt x="11558" y="15135"/>
                </a:lnTo>
                <a:lnTo>
                  <a:pt x="11558" y="14795"/>
                </a:lnTo>
                <a:lnTo>
                  <a:pt x="11534" y="14454"/>
                </a:lnTo>
                <a:lnTo>
                  <a:pt x="11510" y="14113"/>
                </a:lnTo>
                <a:lnTo>
                  <a:pt x="11461" y="13821"/>
                </a:lnTo>
                <a:lnTo>
                  <a:pt x="11388" y="13505"/>
                </a:lnTo>
                <a:lnTo>
                  <a:pt x="11291" y="13213"/>
                </a:lnTo>
                <a:lnTo>
                  <a:pt x="11169" y="12921"/>
                </a:lnTo>
                <a:lnTo>
                  <a:pt x="11023" y="12629"/>
                </a:lnTo>
                <a:lnTo>
                  <a:pt x="10828" y="12410"/>
                </a:lnTo>
                <a:lnTo>
                  <a:pt x="10731" y="12288"/>
                </a:lnTo>
                <a:lnTo>
                  <a:pt x="10609" y="12191"/>
                </a:lnTo>
                <a:lnTo>
                  <a:pt x="10463" y="12118"/>
                </a:lnTo>
                <a:lnTo>
                  <a:pt x="10342" y="12045"/>
                </a:lnTo>
                <a:lnTo>
                  <a:pt x="10147" y="11972"/>
                </a:lnTo>
                <a:lnTo>
                  <a:pt x="9977" y="11948"/>
                </a:lnTo>
                <a:lnTo>
                  <a:pt x="9782" y="11923"/>
                </a:lnTo>
                <a:lnTo>
                  <a:pt x="9587" y="11923"/>
                </a:lnTo>
                <a:lnTo>
                  <a:pt x="9417" y="11948"/>
                </a:lnTo>
                <a:lnTo>
                  <a:pt x="9222" y="11996"/>
                </a:lnTo>
                <a:lnTo>
                  <a:pt x="9052" y="12045"/>
                </a:lnTo>
                <a:lnTo>
                  <a:pt x="8857" y="12118"/>
                </a:lnTo>
                <a:lnTo>
                  <a:pt x="8687" y="12215"/>
                </a:lnTo>
                <a:lnTo>
                  <a:pt x="8541" y="12313"/>
                </a:lnTo>
                <a:lnTo>
                  <a:pt x="8371" y="12434"/>
                </a:lnTo>
                <a:lnTo>
                  <a:pt x="8249" y="12580"/>
                </a:lnTo>
                <a:lnTo>
                  <a:pt x="8103" y="12702"/>
                </a:lnTo>
                <a:lnTo>
                  <a:pt x="7981" y="12848"/>
                </a:lnTo>
                <a:lnTo>
                  <a:pt x="7884" y="13018"/>
                </a:lnTo>
                <a:lnTo>
                  <a:pt x="7811" y="13164"/>
                </a:lnTo>
                <a:lnTo>
                  <a:pt x="7714" y="13383"/>
                </a:lnTo>
                <a:lnTo>
                  <a:pt x="7665" y="13578"/>
                </a:lnTo>
                <a:lnTo>
                  <a:pt x="7568" y="14016"/>
                </a:lnTo>
                <a:lnTo>
                  <a:pt x="7495" y="14454"/>
                </a:lnTo>
                <a:lnTo>
                  <a:pt x="7446" y="14892"/>
                </a:lnTo>
                <a:lnTo>
                  <a:pt x="7397" y="15281"/>
                </a:lnTo>
                <a:lnTo>
                  <a:pt x="7373" y="15525"/>
                </a:lnTo>
                <a:lnTo>
                  <a:pt x="7373" y="15768"/>
                </a:lnTo>
                <a:lnTo>
                  <a:pt x="6181" y="15768"/>
                </a:lnTo>
                <a:lnTo>
                  <a:pt x="5013" y="15817"/>
                </a:lnTo>
                <a:lnTo>
                  <a:pt x="4234" y="15817"/>
                </a:lnTo>
                <a:lnTo>
                  <a:pt x="3796" y="15841"/>
                </a:lnTo>
                <a:lnTo>
                  <a:pt x="3602" y="15865"/>
                </a:lnTo>
                <a:lnTo>
                  <a:pt x="3407" y="15914"/>
                </a:lnTo>
                <a:lnTo>
                  <a:pt x="3431" y="15598"/>
                </a:lnTo>
                <a:lnTo>
                  <a:pt x="3456" y="15281"/>
                </a:lnTo>
                <a:lnTo>
                  <a:pt x="3431" y="14965"/>
                </a:lnTo>
                <a:lnTo>
                  <a:pt x="3456" y="14673"/>
                </a:lnTo>
                <a:lnTo>
                  <a:pt x="3504" y="13651"/>
                </a:lnTo>
                <a:lnTo>
                  <a:pt x="3553" y="12605"/>
                </a:lnTo>
                <a:lnTo>
                  <a:pt x="3529" y="12191"/>
                </a:lnTo>
                <a:lnTo>
                  <a:pt x="3504" y="11777"/>
                </a:lnTo>
                <a:lnTo>
                  <a:pt x="3383" y="10950"/>
                </a:lnTo>
                <a:lnTo>
                  <a:pt x="3334" y="10512"/>
                </a:lnTo>
                <a:lnTo>
                  <a:pt x="3285" y="10098"/>
                </a:lnTo>
                <a:lnTo>
                  <a:pt x="3261" y="9685"/>
                </a:lnTo>
                <a:lnTo>
                  <a:pt x="3261" y="9271"/>
                </a:lnTo>
                <a:lnTo>
                  <a:pt x="3261" y="9247"/>
                </a:lnTo>
                <a:lnTo>
                  <a:pt x="3334" y="9198"/>
                </a:lnTo>
                <a:lnTo>
                  <a:pt x="3383" y="9125"/>
                </a:lnTo>
                <a:lnTo>
                  <a:pt x="3407" y="9028"/>
                </a:lnTo>
                <a:lnTo>
                  <a:pt x="3383" y="8931"/>
                </a:lnTo>
                <a:lnTo>
                  <a:pt x="3334" y="8833"/>
                </a:lnTo>
                <a:lnTo>
                  <a:pt x="3261" y="8760"/>
                </a:lnTo>
                <a:lnTo>
                  <a:pt x="3164" y="8736"/>
                </a:lnTo>
                <a:lnTo>
                  <a:pt x="3042" y="8736"/>
                </a:lnTo>
                <a:lnTo>
                  <a:pt x="2774" y="8760"/>
                </a:lnTo>
                <a:lnTo>
                  <a:pt x="2507" y="8785"/>
                </a:lnTo>
                <a:lnTo>
                  <a:pt x="1947" y="8809"/>
                </a:lnTo>
                <a:lnTo>
                  <a:pt x="1412" y="8785"/>
                </a:lnTo>
                <a:lnTo>
                  <a:pt x="876" y="8785"/>
                </a:lnTo>
                <a:lnTo>
                  <a:pt x="1850" y="7982"/>
                </a:lnTo>
                <a:lnTo>
                  <a:pt x="2336" y="7544"/>
                </a:lnTo>
                <a:lnTo>
                  <a:pt x="2799" y="7106"/>
                </a:lnTo>
                <a:lnTo>
                  <a:pt x="4040" y="5792"/>
                </a:lnTo>
                <a:lnTo>
                  <a:pt x="4648" y="5135"/>
                </a:lnTo>
                <a:lnTo>
                  <a:pt x="5256" y="4502"/>
                </a:lnTo>
                <a:lnTo>
                  <a:pt x="6546" y="3237"/>
                </a:lnTo>
                <a:lnTo>
                  <a:pt x="7835" y="1971"/>
                </a:lnTo>
                <a:lnTo>
                  <a:pt x="8371" y="1485"/>
                </a:lnTo>
                <a:lnTo>
                  <a:pt x="8906" y="998"/>
                </a:lnTo>
                <a:lnTo>
                  <a:pt x="9247" y="706"/>
                </a:lnTo>
                <a:lnTo>
                  <a:pt x="9368" y="609"/>
                </a:lnTo>
                <a:lnTo>
                  <a:pt x="9417" y="560"/>
                </a:lnTo>
                <a:lnTo>
                  <a:pt x="9441" y="560"/>
                </a:lnTo>
                <a:lnTo>
                  <a:pt x="9441" y="536"/>
                </a:lnTo>
                <a:close/>
                <a:moveTo>
                  <a:pt x="9198" y="1"/>
                </a:moveTo>
                <a:lnTo>
                  <a:pt x="9125" y="25"/>
                </a:lnTo>
                <a:lnTo>
                  <a:pt x="8979" y="122"/>
                </a:lnTo>
                <a:lnTo>
                  <a:pt x="8736" y="341"/>
                </a:lnTo>
                <a:lnTo>
                  <a:pt x="7884" y="1120"/>
                </a:lnTo>
                <a:lnTo>
                  <a:pt x="7227" y="1752"/>
                </a:lnTo>
                <a:lnTo>
                  <a:pt x="6546" y="2385"/>
                </a:lnTo>
                <a:lnTo>
                  <a:pt x="5232" y="3675"/>
                </a:lnTo>
                <a:lnTo>
                  <a:pt x="4551" y="4356"/>
                </a:lnTo>
                <a:lnTo>
                  <a:pt x="3918" y="5037"/>
                </a:lnTo>
                <a:lnTo>
                  <a:pt x="2628" y="6424"/>
                </a:lnTo>
                <a:lnTo>
                  <a:pt x="2020" y="7033"/>
                </a:lnTo>
                <a:lnTo>
                  <a:pt x="1704" y="7325"/>
                </a:lnTo>
                <a:lnTo>
                  <a:pt x="1387" y="7617"/>
                </a:lnTo>
                <a:lnTo>
                  <a:pt x="706" y="8176"/>
                </a:lnTo>
                <a:lnTo>
                  <a:pt x="365" y="8493"/>
                </a:lnTo>
                <a:lnTo>
                  <a:pt x="73" y="8833"/>
                </a:lnTo>
                <a:lnTo>
                  <a:pt x="25" y="8931"/>
                </a:lnTo>
                <a:lnTo>
                  <a:pt x="0" y="9028"/>
                </a:lnTo>
                <a:lnTo>
                  <a:pt x="25" y="9101"/>
                </a:lnTo>
                <a:lnTo>
                  <a:pt x="73" y="9174"/>
                </a:lnTo>
                <a:lnTo>
                  <a:pt x="146" y="9223"/>
                </a:lnTo>
                <a:lnTo>
                  <a:pt x="244" y="9247"/>
                </a:lnTo>
                <a:lnTo>
                  <a:pt x="317" y="9223"/>
                </a:lnTo>
                <a:lnTo>
                  <a:pt x="414" y="9174"/>
                </a:lnTo>
                <a:lnTo>
                  <a:pt x="560" y="9247"/>
                </a:lnTo>
                <a:lnTo>
                  <a:pt x="706" y="9296"/>
                </a:lnTo>
                <a:lnTo>
                  <a:pt x="876" y="9320"/>
                </a:lnTo>
                <a:lnTo>
                  <a:pt x="1047" y="9344"/>
                </a:lnTo>
                <a:lnTo>
                  <a:pt x="2555" y="9344"/>
                </a:lnTo>
                <a:lnTo>
                  <a:pt x="2847" y="9320"/>
                </a:lnTo>
                <a:lnTo>
                  <a:pt x="2823" y="9490"/>
                </a:lnTo>
                <a:lnTo>
                  <a:pt x="2799" y="9636"/>
                </a:lnTo>
                <a:lnTo>
                  <a:pt x="2774" y="9952"/>
                </a:lnTo>
                <a:lnTo>
                  <a:pt x="2774" y="10269"/>
                </a:lnTo>
                <a:lnTo>
                  <a:pt x="2823" y="10585"/>
                </a:lnTo>
                <a:lnTo>
                  <a:pt x="2969" y="11510"/>
                </a:lnTo>
                <a:lnTo>
                  <a:pt x="2993" y="11972"/>
                </a:lnTo>
                <a:lnTo>
                  <a:pt x="3018" y="12434"/>
                </a:lnTo>
                <a:lnTo>
                  <a:pt x="3018" y="12970"/>
                </a:lnTo>
                <a:lnTo>
                  <a:pt x="2993" y="13481"/>
                </a:lnTo>
                <a:lnTo>
                  <a:pt x="2920" y="14503"/>
                </a:lnTo>
                <a:lnTo>
                  <a:pt x="2872" y="14892"/>
                </a:lnTo>
                <a:lnTo>
                  <a:pt x="2823" y="15330"/>
                </a:lnTo>
                <a:lnTo>
                  <a:pt x="2823" y="15549"/>
                </a:lnTo>
                <a:lnTo>
                  <a:pt x="2823" y="15768"/>
                </a:lnTo>
                <a:lnTo>
                  <a:pt x="2847" y="15963"/>
                </a:lnTo>
                <a:lnTo>
                  <a:pt x="2920" y="16133"/>
                </a:lnTo>
                <a:lnTo>
                  <a:pt x="2896" y="16157"/>
                </a:lnTo>
                <a:lnTo>
                  <a:pt x="2872" y="16230"/>
                </a:lnTo>
                <a:lnTo>
                  <a:pt x="2872" y="16303"/>
                </a:lnTo>
                <a:lnTo>
                  <a:pt x="2920" y="16352"/>
                </a:lnTo>
                <a:lnTo>
                  <a:pt x="2969" y="16401"/>
                </a:lnTo>
                <a:lnTo>
                  <a:pt x="3091" y="16449"/>
                </a:lnTo>
                <a:lnTo>
                  <a:pt x="3212" y="16474"/>
                </a:lnTo>
                <a:lnTo>
                  <a:pt x="3480" y="16474"/>
                </a:lnTo>
                <a:lnTo>
                  <a:pt x="3991" y="16425"/>
                </a:lnTo>
                <a:lnTo>
                  <a:pt x="4599" y="16401"/>
                </a:lnTo>
                <a:lnTo>
                  <a:pt x="5183" y="16401"/>
                </a:lnTo>
                <a:lnTo>
                  <a:pt x="6375" y="16425"/>
                </a:lnTo>
                <a:lnTo>
                  <a:pt x="6984" y="16401"/>
                </a:lnTo>
                <a:lnTo>
                  <a:pt x="7276" y="16376"/>
                </a:lnTo>
                <a:lnTo>
                  <a:pt x="7568" y="16328"/>
                </a:lnTo>
                <a:lnTo>
                  <a:pt x="7641" y="16303"/>
                </a:lnTo>
                <a:lnTo>
                  <a:pt x="7714" y="16255"/>
                </a:lnTo>
                <a:lnTo>
                  <a:pt x="7738" y="16206"/>
                </a:lnTo>
                <a:lnTo>
                  <a:pt x="7762" y="16157"/>
                </a:lnTo>
                <a:lnTo>
                  <a:pt x="7835" y="16084"/>
                </a:lnTo>
                <a:lnTo>
                  <a:pt x="7860" y="16011"/>
                </a:lnTo>
                <a:lnTo>
                  <a:pt x="7860" y="15354"/>
                </a:lnTo>
                <a:lnTo>
                  <a:pt x="7884" y="14989"/>
                </a:lnTo>
                <a:lnTo>
                  <a:pt x="7908" y="14649"/>
                </a:lnTo>
                <a:lnTo>
                  <a:pt x="7981" y="14284"/>
                </a:lnTo>
                <a:lnTo>
                  <a:pt x="8054" y="13943"/>
                </a:lnTo>
                <a:lnTo>
                  <a:pt x="8152" y="13627"/>
                </a:lnTo>
                <a:lnTo>
                  <a:pt x="8273" y="13310"/>
                </a:lnTo>
                <a:lnTo>
                  <a:pt x="8371" y="13164"/>
                </a:lnTo>
                <a:lnTo>
                  <a:pt x="8492" y="12994"/>
                </a:lnTo>
                <a:lnTo>
                  <a:pt x="8638" y="12848"/>
                </a:lnTo>
                <a:lnTo>
                  <a:pt x="8784" y="12726"/>
                </a:lnTo>
                <a:lnTo>
                  <a:pt x="8979" y="12629"/>
                </a:lnTo>
                <a:lnTo>
                  <a:pt x="9149" y="12532"/>
                </a:lnTo>
                <a:lnTo>
                  <a:pt x="9344" y="12483"/>
                </a:lnTo>
                <a:lnTo>
                  <a:pt x="9539" y="12434"/>
                </a:lnTo>
                <a:lnTo>
                  <a:pt x="9660" y="12580"/>
                </a:lnTo>
                <a:lnTo>
                  <a:pt x="9758" y="12726"/>
                </a:lnTo>
                <a:lnTo>
                  <a:pt x="9855" y="12872"/>
                </a:lnTo>
                <a:lnTo>
                  <a:pt x="9952" y="13043"/>
                </a:lnTo>
                <a:lnTo>
                  <a:pt x="10025" y="13335"/>
                </a:lnTo>
                <a:lnTo>
                  <a:pt x="10050" y="13627"/>
                </a:lnTo>
                <a:lnTo>
                  <a:pt x="10050" y="13919"/>
                </a:lnTo>
                <a:lnTo>
                  <a:pt x="10050" y="14211"/>
                </a:lnTo>
                <a:lnTo>
                  <a:pt x="10025" y="14697"/>
                </a:lnTo>
                <a:lnTo>
                  <a:pt x="9977" y="15208"/>
                </a:lnTo>
                <a:lnTo>
                  <a:pt x="9928" y="15695"/>
                </a:lnTo>
                <a:lnTo>
                  <a:pt x="9879" y="16206"/>
                </a:lnTo>
                <a:lnTo>
                  <a:pt x="9904" y="16303"/>
                </a:lnTo>
                <a:lnTo>
                  <a:pt x="9952" y="16376"/>
                </a:lnTo>
                <a:lnTo>
                  <a:pt x="10025" y="16425"/>
                </a:lnTo>
                <a:lnTo>
                  <a:pt x="10123" y="16449"/>
                </a:lnTo>
                <a:lnTo>
                  <a:pt x="10488" y="16498"/>
                </a:lnTo>
                <a:lnTo>
                  <a:pt x="10853" y="16522"/>
                </a:lnTo>
                <a:lnTo>
                  <a:pt x="11218" y="16522"/>
                </a:lnTo>
                <a:lnTo>
                  <a:pt x="11583" y="16498"/>
                </a:lnTo>
                <a:lnTo>
                  <a:pt x="11753" y="16522"/>
                </a:lnTo>
                <a:lnTo>
                  <a:pt x="11948" y="16547"/>
                </a:lnTo>
                <a:lnTo>
                  <a:pt x="12313" y="16547"/>
                </a:lnTo>
                <a:lnTo>
                  <a:pt x="13091" y="16571"/>
                </a:lnTo>
                <a:lnTo>
                  <a:pt x="14892" y="16571"/>
                </a:lnTo>
                <a:lnTo>
                  <a:pt x="15208" y="16547"/>
                </a:lnTo>
                <a:lnTo>
                  <a:pt x="15476" y="16474"/>
                </a:lnTo>
                <a:lnTo>
                  <a:pt x="15597" y="16425"/>
                </a:lnTo>
                <a:lnTo>
                  <a:pt x="15719" y="16376"/>
                </a:lnTo>
                <a:lnTo>
                  <a:pt x="15792" y="16303"/>
                </a:lnTo>
                <a:lnTo>
                  <a:pt x="15865" y="16230"/>
                </a:lnTo>
                <a:lnTo>
                  <a:pt x="15962" y="16206"/>
                </a:lnTo>
                <a:lnTo>
                  <a:pt x="16035" y="16157"/>
                </a:lnTo>
                <a:lnTo>
                  <a:pt x="16084" y="16060"/>
                </a:lnTo>
                <a:lnTo>
                  <a:pt x="16108" y="15963"/>
                </a:lnTo>
                <a:lnTo>
                  <a:pt x="16108" y="15841"/>
                </a:lnTo>
                <a:lnTo>
                  <a:pt x="16084" y="15719"/>
                </a:lnTo>
                <a:lnTo>
                  <a:pt x="16035" y="15476"/>
                </a:lnTo>
                <a:lnTo>
                  <a:pt x="16011" y="15111"/>
                </a:lnTo>
                <a:lnTo>
                  <a:pt x="16011" y="14746"/>
                </a:lnTo>
                <a:lnTo>
                  <a:pt x="16035" y="13846"/>
                </a:lnTo>
                <a:lnTo>
                  <a:pt x="16084" y="12945"/>
                </a:lnTo>
                <a:lnTo>
                  <a:pt x="16108" y="12069"/>
                </a:lnTo>
                <a:lnTo>
                  <a:pt x="16133" y="11193"/>
                </a:lnTo>
                <a:lnTo>
                  <a:pt x="16133" y="10755"/>
                </a:lnTo>
                <a:lnTo>
                  <a:pt x="16108" y="10317"/>
                </a:lnTo>
                <a:lnTo>
                  <a:pt x="16084" y="9879"/>
                </a:lnTo>
                <a:lnTo>
                  <a:pt x="16035" y="9466"/>
                </a:lnTo>
                <a:lnTo>
                  <a:pt x="16741" y="9466"/>
                </a:lnTo>
                <a:lnTo>
                  <a:pt x="17252" y="9490"/>
                </a:lnTo>
                <a:lnTo>
                  <a:pt x="17763" y="9490"/>
                </a:lnTo>
                <a:lnTo>
                  <a:pt x="18250" y="9466"/>
                </a:lnTo>
                <a:lnTo>
                  <a:pt x="18761" y="9417"/>
                </a:lnTo>
                <a:lnTo>
                  <a:pt x="18834" y="9393"/>
                </a:lnTo>
                <a:lnTo>
                  <a:pt x="18907" y="9344"/>
                </a:lnTo>
                <a:lnTo>
                  <a:pt x="18931" y="9296"/>
                </a:lnTo>
                <a:lnTo>
                  <a:pt x="18955" y="9223"/>
                </a:lnTo>
                <a:lnTo>
                  <a:pt x="18955" y="9150"/>
                </a:lnTo>
                <a:lnTo>
                  <a:pt x="18931" y="9077"/>
                </a:lnTo>
                <a:lnTo>
                  <a:pt x="18907" y="9028"/>
                </a:lnTo>
                <a:lnTo>
                  <a:pt x="18858" y="8955"/>
                </a:lnTo>
                <a:lnTo>
                  <a:pt x="18882" y="8858"/>
                </a:lnTo>
                <a:lnTo>
                  <a:pt x="18834" y="8760"/>
                </a:lnTo>
                <a:lnTo>
                  <a:pt x="18761" y="8639"/>
                </a:lnTo>
                <a:lnTo>
                  <a:pt x="18688" y="8517"/>
                </a:lnTo>
                <a:lnTo>
                  <a:pt x="18469" y="8298"/>
                </a:lnTo>
                <a:lnTo>
                  <a:pt x="18031" y="7909"/>
                </a:lnTo>
                <a:lnTo>
                  <a:pt x="17374" y="7373"/>
                </a:lnTo>
                <a:lnTo>
                  <a:pt x="16717" y="6862"/>
                </a:lnTo>
                <a:lnTo>
                  <a:pt x="16084" y="6327"/>
                </a:lnTo>
                <a:lnTo>
                  <a:pt x="15476" y="5767"/>
                </a:lnTo>
                <a:lnTo>
                  <a:pt x="14916" y="5159"/>
                </a:lnTo>
                <a:lnTo>
                  <a:pt x="14356" y="4551"/>
                </a:lnTo>
                <a:lnTo>
                  <a:pt x="13797" y="3918"/>
                </a:lnTo>
                <a:lnTo>
                  <a:pt x="13237" y="3334"/>
                </a:lnTo>
                <a:lnTo>
                  <a:pt x="12653" y="2726"/>
                </a:lnTo>
                <a:lnTo>
                  <a:pt x="12045" y="2166"/>
                </a:lnTo>
                <a:lnTo>
                  <a:pt x="11753" y="1923"/>
                </a:lnTo>
                <a:lnTo>
                  <a:pt x="11437" y="1679"/>
                </a:lnTo>
                <a:lnTo>
                  <a:pt x="10804" y="1193"/>
                </a:lnTo>
                <a:lnTo>
                  <a:pt x="10488" y="950"/>
                </a:lnTo>
                <a:lnTo>
                  <a:pt x="10196" y="682"/>
                </a:lnTo>
                <a:lnTo>
                  <a:pt x="9904" y="414"/>
                </a:lnTo>
                <a:lnTo>
                  <a:pt x="9660" y="98"/>
                </a:lnTo>
                <a:lnTo>
                  <a:pt x="9612" y="25"/>
                </a:lnTo>
                <a:lnTo>
                  <a:pt x="9539" y="1"/>
                </a:lnTo>
                <a:lnTo>
                  <a:pt x="9466" y="1"/>
                </a:lnTo>
                <a:lnTo>
                  <a:pt x="9393" y="25"/>
                </a:lnTo>
                <a:lnTo>
                  <a:pt x="9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1"/>
          <p:cNvSpPr/>
          <p:nvPr/>
        </p:nvSpPr>
        <p:spPr>
          <a:xfrm>
            <a:off x="7823211" y="836067"/>
            <a:ext cx="283932" cy="270740"/>
          </a:xfrm>
          <a:custGeom>
            <a:avLst/>
            <a:gdLst/>
            <a:ahLst/>
            <a:cxnLst/>
            <a:rect l="l" t="t" r="r" b="b"/>
            <a:pathLst>
              <a:path w="16766" h="15987" extrusionOk="0">
                <a:moveTo>
                  <a:pt x="14284" y="487"/>
                </a:moveTo>
                <a:lnTo>
                  <a:pt x="14405" y="536"/>
                </a:lnTo>
                <a:lnTo>
                  <a:pt x="14478" y="585"/>
                </a:lnTo>
                <a:lnTo>
                  <a:pt x="14527" y="658"/>
                </a:lnTo>
                <a:lnTo>
                  <a:pt x="14527" y="755"/>
                </a:lnTo>
                <a:lnTo>
                  <a:pt x="14527" y="852"/>
                </a:lnTo>
                <a:lnTo>
                  <a:pt x="14551" y="925"/>
                </a:lnTo>
                <a:lnTo>
                  <a:pt x="13578" y="925"/>
                </a:lnTo>
                <a:lnTo>
                  <a:pt x="13627" y="804"/>
                </a:lnTo>
                <a:lnTo>
                  <a:pt x="13700" y="706"/>
                </a:lnTo>
                <a:lnTo>
                  <a:pt x="13797" y="609"/>
                </a:lnTo>
                <a:lnTo>
                  <a:pt x="13894" y="536"/>
                </a:lnTo>
                <a:lnTo>
                  <a:pt x="13967" y="512"/>
                </a:lnTo>
                <a:lnTo>
                  <a:pt x="14065" y="487"/>
                </a:lnTo>
                <a:close/>
                <a:moveTo>
                  <a:pt x="4064" y="633"/>
                </a:moveTo>
                <a:lnTo>
                  <a:pt x="4137" y="682"/>
                </a:lnTo>
                <a:lnTo>
                  <a:pt x="4210" y="755"/>
                </a:lnTo>
                <a:lnTo>
                  <a:pt x="4259" y="852"/>
                </a:lnTo>
                <a:lnTo>
                  <a:pt x="4283" y="950"/>
                </a:lnTo>
                <a:lnTo>
                  <a:pt x="3529" y="974"/>
                </a:lnTo>
                <a:lnTo>
                  <a:pt x="3602" y="804"/>
                </a:lnTo>
                <a:lnTo>
                  <a:pt x="3650" y="755"/>
                </a:lnTo>
                <a:lnTo>
                  <a:pt x="3675" y="706"/>
                </a:lnTo>
                <a:lnTo>
                  <a:pt x="3796" y="633"/>
                </a:lnTo>
                <a:close/>
                <a:moveTo>
                  <a:pt x="13724" y="2020"/>
                </a:moveTo>
                <a:lnTo>
                  <a:pt x="13797" y="2044"/>
                </a:lnTo>
                <a:lnTo>
                  <a:pt x="13870" y="2093"/>
                </a:lnTo>
                <a:lnTo>
                  <a:pt x="13943" y="2142"/>
                </a:lnTo>
                <a:lnTo>
                  <a:pt x="13992" y="2215"/>
                </a:lnTo>
                <a:lnTo>
                  <a:pt x="14040" y="2288"/>
                </a:lnTo>
                <a:lnTo>
                  <a:pt x="14089" y="2385"/>
                </a:lnTo>
                <a:lnTo>
                  <a:pt x="14113" y="2531"/>
                </a:lnTo>
                <a:lnTo>
                  <a:pt x="13992" y="2555"/>
                </a:lnTo>
                <a:lnTo>
                  <a:pt x="13870" y="2555"/>
                </a:lnTo>
                <a:lnTo>
                  <a:pt x="13773" y="2531"/>
                </a:lnTo>
                <a:lnTo>
                  <a:pt x="13724" y="2482"/>
                </a:lnTo>
                <a:lnTo>
                  <a:pt x="13675" y="2409"/>
                </a:lnTo>
                <a:lnTo>
                  <a:pt x="13602" y="2215"/>
                </a:lnTo>
                <a:lnTo>
                  <a:pt x="13554" y="2020"/>
                </a:lnTo>
                <a:close/>
                <a:moveTo>
                  <a:pt x="3407" y="1874"/>
                </a:moveTo>
                <a:lnTo>
                  <a:pt x="3529" y="1923"/>
                </a:lnTo>
                <a:lnTo>
                  <a:pt x="3602" y="1971"/>
                </a:lnTo>
                <a:lnTo>
                  <a:pt x="3675" y="2044"/>
                </a:lnTo>
                <a:lnTo>
                  <a:pt x="3723" y="2142"/>
                </a:lnTo>
                <a:lnTo>
                  <a:pt x="3772" y="2215"/>
                </a:lnTo>
                <a:lnTo>
                  <a:pt x="3821" y="2434"/>
                </a:lnTo>
                <a:lnTo>
                  <a:pt x="3821" y="2531"/>
                </a:lnTo>
                <a:lnTo>
                  <a:pt x="3796" y="2628"/>
                </a:lnTo>
                <a:lnTo>
                  <a:pt x="3699" y="2628"/>
                </a:lnTo>
                <a:lnTo>
                  <a:pt x="3602" y="2555"/>
                </a:lnTo>
                <a:lnTo>
                  <a:pt x="3529" y="2482"/>
                </a:lnTo>
                <a:lnTo>
                  <a:pt x="3480" y="2385"/>
                </a:lnTo>
                <a:lnTo>
                  <a:pt x="3456" y="2263"/>
                </a:lnTo>
                <a:lnTo>
                  <a:pt x="3431" y="2142"/>
                </a:lnTo>
                <a:lnTo>
                  <a:pt x="3407" y="1874"/>
                </a:lnTo>
                <a:close/>
                <a:moveTo>
                  <a:pt x="2920" y="1923"/>
                </a:moveTo>
                <a:lnTo>
                  <a:pt x="2969" y="2263"/>
                </a:lnTo>
                <a:lnTo>
                  <a:pt x="2993" y="2434"/>
                </a:lnTo>
                <a:lnTo>
                  <a:pt x="3042" y="2580"/>
                </a:lnTo>
                <a:lnTo>
                  <a:pt x="3115" y="2726"/>
                </a:lnTo>
                <a:lnTo>
                  <a:pt x="3188" y="2847"/>
                </a:lnTo>
                <a:lnTo>
                  <a:pt x="3310" y="2945"/>
                </a:lnTo>
                <a:lnTo>
                  <a:pt x="3407" y="3042"/>
                </a:lnTo>
                <a:lnTo>
                  <a:pt x="3164" y="3042"/>
                </a:lnTo>
                <a:lnTo>
                  <a:pt x="3042" y="3018"/>
                </a:lnTo>
                <a:lnTo>
                  <a:pt x="2920" y="2945"/>
                </a:lnTo>
                <a:lnTo>
                  <a:pt x="2823" y="2872"/>
                </a:lnTo>
                <a:lnTo>
                  <a:pt x="2750" y="2774"/>
                </a:lnTo>
                <a:lnTo>
                  <a:pt x="2701" y="2653"/>
                </a:lnTo>
                <a:lnTo>
                  <a:pt x="2677" y="2531"/>
                </a:lnTo>
                <a:lnTo>
                  <a:pt x="2677" y="2385"/>
                </a:lnTo>
                <a:lnTo>
                  <a:pt x="2726" y="2239"/>
                </a:lnTo>
                <a:lnTo>
                  <a:pt x="2774" y="2117"/>
                </a:lnTo>
                <a:lnTo>
                  <a:pt x="2872" y="1996"/>
                </a:lnTo>
                <a:lnTo>
                  <a:pt x="2920" y="1923"/>
                </a:lnTo>
                <a:close/>
                <a:moveTo>
                  <a:pt x="13067" y="2069"/>
                </a:moveTo>
                <a:lnTo>
                  <a:pt x="13140" y="2385"/>
                </a:lnTo>
                <a:lnTo>
                  <a:pt x="13262" y="2653"/>
                </a:lnTo>
                <a:lnTo>
                  <a:pt x="13310" y="2750"/>
                </a:lnTo>
                <a:lnTo>
                  <a:pt x="13383" y="2823"/>
                </a:lnTo>
                <a:lnTo>
                  <a:pt x="13529" y="2969"/>
                </a:lnTo>
                <a:lnTo>
                  <a:pt x="13724" y="3042"/>
                </a:lnTo>
                <a:lnTo>
                  <a:pt x="13919" y="3091"/>
                </a:lnTo>
                <a:lnTo>
                  <a:pt x="13870" y="3139"/>
                </a:lnTo>
                <a:lnTo>
                  <a:pt x="13724" y="3188"/>
                </a:lnTo>
                <a:lnTo>
                  <a:pt x="13578" y="3212"/>
                </a:lnTo>
                <a:lnTo>
                  <a:pt x="13456" y="3188"/>
                </a:lnTo>
                <a:lnTo>
                  <a:pt x="13310" y="3139"/>
                </a:lnTo>
                <a:lnTo>
                  <a:pt x="13213" y="3066"/>
                </a:lnTo>
                <a:lnTo>
                  <a:pt x="13116" y="2945"/>
                </a:lnTo>
                <a:lnTo>
                  <a:pt x="13018" y="2847"/>
                </a:lnTo>
                <a:lnTo>
                  <a:pt x="12970" y="2701"/>
                </a:lnTo>
                <a:lnTo>
                  <a:pt x="12945" y="2531"/>
                </a:lnTo>
                <a:lnTo>
                  <a:pt x="12945" y="2361"/>
                </a:lnTo>
                <a:lnTo>
                  <a:pt x="12994" y="2215"/>
                </a:lnTo>
                <a:lnTo>
                  <a:pt x="13067" y="2069"/>
                </a:lnTo>
                <a:close/>
                <a:moveTo>
                  <a:pt x="5548" y="1339"/>
                </a:moveTo>
                <a:lnTo>
                  <a:pt x="7641" y="1387"/>
                </a:lnTo>
                <a:lnTo>
                  <a:pt x="13018" y="1387"/>
                </a:lnTo>
                <a:lnTo>
                  <a:pt x="13018" y="1533"/>
                </a:lnTo>
                <a:lnTo>
                  <a:pt x="12872" y="1631"/>
                </a:lnTo>
                <a:lnTo>
                  <a:pt x="12775" y="1752"/>
                </a:lnTo>
                <a:lnTo>
                  <a:pt x="12702" y="1923"/>
                </a:lnTo>
                <a:lnTo>
                  <a:pt x="12629" y="2069"/>
                </a:lnTo>
                <a:lnTo>
                  <a:pt x="12580" y="2239"/>
                </a:lnTo>
                <a:lnTo>
                  <a:pt x="12556" y="2434"/>
                </a:lnTo>
                <a:lnTo>
                  <a:pt x="12556" y="2604"/>
                </a:lnTo>
                <a:lnTo>
                  <a:pt x="12580" y="2750"/>
                </a:lnTo>
                <a:lnTo>
                  <a:pt x="12629" y="2993"/>
                </a:lnTo>
                <a:lnTo>
                  <a:pt x="12751" y="3188"/>
                </a:lnTo>
                <a:lnTo>
                  <a:pt x="12897" y="3334"/>
                </a:lnTo>
                <a:lnTo>
                  <a:pt x="13067" y="3480"/>
                </a:lnTo>
                <a:lnTo>
                  <a:pt x="13262" y="3553"/>
                </a:lnTo>
                <a:lnTo>
                  <a:pt x="13481" y="3602"/>
                </a:lnTo>
                <a:lnTo>
                  <a:pt x="13724" y="3602"/>
                </a:lnTo>
                <a:lnTo>
                  <a:pt x="13943" y="3553"/>
                </a:lnTo>
                <a:lnTo>
                  <a:pt x="14113" y="3480"/>
                </a:lnTo>
                <a:lnTo>
                  <a:pt x="14259" y="3358"/>
                </a:lnTo>
                <a:lnTo>
                  <a:pt x="14381" y="3212"/>
                </a:lnTo>
                <a:lnTo>
                  <a:pt x="14454" y="3042"/>
                </a:lnTo>
                <a:lnTo>
                  <a:pt x="14503" y="2872"/>
                </a:lnTo>
                <a:lnTo>
                  <a:pt x="14527" y="2701"/>
                </a:lnTo>
                <a:lnTo>
                  <a:pt x="14551" y="2507"/>
                </a:lnTo>
                <a:lnTo>
                  <a:pt x="14527" y="2312"/>
                </a:lnTo>
                <a:lnTo>
                  <a:pt x="14454" y="2142"/>
                </a:lnTo>
                <a:lnTo>
                  <a:pt x="14381" y="1996"/>
                </a:lnTo>
                <a:lnTo>
                  <a:pt x="14284" y="1874"/>
                </a:lnTo>
                <a:lnTo>
                  <a:pt x="14186" y="1777"/>
                </a:lnTo>
                <a:lnTo>
                  <a:pt x="14040" y="1704"/>
                </a:lnTo>
                <a:lnTo>
                  <a:pt x="13894" y="1631"/>
                </a:lnTo>
                <a:lnTo>
                  <a:pt x="13748" y="1606"/>
                </a:lnTo>
                <a:lnTo>
                  <a:pt x="13602" y="1582"/>
                </a:lnTo>
                <a:lnTo>
                  <a:pt x="13554" y="1533"/>
                </a:lnTo>
                <a:lnTo>
                  <a:pt x="13505" y="1485"/>
                </a:lnTo>
                <a:lnTo>
                  <a:pt x="13505" y="1387"/>
                </a:lnTo>
                <a:lnTo>
                  <a:pt x="16255" y="1387"/>
                </a:lnTo>
                <a:lnTo>
                  <a:pt x="16230" y="1996"/>
                </a:lnTo>
                <a:lnTo>
                  <a:pt x="16230" y="2604"/>
                </a:lnTo>
                <a:lnTo>
                  <a:pt x="16279" y="3821"/>
                </a:lnTo>
                <a:lnTo>
                  <a:pt x="15890" y="3748"/>
                </a:lnTo>
                <a:lnTo>
                  <a:pt x="15476" y="3723"/>
                </a:lnTo>
                <a:lnTo>
                  <a:pt x="15038" y="3699"/>
                </a:lnTo>
                <a:lnTo>
                  <a:pt x="14624" y="3723"/>
                </a:lnTo>
                <a:lnTo>
                  <a:pt x="13797" y="3796"/>
                </a:lnTo>
                <a:lnTo>
                  <a:pt x="12970" y="3796"/>
                </a:lnTo>
                <a:lnTo>
                  <a:pt x="12386" y="3772"/>
                </a:lnTo>
                <a:lnTo>
                  <a:pt x="11802" y="3772"/>
                </a:lnTo>
                <a:lnTo>
                  <a:pt x="10634" y="3796"/>
                </a:lnTo>
                <a:lnTo>
                  <a:pt x="9466" y="3821"/>
                </a:lnTo>
                <a:lnTo>
                  <a:pt x="8322" y="3845"/>
                </a:lnTo>
                <a:lnTo>
                  <a:pt x="7130" y="3821"/>
                </a:lnTo>
                <a:lnTo>
                  <a:pt x="5962" y="3772"/>
                </a:lnTo>
                <a:lnTo>
                  <a:pt x="4794" y="3723"/>
                </a:lnTo>
                <a:lnTo>
                  <a:pt x="3139" y="3723"/>
                </a:lnTo>
                <a:lnTo>
                  <a:pt x="2653" y="3772"/>
                </a:lnTo>
                <a:lnTo>
                  <a:pt x="2166" y="3796"/>
                </a:lnTo>
                <a:lnTo>
                  <a:pt x="1679" y="3796"/>
                </a:lnTo>
                <a:lnTo>
                  <a:pt x="1096" y="3772"/>
                </a:lnTo>
                <a:lnTo>
                  <a:pt x="804" y="3772"/>
                </a:lnTo>
                <a:lnTo>
                  <a:pt x="512" y="3821"/>
                </a:lnTo>
                <a:lnTo>
                  <a:pt x="585" y="3115"/>
                </a:lnTo>
                <a:lnTo>
                  <a:pt x="658" y="2409"/>
                </a:lnTo>
                <a:lnTo>
                  <a:pt x="682" y="2166"/>
                </a:lnTo>
                <a:lnTo>
                  <a:pt x="682" y="1874"/>
                </a:lnTo>
                <a:lnTo>
                  <a:pt x="658" y="1606"/>
                </a:lnTo>
                <a:lnTo>
                  <a:pt x="585" y="1339"/>
                </a:lnTo>
                <a:lnTo>
                  <a:pt x="585" y="1339"/>
                </a:lnTo>
                <a:lnTo>
                  <a:pt x="877" y="1363"/>
                </a:lnTo>
                <a:lnTo>
                  <a:pt x="1169" y="1387"/>
                </a:lnTo>
                <a:lnTo>
                  <a:pt x="2069" y="1387"/>
                </a:lnTo>
                <a:lnTo>
                  <a:pt x="2969" y="1363"/>
                </a:lnTo>
                <a:lnTo>
                  <a:pt x="2945" y="1412"/>
                </a:lnTo>
                <a:lnTo>
                  <a:pt x="2774" y="1509"/>
                </a:lnTo>
                <a:lnTo>
                  <a:pt x="2604" y="1631"/>
                </a:lnTo>
                <a:lnTo>
                  <a:pt x="2458" y="1801"/>
                </a:lnTo>
                <a:lnTo>
                  <a:pt x="2336" y="1971"/>
                </a:lnTo>
                <a:lnTo>
                  <a:pt x="2288" y="2117"/>
                </a:lnTo>
                <a:lnTo>
                  <a:pt x="2239" y="2263"/>
                </a:lnTo>
                <a:lnTo>
                  <a:pt x="2239" y="2434"/>
                </a:lnTo>
                <a:lnTo>
                  <a:pt x="2215" y="2580"/>
                </a:lnTo>
                <a:lnTo>
                  <a:pt x="2239" y="2750"/>
                </a:lnTo>
                <a:lnTo>
                  <a:pt x="2288" y="2896"/>
                </a:lnTo>
                <a:lnTo>
                  <a:pt x="2361" y="3042"/>
                </a:lnTo>
                <a:lnTo>
                  <a:pt x="2458" y="3164"/>
                </a:lnTo>
                <a:lnTo>
                  <a:pt x="2604" y="3310"/>
                </a:lnTo>
                <a:lnTo>
                  <a:pt x="2750" y="3383"/>
                </a:lnTo>
                <a:lnTo>
                  <a:pt x="2920" y="3456"/>
                </a:lnTo>
                <a:lnTo>
                  <a:pt x="3091" y="3480"/>
                </a:lnTo>
                <a:lnTo>
                  <a:pt x="3285" y="3480"/>
                </a:lnTo>
                <a:lnTo>
                  <a:pt x="3480" y="3456"/>
                </a:lnTo>
                <a:lnTo>
                  <a:pt x="3650" y="3407"/>
                </a:lnTo>
                <a:lnTo>
                  <a:pt x="3821" y="3334"/>
                </a:lnTo>
                <a:lnTo>
                  <a:pt x="3967" y="3237"/>
                </a:lnTo>
                <a:lnTo>
                  <a:pt x="4088" y="3139"/>
                </a:lnTo>
                <a:lnTo>
                  <a:pt x="4161" y="2993"/>
                </a:lnTo>
                <a:lnTo>
                  <a:pt x="4234" y="2847"/>
                </a:lnTo>
                <a:lnTo>
                  <a:pt x="4259" y="2701"/>
                </a:lnTo>
                <a:lnTo>
                  <a:pt x="4283" y="2531"/>
                </a:lnTo>
                <a:lnTo>
                  <a:pt x="4259" y="2385"/>
                </a:lnTo>
                <a:lnTo>
                  <a:pt x="4234" y="2215"/>
                </a:lnTo>
                <a:lnTo>
                  <a:pt x="4186" y="2093"/>
                </a:lnTo>
                <a:lnTo>
                  <a:pt x="4137" y="1947"/>
                </a:lnTo>
                <a:lnTo>
                  <a:pt x="4064" y="1825"/>
                </a:lnTo>
                <a:lnTo>
                  <a:pt x="3967" y="1704"/>
                </a:lnTo>
                <a:lnTo>
                  <a:pt x="3869" y="1582"/>
                </a:lnTo>
                <a:lnTo>
                  <a:pt x="3748" y="1509"/>
                </a:lnTo>
                <a:lnTo>
                  <a:pt x="3626" y="1436"/>
                </a:lnTo>
                <a:lnTo>
                  <a:pt x="3480" y="1412"/>
                </a:lnTo>
                <a:lnTo>
                  <a:pt x="3431" y="1412"/>
                </a:lnTo>
                <a:lnTo>
                  <a:pt x="3456" y="1363"/>
                </a:lnTo>
                <a:lnTo>
                  <a:pt x="4502" y="1339"/>
                </a:lnTo>
                <a:close/>
                <a:moveTo>
                  <a:pt x="11802" y="6011"/>
                </a:moveTo>
                <a:lnTo>
                  <a:pt x="11753" y="6132"/>
                </a:lnTo>
                <a:lnTo>
                  <a:pt x="11704" y="6254"/>
                </a:lnTo>
                <a:lnTo>
                  <a:pt x="11680" y="6522"/>
                </a:lnTo>
                <a:lnTo>
                  <a:pt x="11656" y="6789"/>
                </a:lnTo>
                <a:lnTo>
                  <a:pt x="11656" y="7057"/>
                </a:lnTo>
                <a:lnTo>
                  <a:pt x="11656" y="7446"/>
                </a:lnTo>
                <a:lnTo>
                  <a:pt x="11704" y="7860"/>
                </a:lnTo>
                <a:lnTo>
                  <a:pt x="9855" y="7860"/>
                </a:lnTo>
                <a:lnTo>
                  <a:pt x="9855" y="7836"/>
                </a:lnTo>
                <a:lnTo>
                  <a:pt x="9831" y="7325"/>
                </a:lnTo>
                <a:lnTo>
                  <a:pt x="9758" y="6814"/>
                </a:lnTo>
                <a:lnTo>
                  <a:pt x="9733" y="6619"/>
                </a:lnTo>
                <a:lnTo>
                  <a:pt x="9733" y="6449"/>
                </a:lnTo>
                <a:lnTo>
                  <a:pt x="9709" y="6084"/>
                </a:lnTo>
                <a:lnTo>
                  <a:pt x="10755" y="6059"/>
                </a:lnTo>
                <a:lnTo>
                  <a:pt x="11802" y="6011"/>
                </a:lnTo>
                <a:close/>
                <a:moveTo>
                  <a:pt x="13870" y="5962"/>
                </a:moveTo>
                <a:lnTo>
                  <a:pt x="14089" y="6011"/>
                </a:lnTo>
                <a:lnTo>
                  <a:pt x="14162" y="6059"/>
                </a:lnTo>
                <a:lnTo>
                  <a:pt x="14235" y="6108"/>
                </a:lnTo>
                <a:lnTo>
                  <a:pt x="14284" y="6157"/>
                </a:lnTo>
                <a:lnTo>
                  <a:pt x="14259" y="6473"/>
                </a:lnTo>
                <a:lnTo>
                  <a:pt x="14284" y="6765"/>
                </a:lnTo>
                <a:lnTo>
                  <a:pt x="14284" y="7081"/>
                </a:lnTo>
                <a:lnTo>
                  <a:pt x="14284" y="7398"/>
                </a:lnTo>
                <a:lnTo>
                  <a:pt x="14235" y="7884"/>
                </a:lnTo>
                <a:lnTo>
                  <a:pt x="12142" y="7860"/>
                </a:lnTo>
                <a:lnTo>
                  <a:pt x="12118" y="7568"/>
                </a:lnTo>
                <a:lnTo>
                  <a:pt x="12094" y="7179"/>
                </a:lnTo>
                <a:lnTo>
                  <a:pt x="12094" y="6789"/>
                </a:lnTo>
                <a:lnTo>
                  <a:pt x="12094" y="6376"/>
                </a:lnTo>
                <a:lnTo>
                  <a:pt x="12069" y="6181"/>
                </a:lnTo>
                <a:lnTo>
                  <a:pt x="12045" y="6011"/>
                </a:lnTo>
                <a:lnTo>
                  <a:pt x="12288" y="5986"/>
                </a:lnTo>
                <a:lnTo>
                  <a:pt x="12872" y="5962"/>
                </a:lnTo>
                <a:close/>
                <a:moveTo>
                  <a:pt x="7276" y="6011"/>
                </a:moveTo>
                <a:lnTo>
                  <a:pt x="9417" y="6059"/>
                </a:lnTo>
                <a:lnTo>
                  <a:pt x="9369" y="6181"/>
                </a:lnTo>
                <a:lnTo>
                  <a:pt x="9344" y="6351"/>
                </a:lnTo>
                <a:lnTo>
                  <a:pt x="9320" y="6497"/>
                </a:lnTo>
                <a:lnTo>
                  <a:pt x="9344" y="6668"/>
                </a:lnTo>
                <a:lnTo>
                  <a:pt x="9369" y="7008"/>
                </a:lnTo>
                <a:lnTo>
                  <a:pt x="9417" y="7276"/>
                </a:lnTo>
                <a:lnTo>
                  <a:pt x="9442" y="7884"/>
                </a:lnTo>
                <a:lnTo>
                  <a:pt x="8176" y="7909"/>
                </a:lnTo>
                <a:lnTo>
                  <a:pt x="7495" y="7957"/>
                </a:lnTo>
                <a:lnTo>
                  <a:pt x="7495" y="7446"/>
                </a:lnTo>
                <a:lnTo>
                  <a:pt x="7471" y="6960"/>
                </a:lnTo>
                <a:lnTo>
                  <a:pt x="7398" y="6473"/>
                </a:lnTo>
                <a:lnTo>
                  <a:pt x="7325" y="6254"/>
                </a:lnTo>
                <a:lnTo>
                  <a:pt x="7276" y="6011"/>
                </a:lnTo>
                <a:close/>
                <a:moveTo>
                  <a:pt x="6911" y="6011"/>
                </a:moveTo>
                <a:lnTo>
                  <a:pt x="6887" y="6205"/>
                </a:lnTo>
                <a:lnTo>
                  <a:pt x="6887" y="6424"/>
                </a:lnTo>
                <a:lnTo>
                  <a:pt x="6960" y="6838"/>
                </a:lnTo>
                <a:lnTo>
                  <a:pt x="6984" y="7130"/>
                </a:lnTo>
                <a:lnTo>
                  <a:pt x="7008" y="7398"/>
                </a:lnTo>
                <a:lnTo>
                  <a:pt x="7008" y="7982"/>
                </a:lnTo>
                <a:lnTo>
                  <a:pt x="6157" y="8030"/>
                </a:lnTo>
                <a:lnTo>
                  <a:pt x="5281" y="8079"/>
                </a:lnTo>
                <a:lnTo>
                  <a:pt x="5062" y="8079"/>
                </a:lnTo>
                <a:lnTo>
                  <a:pt x="5037" y="7203"/>
                </a:lnTo>
                <a:lnTo>
                  <a:pt x="5037" y="6303"/>
                </a:lnTo>
                <a:lnTo>
                  <a:pt x="5037" y="6205"/>
                </a:lnTo>
                <a:lnTo>
                  <a:pt x="5013" y="6035"/>
                </a:lnTo>
                <a:lnTo>
                  <a:pt x="5743" y="6011"/>
                </a:lnTo>
                <a:close/>
                <a:moveTo>
                  <a:pt x="2774" y="6011"/>
                </a:moveTo>
                <a:lnTo>
                  <a:pt x="3091" y="6035"/>
                </a:lnTo>
                <a:lnTo>
                  <a:pt x="3407" y="6059"/>
                </a:lnTo>
                <a:lnTo>
                  <a:pt x="3699" y="6059"/>
                </a:lnTo>
                <a:lnTo>
                  <a:pt x="4648" y="6035"/>
                </a:lnTo>
                <a:lnTo>
                  <a:pt x="4599" y="6303"/>
                </a:lnTo>
                <a:lnTo>
                  <a:pt x="4599" y="6522"/>
                </a:lnTo>
                <a:lnTo>
                  <a:pt x="4575" y="6911"/>
                </a:lnTo>
                <a:lnTo>
                  <a:pt x="4575" y="7300"/>
                </a:lnTo>
                <a:lnTo>
                  <a:pt x="4599" y="8103"/>
                </a:lnTo>
                <a:lnTo>
                  <a:pt x="3869" y="8079"/>
                </a:lnTo>
                <a:lnTo>
                  <a:pt x="3529" y="8055"/>
                </a:lnTo>
                <a:lnTo>
                  <a:pt x="3188" y="8006"/>
                </a:lnTo>
                <a:lnTo>
                  <a:pt x="2701" y="8006"/>
                </a:lnTo>
                <a:lnTo>
                  <a:pt x="2531" y="8030"/>
                </a:lnTo>
                <a:lnTo>
                  <a:pt x="2482" y="7519"/>
                </a:lnTo>
                <a:lnTo>
                  <a:pt x="2434" y="7008"/>
                </a:lnTo>
                <a:lnTo>
                  <a:pt x="2409" y="6741"/>
                </a:lnTo>
                <a:lnTo>
                  <a:pt x="2409" y="6497"/>
                </a:lnTo>
                <a:lnTo>
                  <a:pt x="2434" y="6254"/>
                </a:lnTo>
                <a:lnTo>
                  <a:pt x="2482" y="6011"/>
                </a:lnTo>
                <a:close/>
                <a:moveTo>
                  <a:pt x="10220" y="8639"/>
                </a:moveTo>
                <a:lnTo>
                  <a:pt x="10147" y="8663"/>
                </a:lnTo>
                <a:lnTo>
                  <a:pt x="10098" y="8736"/>
                </a:lnTo>
                <a:lnTo>
                  <a:pt x="10098" y="8809"/>
                </a:lnTo>
                <a:lnTo>
                  <a:pt x="10123" y="8882"/>
                </a:lnTo>
                <a:lnTo>
                  <a:pt x="10196" y="9052"/>
                </a:lnTo>
                <a:lnTo>
                  <a:pt x="10317" y="9198"/>
                </a:lnTo>
                <a:lnTo>
                  <a:pt x="10439" y="9320"/>
                </a:lnTo>
                <a:lnTo>
                  <a:pt x="10366" y="9393"/>
                </a:lnTo>
                <a:lnTo>
                  <a:pt x="10317" y="9490"/>
                </a:lnTo>
                <a:lnTo>
                  <a:pt x="10269" y="9563"/>
                </a:lnTo>
                <a:lnTo>
                  <a:pt x="10269" y="9660"/>
                </a:lnTo>
                <a:lnTo>
                  <a:pt x="10293" y="9733"/>
                </a:lnTo>
                <a:lnTo>
                  <a:pt x="10317" y="9758"/>
                </a:lnTo>
                <a:lnTo>
                  <a:pt x="10342" y="9758"/>
                </a:lnTo>
                <a:lnTo>
                  <a:pt x="10439" y="9733"/>
                </a:lnTo>
                <a:lnTo>
                  <a:pt x="10536" y="9709"/>
                </a:lnTo>
                <a:lnTo>
                  <a:pt x="10707" y="9587"/>
                </a:lnTo>
                <a:lnTo>
                  <a:pt x="10780" y="9660"/>
                </a:lnTo>
                <a:lnTo>
                  <a:pt x="10877" y="9733"/>
                </a:lnTo>
                <a:lnTo>
                  <a:pt x="10999" y="9782"/>
                </a:lnTo>
                <a:lnTo>
                  <a:pt x="11096" y="9806"/>
                </a:lnTo>
                <a:lnTo>
                  <a:pt x="11145" y="9782"/>
                </a:lnTo>
                <a:lnTo>
                  <a:pt x="11193" y="9782"/>
                </a:lnTo>
                <a:lnTo>
                  <a:pt x="11266" y="9685"/>
                </a:lnTo>
                <a:lnTo>
                  <a:pt x="11291" y="9636"/>
                </a:lnTo>
                <a:lnTo>
                  <a:pt x="11315" y="9587"/>
                </a:lnTo>
                <a:lnTo>
                  <a:pt x="11291" y="9539"/>
                </a:lnTo>
                <a:lnTo>
                  <a:pt x="11266" y="9490"/>
                </a:lnTo>
                <a:lnTo>
                  <a:pt x="11218" y="9417"/>
                </a:lnTo>
                <a:lnTo>
                  <a:pt x="11169" y="9393"/>
                </a:lnTo>
                <a:lnTo>
                  <a:pt x="11047" y="9295"/>
                </a:lnTo>
                <a:lnTo>
                  <a:pt x="11266" y="9150"/>
                </a:lnTo>
                <a:lnTo>
                  <a:pt x="11485" y="9028"/>
                </a:lnTo>
                <a:lnTo>
                  <a:pt x="11558" y="8979"/>
                </a:lnTo>
                <a:lnTo>
                  <a:pt x="11607" y="8906"/>
                </a:lnTo>
                <a:lnTo>
                  <a:pt x="11631" y="8833"/>
                </a:lnTo>
                <a:lnTo>
                  <a:pt x="11607" y="8760"/>
                </a:lnTo>
                <a:lnTo>
                  <a:pt x="11558" y="8712"/>
                </a:lnTo>
                <a:lnTo>
                  <a:pt x="11510" y="8663"/>
                </a:lnTo>
                <a:lnTo>
                  <a:pt x="11437" y="8639"/>
                </a:lnTo>
                <a:lnTo>
                  <a:pt x="11339" y="8663"/>
                </a:lnTo>
                <a:lnTo>
                  <a:pt x="11193" y="8736"/>
                </a:lnTo>
                <a:lnTo>
                  <a:pt x="11047" y="8833"/>
                </a:lnTo>
                <a:lnTo>
                  <a:pt x="10780" y="9028"/>
                </a:lnTo>
                <a:lnTo>
                  <a:pt x="10512" y="8785"/>
                </a:lnTo>
                <a:lnTo>
                  <a:pt x="10366" y="8687"/>
                </a:lnTo>
                <a:lnTo>
                  <a:pt x="10293" y="8639"/>
                </a:lnTo>
                <a:close/>
                <a:moveTo>
                  <a:pt x="12191" y="8322"/>
                </a:moveTo>
                <a:lnTo>
                  <a:pt x="14211" y="8347"/>
                </a:lnTo>
                <a:lnTo>
                  <a:pt x="14186" y="9028"/>
                </a:lnTo>
                <a:lnTo>
                  <a:pt x="14186" y="9368"/>
                </a:lnTo>
                <a:lnTo>
                  <a:pt x="14211" y="9709"/>
                </a:lnTo>
                <a:lnTo>
                  <a:pt x="14235" y="10171"/>
                </a:lnTo>
                <a:lnTo>
                  <a:pt x="13992" y="10147"/>
                </a:lnTo>
                <a:lnTo>
                  <a:pt x="13724" y="10147"/>
                </a:lnTo>
                <a:lnTo>
                  <a:pt x="13213" y="10171"/>
                </a:lnTo>
                <a:lnTo>
                  <a:pt x="12191" y="10196"/>
                </a:lnTo>
                <a:lnTo>
                  <a:pt x="12191" y="10196"/>
                </a:lnTo>
                <a:lnTo>
                  <a:pt x="12240" y="9247"/>
                </a:lnTo>
                <a:lnTo>
                  <a:pt x="12215" y="8785"/>
                </a:lnTo>
                <a:lnTo>
                  <a:pt x="12191" y="8322"/>
                </a:lnTo>
                <a:close/>
                <a:moveTo>
                  <a:pt x="7008" y="8420"/>
                </a:moveTo>
                <a:lnTo>
                  <a:pt x="7033" y="9320"/>
                </a:lnTo>
                <a:lnTo>
                  <a:pt x="7033" y="9782"/>
                </a:lnTo>
                <a:lnTo>
                  <a:pt x="7033" y="10220"/>
                </a:lnTo>
                <a:lnTo>
                  <a:pt x="5110" y="10220"/>
                </a:lnTo>
                <a:lnTo>
                  <a:pt x="5110" y="9368"/>
                </a:lnTo>
                <a:lnTo>
                  <a:pt x="5086" y="8541"/>
                </a:lnTo>
                <a:lnTo>
                  <a:pt x="6059" y="8493"/>
                </a:lnTo>
                <a:lnTo>
                  <a:pt x="7008" y="8420"/>
                </a:lnTo>
                <a:close/>
                <a:moveTo>
                  <a:pt x="9490" y="8322"/>
                </a:moveTo>
                <a:lnTo>
                  <a:pt x="9539" y="9052"/>
                </a:lnTo>
                <a:lnTo>
                  <a:pt x="9539" y="9417"/>
                </a:lnTo>
                <a:lnTo>
                  <a:pt x="9514" y="9782"/>
                </a:lnTo>
                <a:lnTo>
                  <a:pt x="9466" y="10220"/>
                </a:lnTo>
                <a:lnTo>
                  <a:pt x="7519" y="10220"/>
                </a:lnTo>
                <a:lnTo>
                  <a:pt x="7544" y="9782"/>
                </a:lnTo>
                <a:lnTo>
                  <a:pt x="7519" y="9320"/>
                </a:lnTo>
                <a:lnTo>
                  <a:pt x="7495" y="8420"/>
                </a:lnTo>
                <a:lnTo>
                  <a:pt x="7495" y="8395"/>
                </a:lnTo>
                <a:lnTo>
                  <a:pt x="7982" y="8371"/>
                </a:lnTo>
                <a:lnTo>
                  <a:pt x="9490" y="8322"/>
                </a:lnTo>
                <a:close/>
                <a:moveTo>
                  <a:pt x="11753" y="8322"/>
                </a:moveTo>
                <a:lnTo>
                  <a:pt x="11802" y="8906"/>
                </a:lnTo>
                <a:lnTo>
                  <a:pt x="11802" y="9563"/>
                </a:lnTo>
                <a:lnTo>
                  <a:pt x="11753" y="10196"/>
                </a:lnTo>
                <a:lnTo>
                  <a:pt x="11680" y="10196"/>
                </a:lnTo>
                <a:lnTo>
                  <a:pt x="9879" y="10220"/>
                </a:lnTo>
                <a:lnTo>
                  <a:pt x="9928" y="9879"/>
                </a:lnTo>
                <a:lnTo>
                  <a:pt x="9952" y="9490"/>
                </a:lnTo>
                <a:lnTo>
                  <a:pt x="9952" y="9101"/>
                </a:lnTo>
                <a:lnTo>
                  <a:pt x="9928" y="8712"/>
                </a:lnTo>
                <a:lnTo>
                  <a:pt x="9904" y="8322"/>
                </a:lnTo>
                <a:close/>
                <a:moveTo>
                  <a:pt x="2555" y="8298"/>
                </a:moveTo>
                <a:lnTo>
                  <a:pt x="2750" y="8371"/>
                </a:lnTo>
                <a:lnTo>
                  <a:pt x="2945" y="8420"/>
                </a:lnTo>
                <a:lnTo>
                  <a:pt x="3334" y="8468"/>
                </a:lnTo>
                <a:lnTo>
                  <a:pt x="3650" y="8517"/>
                </a:lnTo>
                <a:lnTo>
                  <a:pt x="3991" y="8517"/>
                </a:lnTo>
                <a:lnTo>
                  <a:pt x="4624" y="8541"/>
                </a:lnTo>
                <a:lnTo>
                  <a:pt x="4648" y="9368"/>
                </a:lnTo>
                <a:lnTo>
                  <a:pt x="4648" y="10220"/>
                </a:lnTo>
                <a:lnTo>
                  <a:pt x="3285" y="10220"/>
                </a:lnTo>
                <a:lnTo>
                  <a:pt x="2920" y="10244"/>
                </a:lnTo>
                <a:lnTo>
                  <a:pt x="2555" y="10293"/>
                </a:lnTo>
                <a:lnTo>
                  <a:pt x="2580" y="9393"/>
                </a:lnTo>
                <a:lnTo>
                  <a:pt x="2580" y="8931"/>
                </a:lnTo>
                <a:lnTo>
                  <a:pt x="2580" y="8468"/>
                </a:lnTo>
                <a:lnTo>
                  <a:pt x="2555" y="8298"/>
                </a:lnTo>
                <a:close/>
                <a:moveTo>
                  <a:pt x="14259" y="10658"/>
                </a:moveTo>
                <a:lnTo>
                  <a:pt x="14259" y="11023"/>
                </a:lnTo>
                <a:lnTo>
                  <a:pt x="14235" y="11364"/>
                </a:lnTo>
                <a:lnTo>
                  <a:pt x="14186" y="11972"/>
                </a:lnTo>
                <a:lnTo>
                  <a:pt x="14162" y="12288"/>
                </a:lnTo>
                <a:lnTo>
                  <a:pt x="14162" y="12434"/>
                </a:lnTo>
                <a:lnTo>
                  <a:pt x="14186" y="12579"/>
                </a:lnTo>
                <a:lnTo>
                  <a:pt x="14186" y="12579"/>
                </a:lnTo>
                <a:lnTo>
                  <a:pt x="13773" y="12556"/>
                </a:lnTo>
                <a:lnTo>
                  <a:pt x="13018" y="12532"/>
                </a:lnTo>
                <a:lnTo>
                  <a:pt x="12142" y="12556"/>
                </a:lnTo>
                <a:lnTo>
                  <a:pt x="12167" y="12167"/>
                </a:lnTo>
                <a:lnTo>
                  <a:pt x="12167" y="11777"/>
                </a:lnTo>
                <a:lnTo>
                  <a:pt x="12142" y="11412"/>
                </a:lnTo>
                <a:lnTo>
                  <a:pt x="12142" y="11023"/>
                </a:lnTo>
                <a:lnTo>
                  <a:pt x="12167" y="10731"/>
                </a:lnTo>
                <a:lnTo>
                  <a:pt x="13213" y="10707"/>
                </a:lnTo>
                <a:lnTo>
                  <a:pt x="14259" y="10658"/>
                </a:lnTo>
                <a:close/>
                <a:moveTo>
                  <a:pt x="11729" y="10731"/>
                </a:moveTo>
                <a:lnTo>
                  <a:pt x="11704" y="10828"/>
                </a:lnTo>
                <a:lnTo>
                  <a:pt x="11704" y="11266"/>
                </a:lnTo>
                <a:lnTo>
                  <a:pt x="11704" y="11704"/>
                </a:lnTo>
                <a:lnTo>
                  <a:pt x="11704" y="12142"/>
                </a:lnTo>
                <a:lnTo>
                  <a:pt x="11680" y="12580"/>
                </a:lnTo>
                <a:lnTo>
                  <a:pt x="11510" y="12580"/>
                </a:lnTo>
                <a:lnTo>
                  <a:pt x="9733" y="12653"/>
                </a:lnTo>
                <a:lnTo>
                  <a:pt x="9758" y="12556"/>
                </a:lnTo>
                <a:lnTo>
                  <a:pt x="9733" y="12459"/>
                </a:lnTo>
                <a:lnTo>
                  <a:pt x="9709" y="12240"/>
                </a:lnTo>
                <a:lnTo>
                  <a:pt x="9709" y="11850"/>
                </a:lnTo>
                <a:lnTo>
                  <a:pt x="9733" y="11461"/>
                </a:lnTo>
                <a:lnTo>
                  <a:pt x="9806" y="10755"/>
                </a:lnTo>
                <a:lnTo>
                  <a:pt x="11729" y="10731"/>
                </a:lnTo>
                <a:close/>
                <a:moveTo>
                  <a:pt x="2555" y="10609"/>
                </a:moveTo>
                <a:lnTo>
                  <a:pt x="2872" y="10658"/>
                </a:lnTo>
                <a:lnTo>
                  <a:pt x="3188" y="10707"/>
                </a:lnTo>
                <a:lnTo>
                  <a:pt x="3845" y="10707"/>
                </a:lnTo>
                <a:lnTo>
                  <a:pt x="4624" y="10731"/>
                </a:lnTo>
                <a:lnTo>
                  <a:pt x="4599" y="11680"/>
                </a:lnTo>
                <a:lnTo>
                  <a:pt x="4575" y="12653"/>
                </a:lnTo>
                <a:lnTo>
                  <a:pt x="4064" y="12629"/>
                </a:lnTo>
                <a:lnTo>
                  <a:pt x="3553" y="12629"/>
                </a:lnTo>
                <a:lnTo>
                  <a:pt x="3042" y="12653"/>
                </a:lnTo>
                <a:lnTo>
                  <a:pt x="2555" y="12702"/>
                </a:lnTo>
                <a:lnTo>
                  <a:pt x="2555" y="11680"/>
                </a:lnTo>
                <a:lnTo>
                  <a:pt x="2531" y="10634"/>
                </a:lnTo>
                <a:lnTo>
                  <a:pt x="2555" y="10609"/>
                </a:lnTo>
                <a:close/>
                <a:moveTo>
                  <a:pt x="5378" y="10731"/>
                </a:moveTo>
                <a:lnTo>
                  <a:pt x="6984" y="10755"/>
                </a:lnTo>
                <a:lnTo>
                  <a:pt x="6887" y="12045"/>
                </a:lnTo>
                <a:lnTo>
                  <a:pt x="6862" y="12386"/>
                </a:lnTo>
                <a:lnTo>
                  <a:pt x="6887" y="12556"/>
                </a:lnTo>
                <a:lnTo>
                  <a:pt x="6911" y="12653"/>
                </a:lnTo>
                <a:lnTo>
                  <a:pt x="6960" y="12702"/>
                </a:lnTo>
                <a:lnTo>
                  <a:pt x="6035" y="12702"/>
                </a:lnTo>
                <a:lnTo>
                  <a:pt x="5110" y="12678"/>
                </a:lnTo>
                <a:lnTo>
                  <a:pt x="5062" y="12678"/>
                </a:lnTo>
                <a:lnTo>
                  <a:pt x="5062" y="12653"/>
                </a:lnTo>
                <a:lnTo>
                  <a:pt x="5062" y="11704"/>
                </a:lnTo>
                <a:lnTo>
                  <a:pt x="5110" y="10731"/>
                </a:lnTo>
                <a:close/>
                <a:moveTo>
                  <a:pt x="9393" y="10755"/>
                </a:moveTo>
                <a:lnTo>
                  <a:pt x="9296" y="11583"/>
                </a:lnTo>
                <a:lnTo>
                  <a:pt x="9271" y="11826"/>
                </a:lnTo>
                <a:lnTo>
                  <a:pt x="9247" y="12118"/>
                </a:lnTo>
                <a:lnTo>
                  <a:pt x="9271" y="12288"/>
                </a:lnTo>
                <a:lnTo>
                  <a:pt x="9271" y="12434"/>
                </a:lnTo>
                <a:lnTo>
                  <a:pt x="9320" y="12556"/>
                </a:lnTo>
                <a:lnTo>
                  <a:pt x="9369" y="12678"/>
                </a:lnTo>
                <a:lnTo>
                  <a:pt x="8225" y="12702"/>
                </a:lnTo>
                <a:lnTo>
                  <a:pt x="7325" y="12702"/>
                </a:lnTo>
                <a:lnTo>
                  <a:pt x="7349" y="12678"/>
                </a:lnTo>
                <a:lnTo>
                  <a:pt x="7373" y="12264"/>
                </a:lnTo>
                <a:lnTo>
                  <a:pt x="7398" y="11777"/>
                </a:lnTo>
                <a:lnTo>
                  <a:pt x="7471" y="10755"/>
                </a:lnTo>
                <a:close/>
                <a:moveTo>
                  <a:pt x="13578" y="5451"/>
                </a:moveTo>
                <a:lnTo>
                  <a:pt x="13335" y="5475"/>
                </a:lnTo>
                <a:lnTo>
                  <a:pt x="12945" y="5500"/>
                </a:lnTo>
                <a:lnTo>
                  <a:pt x="11607" y="5573"/>
                </a:lnTo>
                <a:lnTo>
                  <a:pt x="10950" y="5621"/>
                </a:lnTo>
                <a:lnTo>
                  <a:pt x="10293" y="5646"/>
                </a:lnTo>
                <a:lnTo>
                  <a:pt x="9150" y="5621"/>
                </a:lnTo>
                <a:lnTo>
                  <a:pt x="8006" y="5621"/>
                </a:lnTo>
                <a:lnTo>
                  <a:pt x="6887" y="5597"/>
                </a:lnTo>
                <a:lnTo>
                  <a:pt x="5743" y="5597"/>
                </a:lnTo>
                <a:lnTo>
                  <a:pt x="4624" y="5621"/>
                </a:lnTo>
                <a:lnTo>
                  <a:pt x="3504" y="5646"/>
                </a:lnTo>
                <a:lnTo>
                  <a:pt x="3188" y="5646"/>
                </a:lnTo>
                <a:lnTo>
                  <a:pt x="2872" y="5621"/>
                </a:lnTo>
                <a:lnTo>
                  <a:pt x="2531" y="5621"/>
                </a:lnTo>
                <a:lnTo>
                  <a:pt x="2385" y="5670"/>
                </a:lnTo>
                <a:lnTo>
                  <a:pt x="2239" y="5719"/>
                </a:lnTo>
                <a:lnTo>
                  <a:pt x="2190" y="5792"/>
                </a:lnTo>
                <a:lnTo>
                  <a:pt x="2166" y="5865"/>
                </a:lnTo>
                <a:lnTo>
                  <a:pt x="2190" y="5938"/>
                </a:lnTo>
                <a:lnTo>
                  <a:pt x="2239" y="5986"/>
                </a:lnTo>
                <a:lnTo>
                  <a:pt x="2166" y="6108"/>
                </a:lnTo>
                <a:lnTo>
                  <a:pt x="2117" y="6254"/>
                </a:lnTo>
                <a:lnTo>
                  <a:pt x="2093" y="6522"/>
                </a:lnTo>
                <a:lnTo>
                  <a:pt x="2069" y="6935"/>
                </a:lnTo>
                <a:lnTo>
                  <a:pt x="2069" y="7325"/>
                </a:lnTo>
                <a:lnTo>
                  <a:pt x="2117" y="8128"/>
                </a:lnTo>
                <a:lnTo>
                  <a:pt x="2166" y="8736"/>
                </a:lnTo>
                <a:lnTo>
                  <a:pt x="2166" y="9344"/>
                </a:lnTo>
                <a:lnTo>
                  <a:pt x="2142" y="10561"/>
                </a:lnTo>
                <a:lnTo>
                  <a:pt x="2117" y="11753"/>
                </a:lnTo>
                <a:lnTo>
                  <a:pt x="2093" y="12361"/>
                </a:lnTo>
                <a:lnTo>
                  <a:pt x="2117" y="12970"/>
                </a:lnTo>
                <a:lnTo>
                  <a:pt x="2117" y="13043"/>
                </a:lnTo>
                <a:lnTo>
                  <a:pt x="2166" y="13116"/>
                </a:lnTo>
                <a:lnTo>
                  <a:pt x="2215" y="13164"/>
                </a:lnTo>
                <a:lnTo>
                  <a:pt x="2288" y="13189"/>
                </a:lnTo>
                <a:lnTo>
                  <a:pt x="2361" y="13189"/>
                </a:lnTo>
                <a:lnTo>
                  <a:pt x="2434" y="13164"/>
                </a:lnTo>
                <a:lnTo>
                  <a:pt x="2482" y="13116"/>
                </a:lnTo>
                <a:lnTo>
                  <a:pt x="2531" y="13067"/>
                </a:lnTo>
                <a:lnTo>
                  <a:pt x="3821" y="13067"/>
                </a:lnTo>
                <a:lnTo>
                  <a:pt x="4453" y="13091"/>
                </a:lnTo>
                <a:lnTo>
                  <a:pt x="5110" y="13091"/>
                </a:lnTo>
                <a:lnTo>
                  <a:pt x="6668" y="13140"/>
                </a:lnTo>
                <a:lnTo>
                  <a:pt x="8225" y="13140"/>
                </a:lnTo>
                <a:lnTo>
                  <a:pt x="9758" y="13116"/>
                </a:lnTo>
                <a:lnTo>
                  <a:pt x="11315" y="13067"/>
                </a:lnTo>
                <a:lnTo>
                  <a:pt x="12118" y="13043"/>
                </a:lnTo>
                <a:lnTo>
                  <a:pt x="12921" y="13091"/>
                </a:lnTo>
                <a:lnTo>
                  <a:pt x="14600" y="13091"/>
                </a:lnTo>
                <a:lnTo>
                  <a:pt x="14649" y="13043"/>
                </a:lnTo>
                <a:lnTo>
                  <a:pt x="14722" y="13018"/>
                </a:lnTo>
                <a:lnTo>
                  <a:pt x="14746" y="12970"/>
                </a:lnTo>
                <a:lnTo>
                  <a:pt x="14795" y="12897"/>
                </a:lnTo>
                <a:lnTo>
                  <a:pt x="14795" y="12824"/>
                </a:lnTo>
                <a:lnTo>
                  <a:pt x="14795" y="12775"/>
                </a:lnTo>
                <a:lnTo>
                  <a:pt x="14746" y="12702"/>
                </a:lnTo>
                <a:lnTo>
                  <a:pt x="14746" y="12678"/>
                </a:lnTo>
                <a:lnTo>
                  <a:pt x="14673" y="12605"/>
                </a:lnTo>
                <a:lnTo>
                  <a:pt x="14697" y="12507"/>
                </a:lnTo>
                <a:lnTo>
                  <a:pt x="14770" y="11753"/>
                </a:lnTo>
                <a:lnTo>
                  <a:pt x="14795" y="11023"/>
                </a:lnTo>
                <a:lnTo>
                  <a:pt x="14770" y="10269"/>
                </a:lnTo>
                <a:lnTo>
                  <a:pt x="14722" y="9514"/>
                </a:lnTo>
                <a:lnTo>
                  <a:pt x="14697" y="8979"/>
                </a:lnTo>
                <a:lnTo>
                  <a:pt x="14722" y="8468"/>
                </a:lnTo>
                <a:lnTo>
                  <a:pt x="14770" y="7398"/>
                </a:lnTo>
                <a:lnTo>
                  <a:pt x="14795" y="7033"/>
                </a:lnTo>
                <a:lnTo>
                  <a:pt x="14770" y="6668"/>
                </a:lnTo>
                <a:lnTo>
                  <a:pt x="14722" y="6327"/>
                </a:lnTo>
                <a:lnTo>
                  <a:pt x="14624" y="5986"/>
                </a:lnTo>
                <a:lnTo>
                  <a:pt x="14624" y="5889"/>
                </a:lnTo>
                <a:lnTo>
                  <a:pt x="14600" y="5816"/>
                </a:lnTo>
                <a:lnTo>
                  <a:pt x="14551" y="5719"/>
                </a:lnTo>
                <a:lnTo>
                  <a:pt x="14478" y="5670"/>
                </a:lnTo>
                <a:lnTo>
                  <a:pt x="14381" y="5597"/>
                </a:lnTo>
                <a:lnTo>
                  <a:pt x="14284" y="5548"/>
                </a:lnTo>
                <a:lnTo>
                  <a:pt x="14065" y="5500"/>
                </a:lnTo>
                <a:lnTo>
                  <a:pt x="13846" y="5475"/>
                </a:lnTo>
                <a:lnTo>
                  <a:pt x="13578" y="5451"/>
                </a:lnTo>
                <a:close/>
                <a:moveTo>
                  <a:pt x="3796" y="4137"/>
                </a:moveTo>
                <a:lnTo>
                  <a:pt x="4916" y="4161"/>
                </a:lnTo>
                <a:lnTo>
                  <a:pt x="6059" y="4186"/>
                </a:lnTo>
                <a:lnTo>
                  <a:pt x="7179" y="4234"/>
                </a:lnTo>
                <a:lnTo>
                  <a:pt x="8322" y="4283"/>
                </a:lnTo>
                <a:lnTo>
                  <a:pt x="9393" y="4259"/>
                </a:lnTo>
                <a:lnTo>
                  <a:pt x="10463" y="4234"/>
                </a:lnTo>
                <a:lnTo>
                  <a:pt x="11534" y="4210"/>
                </a:lnTo>
                <a:lnTo>
                  <a:pt x="12605" y="4234"/>
                </a:lnTo>
                <a:lnTo>
                  <a:pt x="13529" y="4259"/>
                </a:lnTo>
                <a:lnTo>
                  <a:pt x="13992" y="4234"/>
                </a:lnTo>
                <a:lnTo>
                  <a:pt x="14478" y="4210"/>
                </a:lnTo>
                <a:lnTo>
                  <a:pt x="14916" y="4186"/>
                </a:lnTo>
                <a:lnTo>
                  <a:pt x="15379" y="4186"/>
                </a:lnTo>
                <a:lnTo>
                  <a:pt x="15817" y="4210"/>
                </a:lnTo>
                <a:lnTo>
                  <a:pt x="16060" y="4234"/>
                </a:lnTo>
                <a:lnTo>
                  <a:pt x="16279" y="4283"/>
                </a:lnTo>
                <a:lnTo>
                  <a:pt x="16303" y="4283"/>
                </a:lnTo>
                <a:lnTo>
                  <a:pt x="16303" y="4697"/>
                </a:lnTo>
                <a:lnTo>
                  <a:pt x="16279" y="5086"/>
                </a:lnTo>
                <a:lnTo>
                  <a:pt x="16230" y="6084"/>
                </a:lnTo>
                <a:lnTo>
                  <a:pt x="16206" y="7081"/>
                </a:lnTo>
                <a:lnTo>
                  <a:pt x="16182" y="9077"/>
                </a:lnTo>
                <a:lnTo>
                  <a:pt x="16157" y="10050"/>
                </a:lnTo>
                <a:lnTo>
                  <a:pt x="16133" y="10999"/>
                </a:lnTo>
                <a:lnTo>
                  <a:pt x="16157" y="11534"/>
                </a:lnTo>
                <a:lnTo>
                  <a:pt x="16206" y="12045"/>
                </a:lnTo>
                <a:lnTo>
                  <a:pt x="16279" y="12556"/>
                </a:lnTo>
                <a:lnTo>
                  <a:pt x="16328" y="13067"/>
                </a:lnTo>
                <a:lnTo>
                  <a:pt x="16328" y="13627"/>
                </a:lnTo>
                <a:lnTo>
                  <a:pt x="16303" y="14186"/>
                </a:lnTo>
                <a:lnTo>
                  <a:pt x="15281" y="14284"/>
                </a:lnTo>
                <a:lnTo>
                  <a:pt x="14259" y="14332"/>
                </a:lnTo>
                <a:lnTo>
                  <a:pt x="13213" y="14357"/>
                </a:lnTo>
                <a:lnTo>
                  <a:pt x="12191" y="14381"/>
                </a:lnTo>
                <a:lnTo>
                  <a:pt x="11096" y="14405"/>
                </a:lnTo>
                <a:lnTo>
                  <a:pt x="10025" y="14430"/>
                </a:lnTo>
                <a:lnTo>
                  <a:pt x="7860" y="14527"/>
                </a:lnTo>
                <a:lnTo>
                  <a:pt x="6789" y="14551"/>
                </a:lnTo>
                <a:lnTo>
                  <a:pt x="5719" y="14551"/>
                </a:lnTo>
                <a:lnTo>
                  <a:pt x="3602" y="14478"/>
                </a:lnTo>
                <a:lnTo>
                  <a:pt x="2604" y="14478"/>
                </a:lnTo>
                <a:lnTo>
                  <a:pt x="1606" y="14503"/>
                </a:lnTo>
                <a:lnTo>
                  <a:pt x="1047" y="14478"/>
                </a:lnTo>
                <a:lnTo>
                  <a:pt x="779" y="14478"/>
                </a:lnTo>
                <a:lnTo>
                  <a:pt x="633" y="14503"/>
                </a:lnTo>
                <a:lnTo>
                  <a:pt x="512" y="14527"/>
                </a:lnTo>
                <a:lnTo>
                  <a:pt x="463" y="13700"/>
                </a:lnTo>
                <a:lnTo>
                  <a:pt x="439" y="12848"/>
                </a:lnTo>
                <a:lnTo>
                  <a:pt x="439" y="11169"/>
                </a:lnTo>
                <a:lnTo>
                  <a:pt x="463" y="9466"/>
                </a:lnTo>
                <a:lnTo>
                  <a:pt x="487" y="7787"/>
                </a:lnTo>
                <a:lnTo>
                  <a:pt x="487" y="6887"/>
                </a:lnTo>
                <a:lnTo>
                  <a:pt x="463" y="5986"/>
                </a:lnTo>
                <a:lnTo>
                  <a:pt x="439" y="5086"/>
                </a:lnTo>
                <a:lnTo>
                  <a:pt x="463" y="4648"/>
                </a:lnTo>
                <a:lnTo>
                  <a:pt x="463" y="4186"/>
                </a:lnTo>
                <a:lnTo>
                  <a:pt x="804" y="4161"/>
                </a:lnTo>
                <a:lnTo>
                  <a:pt x="1144" y="4186"/>
                </a:lnTo>
                <a:lnTo>
                  <a:pt x="1801" y="4210"/>
                </a:lnTo>
                <a:lnTo>
                  <a:pt x="2288" y="4210"/>
                </a:lnTo>
                <a:lnTo>
                  <a:pt x="2799" y="4186"/>
                </a:lnTo>
                <a:lnTo>
                  <a:pt x="3285" y="4161"/>
                </a:lnTo>
                <a:lnTo>
                  <a:pt x="3796" y="4137"/>
                </a:lnTo>
                <a:close/>
                <a:moveTo>
                  <a:pt x="15671" y="14770"/>
                </a:moveTo>
                <a:lnTo>
                  <a:pt x="15500" y="14965"/>
                </a:lnTo>
                <a:lnTo>
                  <a:pt x="15403" y="15062"/>
                </a:lnTo>
                <a:lnTo>
                  <a:pt x="15354" y="15184"/>
                </a:lnTo>
                <a:lnTo>
                  <a:pt x="15087" y="15184"/>
                </a:lnTo>
                <a:lnTo>
                  <a:pt x="15184" y="14989"/>
                </a:lnTo>
                <a:lnTo>
                  <a:pt x="15208" y="14892"/>
                </a:lnTo>
                <a:lnTo>
                  <a:pt x="15233" y="14770"/>
                </a:lnTo>
                <a:close/>
                <a:moveTo>
                  <a:pt x="15038" y="14795"/>
                </a:moveTo>
                <a:lnTo>
                  <a:pt x="14965" y="14868"/>
                </a:lnTo>
                <a:lnTo>
                  <a:pt x="14868" y="15014"/>
                </a:lnTo>
                <a:lnTo>
                  <a:pt x="14770" y="15184"/>
                </a:lnTo>
                <a:lnTo>
                  <a:pt x="14405" y="15208"/>
                </a:lnTo>
                <a:lnTo>
                  <a:pt x="14527" y="15014"/>
                </a:lnTo>
                <a:lnTo>
                  <a:pt x="14649" y="14795"/>
                </a:lnTo>
                <a:close/>
                <a:moveTo>
                  <a:pt x="10877" y="14843"/>
                </a:moveTo>
                <a:lnTo>
                  <a:pt x="10755" y="15014"/>
                </a:lnTo>
                <a:lnTo>
                  <a:pt x="10634" y="15233"/>
                </a:lnTo>
                <a:lnTo>
                  <a:pt x="10220" y="15233"/>
                </a:lnTo>
                <a:lnTo>
                  <a:pt x="10293" y="15038"/>
                </a:lnTo>
                <a:lnTo>
                  <a:pt x="10342" y="14868"/>
                </a:lnTo>
                <a:lnTo>
                  <a:pt x="10877" y="14843"/>
                </a:lnTo>
                <a:close/>
                <a:moveTo>
                  <a:pt x="11753" y="14819"/>
                </a:moveTo>
                <a:lnTo>
                  <a:pt x="11729" y="14868"/>
                </a:lnTo>
                <a:lnTo>
                  <a:pt x="11607" y="15038"/>
                </a:lnTo>
                <a:lnTo>
                  <a:pt x="11485" y="15233"/>
                </a:lnTo>
                <a:lnTo>
                  <a:pt x="11072" y="15233"/>
                </a:lnTo>
                <a:lnTo>
                  <a:pt x="11169" y="15038"/>
                </a:lnTo>
                <a:lnTo>
                  <a:pt x="11291" y="14843"/>
                </a:lnTo>
                <a:lnTo>
                  <a:pt x="11753" y="14819"/>
                </a:lnTo>
                <a:close/>
                <a:moveTo>
                  <a:pt x="12532" y="14819"/>
                </a:moveTo>
                <a:lnTo>
                  <a:pt x="12507" y="14868"/>
                </a:lnTo>
                <a:lnTo>
                  <a:pt x="12313" y="15233"/>
                </a:lnTo>
                <a:lnTo>
                  <a:pt x="11899" y="15233"/>
                </a:lnTo>
                <a:lnTo>
                  <a:pt x="12021" y="15014"/>
                </a:lnTo>
                <a:lnTo>
                  <a:pt x="12069" y="14916"/>
                </a:lnTo>
                <a:lnTo>
                  <a:pt x="12094" y="14819"/>
                </a:lnTo>
                <a:close/>
                <a:moveTo>
                  <a:pt x="13529" y="14819"/>
                </a:moveTo>
                <a:lnTo>
                  <a:pt x="13481" y="14868"/>
                </a:lnTo>
                <a:lnTo>
                  <a:pt x="13237" y="15233"/>
                </a:lnTo>
                <a:lnTo>
                  <a:pt x="12678" y="15233"/>
                </a:lnTo>
                <a:lnTo>
                  <a:pt x="12775" y="15014"/>
                </a:lnTo>
                <a:lnTo>
                  <a:pt x="12897" y="14819"/>
                </a:lnTo>
                <a:close/>
                <a:moveTo>
                  <a:pt x="14357" y="14795"/>
                </a:moveTo>
                <a:lnTo>
                  <a:pt x="14186" y="15014"/>
                </a:lnTo>
                <a:lnTo>
                  <a:pt x="14016" y="15208"/>
                </a:lnTo>
                <a:lnTo>
                  <a:pt x="13627" y="15233"/>
                </a:lnTo>
                <a:lnTo>
                  <a:pt x="13724" y="15062"/>
                </a:lnTo>
                <a:lnTo>
                  <a:pt x="13846" y="14868"/>
                </a:lnTo>
                <a:lnTo>
                  <a:pt x="13870" y="14819"/>
                </a:lnTo>
                <a:lnTo>
                  <a:pt x="14357" y="14795"/>
                </a:lnTo>
                <a:close/>
                <a:moveTo>
                  <a:pt x="10025" y="14868"/>
                </a:moveTo>
                <a:lnTo>
                  <a:pt x="9952" y="14989"/>
                </a:lnTo>
                <a:lnTo>
                  <a:pt x="9831" y="15233"/>
                </a:lnTo>
                <a:lnTo>
                  <a:pt x="9320" y="15257"/>
                </a:lnTo>
                <a:lnTo>
                  <a:pt x="9417" y="15087"/>
                </a:lnTo>
                <a:lnTo>
                  <a:pt x="9514" y="14892"/>
                </a:lnTo>
                <a:lnTo>
                  <a:pt x="10025" y="14868"/>
                </a:lnTo>
                <a:close/>
                <a:moveTo>
                  <a:pt x="9101" y="14916"/>
                </a:moveTo>
                <a:lnTo>
                  <a:pt x="9052" y="14989"/>
                </a:lnTo>
                <a:lnTo>
                  <a:pt x="8955" y="15111"/>
                </a:lnTo>
                <a:lnTo>
                  <a:pt x="8858" y="15281"/>
                </a:lnTo>
                <a:lnTo>
                  <a:pt x="8663" y="15281"/>
                </a:lnTo>
                <a:lnTo>
                  <a:pt x="8663" y="15257"/>
                </a:lnTo>
                <a:lnTo>
                  <a:pt x="8809" y="14916"/>
                </a:lnTo>
                <a:close/>
                <a:moveTo>
                  <a:pt x="8468" y="14941"/>
                </a:moveTo>
                <a:lnTo>
                  <a:pt x="8395" y="15038"/>
                </a:lnTo>
                <a:lnTo>
                  <a:pt x="8225" y="15281"/>
                </a:lnTo>
                <a:lnTo>
                  <a:pt x="7738" y="15306"/>
                </a:lnTo>
                <a:lnTo>
                  <a:pt x="7763" y="15281"/>
                </a:lnTo>
                <a:lnTo>
                  <a:pt x="7836" y="15135"/>
                </a:lnTo>
                <a:lnTo>
                  <a:pt x="7909" y="14965"/>
                </a:lnTo>
                <a:lnTo>
                  <a:pt x="8468" y="14941"/>
                </a:lnTo>
                <a:close/>
                <a:moveTo>
                  <a:pt x="16303" y="14746"/>
                </a:moveTo>
                <a:lnTo>
                  <a:pt x="16303" y="15014"/>
                </a:lnTo>
                <a:lnTo>
                  <a:pt x="16303" y="15306"/>
                </a:lnTo>
                <a:lnTo>
                  <a:pt x="16182" y="15257"/>
                </a:lnTo>
                <a:lnTo>
                  <a:pt x="16084" y="15233"/>
                </a:lnTo>
                <a:lnTo>
                  <a:pt x="15841" y="15208"/>
                </a:lnTo>
                <a:lnTo>
                  <a:pt x="15987" y="14989"/>
                </a:lnTo>
                <a:lnTo>
                  <a:pt x="16157" y="14746"/>
                </a:lnTo>
                <a:close/>
                <a:moveTo>
                  <a:pt x="7617" y="14965"/>
                </a:moveTo>
                <a:lnTo>
                  <a:pt x="7471" y="15160"/>
                </a:lnTo>
                <a:lnTo>
                  <a:pt x="7349" y="15330"/>
                </a:lnTo>
                <a:lnTo>
                  <a:pt x="6911" y="15330"/>
                </a:lnTo>
                <a:lnTo>
                  <a:pt x="6984" y="15160"/>
                </a:lnTo>
                <a:lnTo>
                  <a:pt x="7057" y="14965"/>
                </a:lnTo>
                <a:close/>
                <a:moveTo>
                  <a:pt x="6716" y="14965"/>
                </a:moveTo>
                <a:lnTo>
                  <a:pt x="6570" y="15160"/>
                </a:lnTo>
                <a:lnTo>
                  <a:pt x="6449" y="15354"/>
                </a:lnTo>
                <a:lnTo>
                  <a:pt x="5889" y="15379"/>
                </a:lnTo>
                <a:lnTo>
                  <a:pt x="5889" y="15379"/>
                </a:lnTo>
                <a:lnTo>
                  <a:pt x="6011" y="15257"/>
                </a:lnTo>
                <a:lnTo>
                  <a:pt x="6132" y="15135"/>
                </a:lnTo>
                <a:lnTo>
                  <a:pt x="6254" y="15038"/>
                </a:lnTo>
                <a:lnTo>
                  <a:pt x="6376" y="14965"/>
                </a:lnTo>
                <a:close/>
                <a:moveTo>
                  <a:pt x="5256" y="14941"/>
                </a:moveTo>
                <a:lnTo>
                  <a:pt x="5865" y="14965"/>
                </a:lnTo>
                <a:lnTo>
                  <a:pt x="5792" y="15038"/>
                </a:lnTo>
                <a:lnTo>
                  <a:pt x="5646" y="15184"/>
                </a:lnTo>
                <a:lnTo>
                  <a:pt x="5500" y="15379"/>
                </a:lnTo>
                <a:lnTo>
                  <a:pt x="4672" y="15379"/>
                </a:lnTo>
                <a:lnTo>
                  <a:pt x="4867" y="15233"/>
                </a:lnTo>
                <a:lnTo>
                  <a:pt x="5062" y="15135"/>
                </a:lnTo>
                <a:lnTo>
                  <a:pt x="5183" y="15038"/>
                </a:lnTo>
                <a:lnTo>
                  <a:pt x="5232" y="14989"/>
                </a:lnTo>
                <a:lnTo>
                  <a:pt x="5256" y="14941"/>
                </a:lnTo>
                <a:close/>
                <a:moveTo>
                  <a:pt x="4113" y="14916"/>
                </a:moveTo>
                <a:lnTo>
                  <a:pt x="4745" y="14941"/>
                </a:lnTo>
                <a:lnTo>
                  <a:pt x="4624" y="15038"/>
                </a:lnTo>
                <a:lnTo>
                  <a:pt x="4453" y="15184"/>
                </a:lnTo>
                <a:lnTo>
                  <a:pt x="4307" y="15354"/>
                </a:lnTo>
                <a:lnTo>
                  <a:pt x="4283" y="15403"/>
                </a:lnTo>
                <a:lnTo>
                  <a:pt x="3626" y="15403"/>
                </a:lnTo>
                <a:lnTo>
                  <a:pt x="3650" y="15354"/>
                </a:lnTo>
                <a:lnTo>
                  <a:pt x="3894" y="15087"/>
                </a:lnTo>
                <a:lnTo>
                  <a:pt x="4113" y="14916"/>
                </a:lnTo>
                <a:close/>
                <a:moveTo>
                  <a:pt x="1874" y="14892"/>
                </a:moveTo>
                <a:lnTo>
                  <a:pt x="1801" y="14965"/>
                </a:lnTo>
                <a:lnTo>
                  <a:pt x="1631" y="15184"/>
                </a:lnTo>
                <a:lnTo>
                  <a:pt x="1558" y="15281"/>
                </a:lnTo>
                <a:lnTo>
                  <a:pt x="1509" y="15427"/>
                </a:lnTo>
                <a:lnTo>
                  <a:pt x="1217" y="15427"/>
                </a:lnTo>
                <a:lnTo>
                  <a:pt x="1266" y="15354"/>
                </a:lnTo>
                <a:lnTo>
                  <a:pt x="1436" y="15208"/>
                </a:lnTo>
                <a:lnTo>
                  <a:pt x="1509" y="15160"/>
                </a:lnTo>
                <a:lnTo>
                  <a:pt x="1558" y="15135"/>
                </a:lnTo>
                <a:lnTo>
                  <a:pt x="1606" y="15087"/>
                </a:lnTo>
                <a:lnTo>
                  <a:pt x="1631" y="15038"/>
                </a:lnTo>
                <a:lnTo>
                  <a:pt x="1631" y="14965"/>
                </a:lnTo>
                <a:lnTo>
                  <a:pt x="1631" y="14892"/>
                </a:lnTo>
                <a:close/>
                <a:moveTo>
                  <a:pt x="2750" y="14892"/>
                </a:moveTo>
                <a:lnTo>
                  <a:pt x="2726" y="14916"/>
                </a:lnTo>
                <a:lnTo>
                  <a:pt x="2628" y="15087"/>
                </a:lnTo>
                <a:lnTo>
                  <a:pt x="2555" y="15233"/>
                </a:lnTo>
                <a:lnTo>
                  <a:pt x="2531" y="15330"/>
                </a:lnTo>
                <a:lnTo>
                  <a:pt x="2531" y="15427"/>
                </a:lnTo>
                <a:lnTo>
                  <a:pt x="1898" y="15427"/>
                </a:lnTo>
                <a:lnTo>
                  <a:pt x="2093" y="15233"/>
                </a:lnTo>
                <a:lnTo>
                  <a:pt x="2190" y="15135"/>
                </a:lnTo>
                <a:lnTo>
                  <a:pt x="2312" y="15038"/>
                </a:lnTo>
                <a:lnTo>
                  <a:pt x="2409" y="14989"/>
                </a:lnTo>
                <a:lnTo>
                  <a:pt x="2482" y="14892"/>
                </a:lnTo>
                <a:close/>
                <a:moveTo>
                  <a:pt x="3553" y="14892"/>
                </a:moveTo>
                <a:lnTo>
                  <a:pt x="3431" y="15062"/>
                </a:lnTo>
                <a:lnTo>
                  <a:pt x="3310" y="15208"/>
                </a:lnTo>
                <a:lnTo>
                  <a:pt x="3261" y="15306"/>
                </a:lnTo>
                <a:lnTo>
                  <a:pt x="3188" y="15403"/>
                </a:lnTo>
                <a:lnTo>
                  <a:pt x="2920" y="15427"/>
                </a:lnTo>
                <a:lnTo>
                  <a:pt x="2823" y="15427"/>
                </a:lnTo>
                <a:lnTo>
                  <a:pt x="2969" y="15233"/>
                </a:lnTo>
                <a:lnTo>
                  <a:pt x="3066" y="15111"/>
                </a:lnTo>
                <a:lnTo>
                  <a:pt x="3164" y="14989"/>
                </a:lnTo>
                <a:lnTo>
                  <a:pt x="3285" y="14892"/>
                </a:lnTo>
                <a:close/>
                <a:moveTo>
                  <a:pt x="877" y="14868"/>
                </a:moveTo>
                <a:lnTo>
                  <a:pt x="1193" y="14892"/>
                </a:lnTo>
                <a:lnTo>
                  <a:pt x="1023" y="15038"/>
                </a:lnTo>
                <a:lnTo>
                  <a:pt x="877" y="15233"/>
                </a:lnTo>
                <a:lnTo>
                  <a:pt x="804" y="15330"/>
                </a:lnTo>
                <a:lnTo>
                  <a:pt x="755" y="15452"/>
                </a:lnTo>
                <a:lnTo>
                  <a:pt x="585" y="15452"/>
                </a:lnTo>
                <a:lnTo>
                  <a:pt x="536" y="14868"/>
                </a:lnTo>
                <a:close/>
                <a:moveTo>
                  <a:pt x="13894" y="1"/>
                </a:moveTo>
                <a:lnTo>
                  <a:pt x="13724" y="49"/>
                </a:lnTo>
                <a:lnTo>
                  <a:pt x="13578" y="122"/>
                </a:lnTo>
                <a:lnTo>
                  <a:pt x="13456" y="220"/>
                </a:lnTo>
                <a:lnTo>
                  <a:pt x="13335" y="341"/>
                </a:lnTo>
                <a:lnTo>
                  <a:pt x="13262" y="463"/>
                </a:lnTo>
                <a:lnTo>
                  <a:pt x="13189" y="609"/>
                </a:lnTo>
                <a:lnTo>
                  <a:pt x="13116" y="779"/>
                </a:lnTo>
                <a:lnTo>
                  <a:pt x="13067" y="925"/>
                </a:lnTo>
                <a:lnTo>
                  <a:pt x="11996" y="925"/>
                </a:lnTo>
                <a:lnTo>
                  <a:pt x="10901" y="950"/>
                </a:lnTo>
                <a:lnTo>
                  <a:pt x="9831" y="974"/>
                </a:lnTo>
                <a:lnTo>
                  <a:pt x="8736" y="974"/>
                </a:lnTo>
                <a:lnTo>
                  <a:pt x="7641" y="998"/>
                </a:lnTo>
                <a:lnTo>
                  <a:pt x="6108" y="974"/>
                </a:lnTo>
                <a:lnTo>
                  <a:pt x="4599" y="950"/>
                </a:lnTo>
                <a:lnTo>
                  <a:pt x="4648" y="852"/>
                </a:lnTo>
                <a:lnTo>
                  <a:pt x="4624" y="731"/>
                </a:lnTo>
                <a:lnTo>
                  <a:pt x="4599" y="609"/>
                </a:lnTo>
                <a:lnTo>
                  <a:pt x="4526" y="487"/>
                </a:lnTo>
                <a:lnTo>
                  <a:pt x="4429" y="366"/>
                </a:lnTo>
                <a:lnTo>
                  <a:pt x="4332" y="293"/>
                </a:lnTo>
                <a:lnTo>
                  <a:pt x="4210" y="220"/>
                </a:lnTo>
                <a:lnTo>
                  <a:pt x="4088" y="171"/>
                </a:lnTo>
                <a:lnTo>
                  <a:pt x="3894" y="147"/>
                </a:lnTo>
                <a:lnTo>
                  <a:pt x="3723" y="147"/>
                </a:lnTo>
                <a:lnTo>
                  <a:pt x="3553" y="220"/>
                </a:lnTo>
                <a:lnTo>
                  <a:pt x="3407" y="317"/>
                </a:lnTo>
                <a:lnTo>
                  <a:pt x="3285" y="439"/>
                </a:lnTo>
                <a:lnTo>
                  <a:pt x="3188" y="585"/>
                </a:lnTo>
                <a:lnTo>
                  <a:pt x="3115" y="755"/>
                </a:lnTo>
                <a:lnTo>
                  <a:pt x="3042" y="925"/>
                </a:lnTo>
                <a:lnTo>
                  <a:pt x="3042" y="998"/>
                </a:lnTo>
                <a:lnTo>
                  <a:pt x="1242" y="1047"/>
                </a:lnTo>
                <a:lnTo>
                  <a:pt x="828" y="1023"/>
                </a:lnTo>
                <a:lnTo>
                  <a:pt x="633" y="1023"/>
                </a:lnTo>
                <a:lnTo>
                  <a:pt x="439" y="1047"/>
                </a:lnTo>
                <a:lnTo>
                  <a:pt x="390" y="1023"/>
                </a:lnTo>
                <a:lnTo>
                  <a:pt x="317" y="1023"/>
                </a:lnTo>
                <a:lnTo>
                  <a:pt x="268" y="1071"/>
                </a:lnTo>
                <a:lnTo>
                  <a:pt x="244" y="1144"/>
                </a:lnTo>
                <a:lnTo>
                  <a:pt x="268" y="1850"/>
                </a:lnTo>
                <a:lnTo>
                  <a:pt x="268" y="2215"/>
                </a:lnTo>
                <a:lnTo>
                  <a:pt x="268" y="2555"/>
                </a:lnTo>
                <a:lnTo>
                  <a:pt x="171" y="3358"/>
                </a:lnTo>
                <a:lnTo>
                  <a:pt x="74" y="4137"/>
                </a:lnTo>
                <a:lnTo>
                  <a:pt x="49" y="4624"/>
                </a:lnTo>
                <a:lnTo>
                  <a:pt x="25" y="5086"/>
                </a:lnTo>
                <a:lnTo>
                  <a:pt x="25" y="6059"/>
                </a:lnTo>
                <a:lnTo>
                  <a:pt x="49" y="7008"/>
                </a:lnTo>
                <a:lnTo>
                  <a:pt x="74" y="7982"/>
                </a:lnTo>
                <a:lnTo>
                  <a:pt x="25" y="9879"/>
                </a:lnTo>
                <a:lnTo>
                  <a:pt x="1" y="11802"/>
                </a:lnTo>
                <a:lnTo>
                  <a:pt x="1" y="12751"/>
                </a:lnTo>
                <a:lnTo>
                  <a:pt x="1" y="13700"/>
                </a:lnTo>
                <a:lnTo>
                  <a:pt x="49" y="14673"/>
                </a:lnTo>
                <a:lnTo>
                  <a:pt x="122" y="15622"/>
                </a:lnTo>
                <a:lnTo>
                  <a:pt x="122" y="15671"/>
                </a:lnTo>
                <a:lnTo>
                  <a:pt x="147" y="15719"/>
                </a:lnTo>
                <a:lnTo>
                  <a:pt x="171" y="15792"/>
                </a:lnTo>
                <a:lnTo>
                  <a:pt x="195" y="15841"/>
                </a:lnTo>
                <a:lnTo>
                  <a:pt x="244" y="15865"/>
                </a:lnTo>
                <a:lnTo>
                  <a:pt x="293" y="15890"/>
                </a:lnTo>
                <a:lnTo>
                  <a:pt x="560" y="15938"/>
                </a:lnTo>
                <a:lnTo>
                  <a:pt x="828" y="15963"/>
                </a:lnTo>
                <a:lnTo>
                  <a:pt x="1339" y="15987"/>
                </a:lnTo>
                <a:lnTo>
                  <a:pt x="1850" y="15987"/>
                </a:lnTo>
                <a:lnTo>
                  <a:pt x="2385" y="15963"/>
                </a:lnTo>
                <a:lnTo>
                  <a:pt x="3577" y="15938"/>
                </a:lnTo>
                <a:lnTo>
                  <a:pt x="4770" y="15938"/>
                </a:lnTo>
                <a:lnTo>
                  <a:pt x="5938" y="15914"/>
                </a:lnTo>
                <a:lnTo>
                  <a:pt x="7130" y="15890"/>
                </a:lnTo>
                <a:lnTo>
                  <a:pt x="9466" y="15817"/>
                </a:lnTo>
                <a:lnTo>
                  <a:pt x="10536" y="15792"/>
                </a:lnTo>
                <a:lnTo>
                  <a:pt x="11607" y="15792"/>
                </a:lnTo>
                <a:lnTo>
                  <a:pt x="12678" y="15817"/>
                </a:lnTo>
                <a:lnTo>
                  <a:pt x="13748" y="15792"/>
                </a:lnTo>
                <a:lnTo>
                  <a:pt x="15038" y="15744"/>
                </a:lnTo>
                <a:lnTo>
                  <a:pt x="15646" y="15744"/>
                </a:lnTo>
                <a:lnTo>
                  <a:pt x="15914" y="15768"/>
                </a:lnTo>
                <a:lnTo>
                  <a:pt x="16011" y="15792"/>
                </a:lnTo>
                <a:lnTo>
                  <a:pt x="16060" y="15792"/>
                </a:lnTo>
                <a:lnTo>
                  <a:pt x="16084" y="15817"/>
                </a:lnTo>
                <a:lnTo>
                  <a:pt x="16157" y="15841"/>
                </a:lnTo>
                <a:lnTo>
                  <a:pt x="16279" y="15841"/>
                </a:lnTo>
                <a:lnTo>
                  <a:pt x="16328" y="15865"/>
                </a:lnTo>
                <a:lnTo>
                  <a:pt x="16401" y="15890"/>
                </a:lnTo>
                <a:lnTo>
                  <a:pt x="16474" y="15865"/>
                </a:lnTo>
                <a:lnTo>
                  <a:pt x="16547" y="15817"/>
                </a:lnTo>
                <a:lnTo>
                  <a:pt x="16595" y="15744"/>
                </a:lnTo>
                <a:lnTo>
                  <a:pt x="16620" y="15671"/>
                </a:lnTo>
                <a:lnTo>
                  <a:pt x="16668" y="15476"/>
                </a:lnTo>
                <a:lnTo>
                  <a:pt x="16693" y="15111"/>
                </a:lnTo>
                <a:lnTo>
                  <a:pt x="16717" y="14454"/>
                </a:lnTo>
                <a:lnTo>
                  <a:pt x="16741" y="13773"/>
                </a:lnTo>
                <a:lnTo>
                  <a:pt x="16717" y="13262"/>
                </a:lnTo>
                <a:lnTo>
                  <a:pt x="16693" y="12775"/>
                </a:lnTo>
                <a:lnTo>
                  <a:pt x="16571" y="11777"/>
                </a:lnTo>
                <a:lnTo>
                  <a:pt x="16547" y="11193"/>
                </a:lnTo>
                <a:lnTo>
                  <a:pt x="16547" y="10634"/>
                </a:lnTo>
                <a:lnTo>
                  <a:pt x="16595" y="9466"/>
                </a:lnTo>
                <a:lnTo>
                  <a:pt x="16644" y="8420"/>
                </a:lnTo>
                <a:lnTo>
                  <a:pt x="16668" y="7373"/>
                </a:lnTo>
                <a:lnTo>
                  <a:pt x="16693" y="6327"/>
                </a:lnTo>
                <a:lnTo>
                  <a:pt x="16717" y="5281"/>
                </a:lnTo>
                <a:lnTo>
                  <a:pt x="16766" y="4283"/>
                </a:lnTo>
                <a:lnTo>
                  <a:pt x="16741" y="3285"/>
                </a:lnTo>
                <a:lnTo>
                  <a:pt x="16693" y="2312"/>
                </a:lnTo>
                <a:lnTo>
                  <a:pt x="16595" y="1314"/>
                </a:lnTo>
                <a:lnTo>
                  <a:pt x="16644" y="1266"/>
                </a:lnTo>
                <a:lnTo>
                  <a:pt x="16668" y="1193"/>
                </a:lnTo>
                <a:lnTo>
                  <a:pt x="16668" y="1120"/>
                </a:lnTo>
                <a:lnTo>
                  <a:pt x="16668" y="1047"/>
                </a:lnTo>
                <a:lnTo>
                  <a:pt x="16620" y="998"/>
                </a:lnTo>
                <a:lnTo>
                  <a:pt x="16571" y="950"/>
                </a:lnTo>
                <a:lnTo>
                  <a:pt x="16522" y="901"/>
                </a:lnTo>
                <a:lnTo>
                  <a:pt x="16425" y="901"/>
                </a:lnTo>
                <a:lnTo>
                  <a:pt x="14916" y="925"/>
                </a:lnTo>
                <a:lnTo>
                  <a:pt x="14965" y="877"/>
                </a:lnTo>
                <a:lnTo>
                  <a:pt x="14989" y="755"/>
                </a:lnTo>
                <a:lnTo>
                  <a:pt x="14989" y="658"/>
                </a:lnTo>
                <a:lnTo>
                  <a:pt x="14989" y="560"/>
                </a:lnTo>
                <a:lnTo>
                  <a:pt x="14941" y="463"/>
                </a:lnTo>
                <a:lnTo>
                  <a:pt x="14892" y="366"/>
                </a:lnTo>
                <a:lnTo>
                  <a:pt x="14843" y="293"/>
                </a:lnTo>
                <a:lnTo>
                  <a:pt x="14673" y="171"/>
                </a:lnTo>
                <a:lnTo>
                  <a:pt x="14503" y="74"/>
                </a:lnTo>
                <a:lnTo>
                  <a:pt x="14284" y="25"/>
                </a:lnTo>
                <a:lnTo>
                  <a:pt x="140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1"/>
          <p:cNvSpPr/>
          <p:nvPr/>
        </p:nvSpPr>
        <p:spPr>
          <a:xfrm>
            <a:off x="8283049" y="829480"/>
            <a:ext cx="275685" cy="281460"/>
          </a:xfrm>
          <a:custGeom>
            <a:avLst/>
            <a:gdLst/>
            <a:ahLst/>
            <a:cxnLst/>
            <a:rect l="l" t="t" r="r" b="b"/>
            <a:pathLst>
              <a:path w="16279" h="16620" extrusionOk="0">
                <a:moveTo>
                  <a:pt x="8882" y="438"/>
                </a:moveTo>
                <a:lnTo>
                  <a:pt x="9368" y="536"/>
                </a:lnTo>
                <a:lnTo>
                  <a:pt x="9295" y="657"/>
                </a:lnTo>
                <a:lnTo>
                  <a:pt x="9222" y="803"/>
                </a:lnTo>
                <a:lnTo>
                  <a:pt x="9174" y="974"/>
                </a:lnTo>
                <a:lnTo>
                  <a:pt x="9149" y="1120"/>
                </a:lnTo>
                <a:lnTo>
                  <a:pt x="8882" y="1095"/>
                </a:lnTo>
                <a:lnTo>
                  <a:pt x="8906" y="803"/>
                </a:lnTo>
                <a:lnTo>
                  <a:pt x="8906" y="633"/>
                </a:lnTo>
                <a:lnTo>
                  <a:pt x="8882" y="438"/>
                </a:lnTo>
                <a:close/>
                <a:moveTo>
                  <a:pt x="8590" y="414"/>
                </a:moveTo>
                <a:lnTo>
                  <a:pt x="8541" y="803"/>
                </a:lnTo>
                <a:lnTo>
                  <a:pt x="8517" y="1095"/>
                </a:lnTo>
                <a:lnTo>
                  <a:pt x="8322" y="1120"/>
                </a:lnTo>
                <a:lnTo>
                  <a:pt x="8127" y="1193"/>
                </a:lnTo>
                <a:lnTo>
                  <a:pt x="8127" y="925"/>
                </a:lnTo>
                <a:lnTo>
                  <a:pt x="8127" y="682"/>
                </a:lnTo>
                <a:lnTo>
                  <a:pt x="8152" y="560"/>
                </a:lnTo>
                <a:lnTo>
                  <a:pt x="8152" y="414"/>
                </a:lnTo>
                <a:close/>
                <a:moveTo>
                  <a:pt x="9636" y="609"/>
                </a:moveTo>
                <a:lnTo>
                  <a:pt x="10147" y="755"/>
                </a:lnTo>
                <a:lnTo>
                  <a:pt x="10074" y="876"/>
                </a:lnTo>
                <a:lnTo>
                  <a:pt x="9977" y="1047"/>
                </a:lnTo>
                <a:lnTo>
                  <a:pt x="9879" y="1241"/>
                </a:lnTo>
                <a:lnTo>
                  <a:pt x="9490" y="1168"/>
                </a:lnTo>
                <a:lnTo>
                  <a:pt x="9636" y="609"/>
                </a:lnTo>
                <a:close/>
                <a:moveTo>
                  <a:pt x="7592" y="487"/>
                </a:moveTo>
                <a:lnTo>
                  <a:pt x="7714" y="511"/>
                </a:lnTo>
                <a:lnTo>
                  <a:pt x="7860" y="560"/>
                </a:lnTo>
                <a:lnTo>
                  <a:pt x="7884" y="560"/>
                </a:lnTo>
                <a:lnTo>
                  <a:pt x="7860" y="706"/>
                </a:lnTo>
                <a:lnTo>
                  <a:pt x="7811" y="974"/>
                </a:lnTo>
                <a:lnTo>
                  <a:pt x="7811" y="1120"/>
                </a:lnTo>
                <a:lnTo>
                  <a:pt x="7860" y="1266"/>
                </a:lnTo>
                <a:lnTo>
                  <a:pt x="7884" y="1290"/>
                </a:lnTo>
                <a:lnTo>
                  <a:pt x="7543" y="1290"/>
                </a:lnTo>
                <a:lnTo>
                  <a:pt x="7519" y="1193"/>
                </a:lnTo>
                <a:lnTo>
                  <a:pt x="7519" y="1120"/>
                </a:lnTo>
                <a:lnTo>
                  <a:pt x="7470" y="925"/>
                </a:lnTo>
                <a:lnTo>
                  <a:pt x="7446" y="706"/>
                </a:lnTo>
                <a:lnTo>
                  <a:pt x="7446" y="487"/>
                </a:lnTo>
                <a:close/>
                <a:moveTo>
                  <a:pt x="7251" y="511"/>
                </a:moveTo>
                <a:lnTo>
                  <a:pt x="7203" y="657"/>
                </a:lnTo>
                <a:lnTo>
                  <a:pt x="7203" y="828"/>
                </a:lnTo>
                <a:lnTo>
                  <a:pt x="7227" y="1071"/>
                </a:lnTo>
                <a:lnTo>
                  <a:pt x="7227" y="1193"/>
                </a:lnTo>
                <a:lnTo>
                  <a:pt x="7276" y="1314"/>
                </a:lnTo>
                <a:lnTo>
                  <a:pt x="7057" y="1339"/>
                </a:lnTo>
                <a:lnTo>
                  <a:pt x="6886" y="1363"/>
                </a:lnTo>
                <a:lnTo>
                  <a:pt x="6862" y="1314"/>
                </a:lnTo>
                <a:lnTo>
                  <a:pt x="6740" y="1071"/>
                </a:lnTo>
                <a:lnTo>
                  <a:pt x="6643" y="828"/>
                </a:lnTo>
                <a:lnTo>
                  <a:pt x="6570" y="657"/>
                </a:lnTo>
                <a:lnTo>
                  <a:pt x="6740" y="609"/>
                </a:lnTo>
                <a:lnTo>
                  <a:pt x="6959" y="560"/>
                </a:lnTo>
                <a:lnTo>
                  <a:pt x="7251" y="511"/>
                </a:lnTo>
                <a:close/>
                <a:moveTo>
                  <a:pt x="10536" y="901"/>
                </a:moveTo>
                <a:lnTo>
                  <a:pt x="10634" y="925"/>
                </a:lnTo>
                <a:lnTo>
                  <a:pt x="10877" y="1022"/>
                </a:lnTo>
                <a:lnTo>
                  <a:pt x="10755" y="1217"/>
                </a:lnTo>
                <a:lnTo>
                  <a:pt x="10585" y="1387"/>
                </a:lnTo>
                <a:lnTo>
                  <a:pt x="10269" y="1314"/>
                </a:lnTo>
                <a:lnTo>
                  <a:pt x="10415" y="1120"/>
                </a:lnTo>
                <a:lnTo>
                  <a:pt x="10536" y="901"/>
                </a:lnTo>
                <a:close/>
                <a:moveTo>
                  <a:pt x="6351" y="706"/>
                </a:moveTo>
                <a:lnTo>
                  <a:pt x="6375" y="974"/>
                </a:lnTo>
                <a:lnTo>
                  <a:pt x="6448" y="1193"/>
                </a:lnTo>
                <a:lnTo>
                  <a:pt x="6546" y="1412"/>
                </a:lnTo>
                <a:lnTo>
                  <a:pt x="5962" y="1557"/>
                </a:lnTo>
                <a:lnTo>
                  <a:pt x="5962" y="1533"/>
                </a:lnTo>
                <a:lnTo>
                  <a:pt x="5889" y="1314"/>
                </a:lnTo>
                <a:lnTo>
                  <a:pt x="5840" y="1095"/>
                </a:lnTo>
                <a:lnTo>
                  <a:pt x="5792" y="876"/>
                </a:lnTo>
                <a:lnTo>
                  <a:pt x="6351" y="706"/>
                </a:lnTo>
                <a:close/>
                <a:moveTo>
                  <a:pt x="11266" y="1168"/>
                </a:moveTo>
                <a:lnTo>
                  <a:pt x="11631" y="1339"/>
                </a:lnTo>
                <a:lnTo>
                  <a:pt x="11510" y="1485"/>
                </a:lnTo>
                <a:lnTo>
                  <a:pt x="11437" y="1582"/>
                </a:lnTo>
                <a:lnTo>
                  <a:pt x="11388" y="1679"/>
                </a:lnTo>
                <a:lnTo>
                  <a:pt x="10974" y="1509"/>
                </a:lnTo>
                <a:lnTo>
                  <a:pt x="11120" y="1363"/>
                </a:lnTo>
                <a:lnTo>
                  <a:pt x="11266" y="1168"/>
                </a:lnTo>
                <a:close/>
                <a:moveTo>
                  <a:pt x="5548" y="974"/>
                </a:moveTo>
                <a:lnTo>
                  <a:pt x="5597" y="1168"/>
                </a:lnTo>
                <a:lnTo>
                  <a:pt x="5621" y="1387"/>
                </a:lnTo>
                <a:lnTo>
                  <a:pt x="5670" y="1509"/>
                </a:lnTo>
                <a:lnTo>
                  <a:pt x="5719" y="1630"/>
                </a:lnTo>
                <a:lnTo>
                  <a:pt x="5743" y="1630"/>
                </a:lnTo>
                <a:lnTo>
                  <a:pt x="5694" y="1655"/>
                </a:lnTo>
                <a:lnTo>
                  <a:pt x="5354" y="1776"/>
                </a:lnTo>
                <a:lnTo>
                  <a:pt x="5013" y="1922"/>
                </a:lnTo>
                <a:lnTo>
                  <a:pt x="4964" y="1874"/>
                </a:lnTo>
                <a:lnTo>
                  <a:pt x="4818" y="1606"/>
                </a:lnTo>
                <a:lnTo>
                  <a:pt x="4745" y="1509"/>
                </a:lnTo>
                <a:lnTo>
                  <a:pt x="4672" y="1387"/>
                </a:lnTo>
                <a:lnTo>
                  <a:pt x="4964" y="1217"/>
                </a:lnTo>
                <a:lnTo>
                  <a:pt x="4989" y="1363"/>
                </a:lnTo>
                <a:lnTo>
                  <a:pt x="5037" y="1509"/>
                </a:lnTo>
                <a:lnTo>
                  <a:pt x="5135" y="1752"/>
                </a:lnTo>
                <a:lnTo>
                  <a:pt x="5159" y="1801"/>
                </a:lnTo>
                <a:lnTo>
                  <a:pt x="5281" y="1801"/>
                </a:lnTo>
                <a:lnTo>
                  <a:pt x="5305" y="1776"/>
                </a:lnTo>
                <a:lnTo>
                  <a:pt x="5329" y="1728"/>
                </a:lnTo>
                <a:lnTo>
                  <a:pt x="5329" y="1679"/>
                </a:lnTo>
                <a:lnTo>
                  <a:pt x="5329" y="1655"/>
                </a:lnTo>
                <a:lnTo>
                  <a:pt x="5281" y="1533"/>
                </a:lnTo>
                <a:lnTo>
                  <a:pt x="5232" y="1387"/>
                </a:lnTo>
                <a:lnTo>
                  <a:pt x="5183" y="1266"/>
                </a:lnTo>
                <a:lnTo>
                  <a:pt x="5135" y="1144"/>
                </a:lnTo>
                <a:lnTo>
                  <a:pt x="5548" y="974"/>
                </a:lnTo>
                <a:close/>
                <a:moveTo>
                  <a:pt x="11899" y="1485"/>
                </a:moveTo>
                <a:lnTo>
                  <a:pt x="12313" y="1703"/>
                </a:lnTo>
                <a:lnTo>
                  <a:pt x="12191" y="1801"/>
                </a:lnTo>
                <a:lnTo>
                  <a:pt x="12094" y="1898"/>
                </a:lnTo>
                <a:lnTo>
                  <a:pt x="12021" y="1995"/>
                </a:lnTo>
                <a:lnTo>
                  <a:pt x="11583" y="1776"/>
                </a:lnTo>
                <a:lnTo>
                  <a:pt x="11680" y="1679"/>
                </a:lnTo>
                <a:lnTo>
                  <a:pt x="11826" y="1533"/>
                </a:lnTo>
                <a:lnTo>
                  <a:pt x="11899" y="1485"/>
                </a:lnTo>
                <a:close/>
                <a:moveTo>
                  <a:pt x="4453" y="1509"/>
                </a:moveTo>
                <a:lnTo>
                  <a:pt x="4526" y="1679"/>
                </a:lnTo>
                <a:lnTo>
                  <a:pt x="4599" y="1849"/>
                </a:lnTo>
                <a:lnTo>
                  <a:pt x="4648" y="1947"/>
                </a:lnTo>
                <a:lnTo>
                  <a:pt x="4721" y="2068"/>
                </a:lnTo>
                <a:lnTo>
                  <a:pt x="4453" y="2214"/>
                </a:lnTo>
                <a:lnTo>
                  <a:pt x="4356" y="2068"/>
                </a:lnTo>
                <a:lnTo>
                  <a:pt x="4259" y="1947"/>
                </a:lnTo>
                <a:lnTo>
                  <a:pt x="4186" y="1825"/>
                </a:lnTo>
                <a:lnTo>
                  <a:pt x="4088" y="1728"/>
                </a:lnTo>
                <a:lnTo>
                  <a:pt x="4453" y="1509"/>
                </a:lnTo>
                <a:close/>
                <a:moveTo>
                  <a:pt x="12580" y="1874"/>
                </a:moveTo>
                <a:lnTo>
                  <a:pt x="12945" y="2117"/>
                </a:lnTo>
                <a:lnTo>
                  <a:pt x="12775" y="2239"/>
                </a:lnTo>
                <a:lnTo>
                  <a:pt x="12702" y="2312"/>
                </a:lnTo>
                <a:lnTo>
                  <a:pt x="12653" y="2385"/>
                </a:lnTo>
                <a:lnTo>
                  <a:pt x="12240" y="2117"/>
                </a:lnTo>
                <a:lnTo>
                  <a:pt x="12337" y="2044"/>
                </a:lnTo>
                <a:lnTo>
                  <a:pt x="12459" y="1971"/>
                </a:lnTo>
                <a:lnTo>
                  <a:pt x="12580" y="1874"/>
                </a:lnTo>
                <a:close/>
                <a:moveTo>
                  <a:pt x="3894" y="1849"/>
                </a:moveTo>
                <a:lnTo>
                  <a:pt x="3942" y="1971"/>
                </a:lnTo>
                <a:lnTo>
                  <a:pt x="4015" y="2093"/>
                </a:lnTo>
                <a:lnTo>
                  <a:pt x="4088" y="2239"/>
                </a:lnTo>
                <a:lnTo>
                  <a:pt x="4186" y="2385"/>
                </a:lnTo>
                <a:lnTo>
                  <a:pt x="3869" y="2579"/>
                </a:lnTo>
                <a:lnTo>
                  <a:pt x="3748" y="2458"/>
                </a:lnTo>
                <a:lnTo>
                  <a:pt x="3626" y="2312"/>
                </a:lnTo>
                <a:lnTo>
                  <a:pt x="3553" y="2239"/>
                </a:lnTo>
                <a:lnTo>
                  <a:pt x="3480" y="2190"/>
                </a:lnTo>
                <a:lnTo>
                  <a:pt x="3407" y="2190"/>
                </a:lnTo>
                <a:lnTo>
                  <a:pt x="3894" y="1849"/>
                </a:lnTo>
                <a:close/>
                <a:moveTo>
                  <a:pt x="3334" y="2239"/>
                </a:moveTo>
                <a:lnTo>
                  <a:pt x="3310" y="2287"/>
                </a:lnTo>
                <a:lnTo>
                  <a:pt x="3310" y="2385"/>
                </a:lnTo>
                <a:lnTo>
                  <a:pt x="3358" y="2482"/>
                </a:lnTo>
                <a:lnTo>
                  <a:pt x="3480" y="2652"/>
                </a:lnTo>
                <a:lnTo>
                  <a:pt x="3577" y="2798"/>
                </a:lnTo>
                <a:lnTo>
                  <a:pt x="3383" y="2944"/>
                </a:lnTo>
                <a:lnTo>
                  <a:pt x="3139" y="2725"/>
                </a:lnTo>
                <a:lnTo>
                  <a:pt x="3018" y="2652"/>
                </a:lnTo>
                <a:lnTo>
                  <a:pt x="2896" y="2579"/>
                </a:lnTo>
                <a:lnTo>
                  <a:pt x="3334" y="2239"/>
                </a:lnTo>
                <a:close/>
                <a:moveTo>
                  <a:pt x="13213" y="2312"/>
                </a:moveTo>
                <a:lnTo>
                  <a:pt x="13602" y="2628"/>
                </a:lnTo>
                <a:lnTo>
                  <a:pt x="13505" y="2725"/>
                </a:lnTo>
                <a:lnTo>
                  <a:pt x="13408" y="2847"/>
                </a:lnTo>
                <a:lnTo>
                  <a:pt x="13310" y="2993"/>
                </a:lnTo>
                <a:lnTo>
                  <a:pt x="13091" y="2774"/>
                </a:lnTo>
                <a:lnTo>
                  <a:pt x="12872" y="2555"/>
                </a:lnTo>
                <a:lnTo>
                  <a:pt x="13164" y="2360"/>
                </a:lnTo>
                <a:lnTo>
                  <a:pt x="13189" y="2336"/>
                </a:lnTo>
                <a:lnTo>
                  <a:pt x="13213" y="2312"/>
                </a:lnTo>
                <a:close/>
                <a:moveTo>
                  <a:pt x="2799" y="2652"/>
                </a:moveTo>
                <a:lnTo>
                  <a:pt x="2896" y="2798"/>
                </a:lnTo>
                <a:lnTo>
                  <a:pt x="2993" y="2944"/>
                </a:lnTo>
                <a:lnTo>
                  <a:pt x="3066" y="3042"/>
                </a:lnTo>
                <a:lnTo>
                  <a:pt x="3164" y="3115"/>
                </a:lnTo>
                <a:lnTo>
                  <a:pt x="2969" y="3309"/>
                </a:lnTo>
                <a:lnTo>
                  <a:pt x="2920" y="3285"/>
                </a:lnTo>
                <a:lnTo>
                  <a:pt x="2726" y="3188"/>
                </a:lnTo>
                <a:lnTo>
                  <a:pt x="2555" y="3090"/>
                </a:lnTo>
                <a:lnTo>
                  <a:pt x="2409" y="3017"/>
                </a:lnTo>
                <a:lnTo>
                  <a:pt x="2799" y="2652"/>
                </a:lnTo>
                <a:close/>
                <a:moveTo>
                  <a:pt x="13773" y="2774"/>
                </a:moveTo>
                <a:lnTo>
                  <a:pt x="14089" y="3115"/>
                </a:lnTo>
                <a:lnTo>
                  <a:pt x="13846" y="3236"/>
                </a:lnTo>
                <a:lnTo>
                  <a:pt x="13724" y="3334"/>
                </a:lnTo>
                <a:lnTo>
                  <a:pt x="13651" y="3407"/>
                </a:lnTo>
                <a:lnTo>
                  <a:pt x="13456" y="3163"/>
                </a:lnTo>
                <a:lnTo>
                  <a:pt x="13432" y="3139"/>
                </a:lnTo>
                <a:lnTo>
                  <a:pt x="13505" y="3090"/>
                </a:lnTo>
                <a:lnTo>
                  <a:pt x="13554" y="3017"/>
                </a:lnTo>
                <a:lnTo>
                  <a:pt x="13675" y="2896"/>
                </a:lnTo>
                <a:lnTo>
                  <a:pt x="13773" y="2774"/>
                </a:lnTo>
                <a:close/>
                <a:moveTo>
                  <a:pt x="2263" y="3188"/>
                </a:moveTo>
                <a:lnTo>
                  <a:pt x="2312" y="3285"/>
                </a:lnTo>
                <a:lnTo>
                  <a:pt x="2409" y="3358"/>
                </a:lnTo>
                <a:lnTo>
                  <a:pt x="2555" y="3480"/>
                </a:lnTo>
                <a:lnTo>
                  <a:pt x="2726" y="3577"/>
                </a:lnTo>
                <a:lnTo>
                  <a:pt x="2531" y="3796"/>
                </a:lnTo>
                <a:lnTo>
                  <a:pt x="2117" y="3553"/>
                </a:lnTo>
                <a:lnTo>
                  <a:pt x="1971" y="3504"/>
                </a:lnTo>
                <a:lnTo>
                  <a:pt x="2263" y="3188"/>
                </a:lnTo>
                <a:close/>
                <a:moveTo>
                  <a:pt x="14284" y="3334"/>
                </a:moveTo>
                <a:lnTo>
                  <a:pt x="14478" y="3577"/>
                </a:lnTo>
                <a:lnTo>
                  <a:pt x="14624" y="3820"/>
                </a:lnTo>
                <a:lnTo>
                  <a:pt x="14478" y="3869"/>
                </a:lnTo>
                <a:lnTo>
                  <a:pt x="14356" y="3918"/>
                </a:lnTo>
                <a:lnTo>
                  <a:pt x="14235" y="3966"/>
                </a:lnTo>
                <a:lnTo>
                  <a:pt x="14113" y="4039"/>
                </a:lnTo>
                <a:lnTo>
                  <a:pt x="13773" y="3577"/>
                </a:lnTo>
                <a:lnTo>
                  <a:pt x="13894" y="3528"/>
                </a:lnTo>
                <a:lnTo>
                  <a:pt x="13992" y="3480"/>
                </a:lnTo>
                <a:lnTo>
                  <a:pt x="14186" y="3382"/>
                </a:lnTo>
                <a:lnTo>
                  <a:pt x="14284" y="3334"/>
                </a:lnTo>
                <a:close/>
                <a:moveTo>
                  <a:pt x="1825" y="3699"/>
                </a:moveTo>
                <a:lnTo>
                  <a:pt x="2020" y="3845"/>
                </a:lnTo>
                <a:lnTo>
                  <a:pt x="2312" y="4064"/>
                </a:lnTo>
                <a:lnTo>
                  <a:pt x="2069" y="4453"/>
                </a:lnTo>
                <a:lnTo>
                  <a:pt x="1850" y="4307"/>
                </a:lnTo>
                <a:lnTo>
                  <a:pt x="1533" y="4112"/>
                </a:lnTo>
                <a:lnTo>
                  <a:pt x="1825" y="3699"/>
                </a:lnTo>
                <a:close/>
                <a:moveTo>
                  <a:pt x="14794" y="4112"/>
                </a:moveTo>
                <a:lnTo>
                  <a:pt x="14965" y="4453"/>
                </a:lnTo>
                <a:lnTo>
                  <a:pt x="14794" y="4526"/>
                </a:lnTo>
                <a:lnTo>
                  <a:pt x="14648" y="4599"/>
                </a:lnTo>
                <a:lnTo>
                  <a:pt x="14478" y="4696"/>
                </a:lnTo>
                <a:lnTo>
                  <a:pt x="14308" y="4356"/>
                </a:lnTo>
                <a:lnTo>
                  <a:pt x="14551" y="4258"/>
                </a:lnTo>
                <a:lnTo>
                  <a:pt x="14673" y="4210"/>
                </a:lnTo>
                <a:lnTo>
                  <a:pt x="14794" y="4112"/>
                </a:lnTo>
                <a:close/>
                <a:moveTo>
                  <a:pt x="1412" y="4331"/>
                </a:moveTo>
                <a:lnTo>
                  <a:pt x="1485" y="4429"/>
                </a:lnTo>
                <a:lnTo>
                  <a:pt x="1606" y="4526"/>
                </a:lnTo>
                <a:lnTo>
                  <a:pt x="1752" y="4648"/>
                </a:lnTo>
                <a:lnTo>
                  <a:pt x="1898" y="4745"/>
                </a:lnTo>
                <a:lnTo>
                  <a:pt x="1825" y="4867"/>
                </a:lnTo>
                <a:lnTo>
                  <a:pt x="1533" y="4745"/>
                </a:lnTo>
                <a:lnTo>
                  <a:pt x="1387" y="4696"/>
                </a:lnTo>
                <a:lnTo>
                  <a:pt x="1241" y="4696"/>
                </a:lnTo>
                <a:lnTo>
                  <a:pt x="1412" y="4331"/>
                </a:lnTo>
                <a:close/>
                <a:moveTo>
                  <a:pt x="15062" y="4745"/>
                </a:moveTo>
                <a:lnTo>
                  <a:pt x="15208" y="5183"/>
                </a:lnTo>
                <a:lnTo>
                  <a:pt x="15135" y="5183"/>
                </a:lnTo>
                <a:lnTo>
                  <a:pt x="15038" y="5207"/>
                </a:lnTo>
                <a:lnTo>
                  <a:pt x="14843" y="5256"/>
                </a:lnTo>
                <a:lnTo>
                  <a:pt x="14746" y="5305"/>
                </a:lnTo>
                <a:lnTo>
                  <a:pt x="14600" y="4891"/>
                </a:lnTo>
                <a:lnTo>
                  <a:pt x="14770" y="4842"/>
                </a:lnTo>
                <a:lnTo>
                  <a:pt x="14916" y="4794"/>
                </a:lnTo>
                <a:lnTo>
                  <a:pt x="15062" y="4745"/>
                </a:lnTo>
                <a:close/>
                <a:moveTo>
                  <a:pt x="1168" y="4794"/>
                </a:moveTo>
                <a:lnTo>
                  <a:pt x="1412" y="5013"/>
                </a:lnTo>
                <a:lnTo>
                  <a:pt x="1558" y="5086"/>
                </a:lnTo>
                <a:lnTo>
                  <a:pt x="1704" y="5159"/>
                </a:lnTo>
                <a:lnTo>
                  <a:pt x="1558" y="5524"/>
                </a:lnTo>
                <a:lnTo>
                  <a:pt x="1509" y="5475"/>
                </a:lnTo>
                <a:lnTo>
                  <a:pt x="1314" y="5402"/>
                </a:lnTo>
                <a:lnTo>
                  <a:pt x="1144" y="5353"/>
                </a:lnTo>
                <a:lnTo>
                  <a:pt x="974" y="5329"/>
                </a:lnTo>
                <a:lnTo>
                  <a:pt x="1168" y="4794"/>
                </a:lnTo>
                <a:close/>
                <a:moveTo>
                  <a:pt x="15305" y="5499"/>
                </a:moveTo>
                <a:lnTo>
                  <a:pt x="15403" y="5986"/>
                </a:lnTo>
                <a:lnTo>
                  <a:pt x="15184" y="6035"/>
                </a:lnTo>
                <a:lnTo>
                  <a:pt x="14965" y="6083"/>
                </a:lnTo>
                <a:lnTo>
                  <a:pt x="14916" y="5791"/>
                </a:lnTo>
                <a:lnTo>
                  <a:pt x="14867" y="5621"/>
                </a:lnTo>
                <a:lnTo>
                  <a:pt x="14940" y="5597"/>
                </a:lnTo>
                <a:lnTo>
                  <a:pt x="15111" y="5548"/>
                </a:lnTo>
                <a:lnTo>
                  <a:pt x="15305" y="5499"/>
                </a:lnTo>
                <a:close/>
                <a:moveTo>
                  <a:pt x="876" y="5572"/>
                </a:moveTo>
                <a:lnTo>
                  <a:pt x="1022" y="5645"/>
                </a:lnTo>
                <a:lnTo>
                  <a:pt x="1193" y="5718"/>
                </a:lnTo>
                <a:lnTo>
                  <a:pt x="1387" y="5767"/>
                </a:lnTo>
                <a:lnTo>
                  <a:pt x="1436" y="5791"/>
                </a:lnTo>
                <a:lnTo>
                  <a:pt x="1485" y="5767"/>
                </a:lnTo>
                <a:lnTo>
                  <a:pt x="1387" y="6229"/>
                </a:lnTo>
                <a:lnTo>
                  <a:pt x="1314" y="6156"/>
                </a:lnTo>
                <a:lnTo>
                  <a:pt x="1217" y="6108"/>
                </a:lnTo>
                <a:lnTo>
                  <a:pt x="1022" y="6059"/>
                </a:lnTo>
                <a:lnTo>
                  <a:pt x="876" y="6035"/>
                </a:lnTo>
                <a:lnTo>
                  <a:pt x="730" y="6059"/>
                </a:lnTo>
                <a:lnTo>
                  <a:pt x="876" y="5572"/>
                </a:lnTo>
                <a:close/>
                <a:moveTo>
                  <a:pt x="15476" y="6327"/>
                </a:moveTo>
                <a:lnTo>
                  <a:pt x="15549" y="6643"/>
                </a:lnTo>
                <a:lnTo>
                  <a:pt x="15354" y="6643"/>
                </a:lnTo>
                <a:lnTo>
                  <a:pt x="15086" y="6692"/>
                </a:lnTo>
                <a:lnTo>
                  <a:pt x="15038" y="6375"/>
                </a:lnTo>
                <a:lnTo>
                  <a:pt x="15086" y="6375"/>
                </a:lnTo>
                <a:lnTo>
                  <a:pt x="15476" y="6327"/>
                </a:lnTo>
                <a:close/>
                <a:moveTo>
                  <a:pt x="682" y="6278"/>
                </a:moveTo>
                <a:lnTo>
                  <a:pt x="779" y="6351"/>
                </a:lnTo>
                <a:lnTo>
                  <a:pt x="901" y="6375"/>
                </a:lnTo>
                <a:lnTo>
                  <a:pt x="1071" y="6448"/>
                </a:lnTo>
                <a:lnTo>
                  <a:pt x="1168" y="6497"/>
                </a:lnTo>
                <a:lnTo>
                  <a:pt x="1290" y="6497"/>
                </a:lnTo>
                <a:lnTo>
                  <a:pt x="1339" y="6473"/>
                </a:lnTo>
                <a:lnTo>
                  <a:pt x="1290" y="6716"/>
                </a:lnTo>
                <a:lnTo>
                  <a:pt x="1217" y="6667"/>
                </a:lnTo>
                <a:lnTo>
                  <a:pt x="925" y="6619"/>
                </a:lnTo>
                <a:lnTo>
                  <a:pt x="755" y="6594"/>
                </a:lnTo>
                <a:lnTo>
                  <a:pt x="609" y="6619"/>
                </a:lnTo>
                <a:lnTo>
                  <a:pt x="609" y="6619"/>
                </a:lnTo>
                <a:lnTo>
                  <a:pt x="682" y="6278"/>
                </a:lnTo>
                <a:close/>
                <a:moveTo>
                  <a:pt x="15622" y="6959"/>
                </a:moveTo>
                <a:lnTo>
                  <a:pt x="15670" y="7178"/>
                </a:lnTo>
                <a:lnTo>
                  <a:pt x="15695" y="7349"/>
                </a:lnTo>
                <a:lnTo>
                  <a:pt x="15184" y="7349"/>
                </a:lnTo>
                <a:lnTo>
                  <a:pt x="15135" y="6959"/>
                </a:lnTo>
                <a:close/>
                <a:moveTo>
                  <a:pt x="560" y="6813"/>
                </a:moveTo>
                <a:lnTo>
                  <a:pt x="706" y="6886"/>
                </a:lnTo>
                <a:lnTo>
                  <a:pt x="828" y="6935"/>
                </a:lnTo>
                <a:lnTo>
                  <a:pt x="1120" y="7032"/>
                </a:lnTo>
                <a:lnTo>
                  <a:pt x="1193" y="7032"/>
                </a:lnTo>
                <a:lnTo>
                  <a:pt x="1266" y="7008"/>
                </a:lnTo>
                <a:lnTo>
                  <a:pt x="1193" y="7495"/>
                </a:lnTo>
                <a:lnTo>
                  <a:pt x="1095" y="7446"/>
                </a:lnTo>
                <a:lnTo>
                  <a:pt x="998" y="7422"/>
                </a:lnTo>
                <a:lnTo>
                  <a:pt x="657" y="7349"/>
                </a:lnTo>
                <a:lnTo>
                  <a:pt x="511" y="7300"/>
                </a:lnTo>
                <a:lnTo>
                  <a:pt x="560" y="6813"/>
                </a:lnTo>
                <a:close/>
                <a:moveTo>
                  <a:pt x="15208" y="7665"/>
                </a:moveTo>
                <a:lnTo>
                  <a:pt x="15403" y="7689"/>
                </a:lnTo>
                <a:lnTo>
                  <a:pt x="15695" y="7714"/>
                </a:lnTo>
                <a:lnTo>
                  <a:pt x="15695" y="7981"/>
                </a:lnTo>
                <a:lnTo>
                  <a:pt x="15573" y="7957"/>
                </a:lnTo>
                <a:lnTo>
                  <a:pt x="15451" y="7957"/>
                </a:lnTo>
                <a:lnTo>
                  <a:pt x="15330" y="7981"/>
                </a:lnTo>
                <a:lnTo>
                  <a:pt x="15232" y="8030"/>
                </a:lnTo>
                <a:lnTo>
                  <a:pt x="15208" y="7665"/>
                </a:lnTo>
                <a:close/>
                <a:moveTo>
                  <a:pt x="463" y="7641"/>
                </a:moveTo>
                <a:lnTo>
                  <a:pt x="633" y="7714"/>
                </a:lnTo>
                <a:lnTo>
                  <a:pt x="828" y="7762"/>
                </a:lnTo>
                <a:lnTo>
                  <a:pt x="998" y="7787"/>
                </a:lnTo>
                <a:lnTo>
                  <a:pt x="1071" y="7787"/>
                </a:lnTo>
                <a:lnTo>
                  <a:pt x="1144" y="7762"/>
                </a:lnTo>
                <a:lnTo>
                  <a:pt x="1071" y="8127"/>
                </a:lnTo>
                <a:lnTo>
                  <a:pt x="1022" y="8103"/>
                </a:lnTo>
                <a:lnTo>
                  <a:pt x="706" y="8103"/>
                </a:lnTo>
                <a:lnTo>
                  <a:pt x="584" y="8127"/>
                </a:lnTo>
                <a:lnTo>
                  <a:pt x="438" y="8176"/>
                </a:lnTo>
                <a:lnTo>
                  <a:pt x="463" y="7787"/>
                </a:lnTo>
                <a:lnTo>
                  <a:pt x="463" y="7641"/>
                </a:lnTo>
                <a:close/>
                <a:moveTo>
                  <a:pt x="15232" y="8176"/>
                </a:moveTo>
                <a:lnTo>
                  <a:pt x="15403" y="8249"/>
                </a:lnTo>
                <a:lnTo>
                  <a:pt x="15719" y="8346"/>
                </a:lnTo>
                <a:lnTo>
                  <a:pt x="15719" y="8517"/>
                </a:lnTo>
                <a:lnTo>
                  <a:pt x="15719" y="8687"/>
                </a:lnTo>
                <a:lnTo>
                  <a:pt x="15524" y="8638"/>
                </a:lnTo>
                <a:lnTo>
                  <a:pt x="15378" y="8590"/>
                </a:lnTo>
                <a:lnTo>
                  <a:pt x="15208" y="8565"/>
                </a:lnTo>
                <a:lnTo>
                  <a:pt x="15232" y="8371"/>
                </a:lnTo>
                <a:lnTo>
                  <a:pt x="15232" y="8176"/>
                </a:lnTo>
                <a:close/>
                <a:moveTo>
                  <a:pt x="438" y="8395"/>
                </a:moveTo>
                <a:lnTo>
                  <a:pt x="584" y="8444"/>
                </a:lnTo>
                <a:lnTo>
                  <a:pt x="706" y="8444"/>
                </a:lnTo>
                <a:lnTo>
                  <a:pt x="974" y="8419"/>
                </a:lnTo>
                <a:lnTo>
                  <a:pt x="1022" y="8419"/>
                </a:lnTo>
                <a:lnTo>
                  <a:pt x="1022" y="8468"/>
                </a:lnTo>
                <a:lnTo>
                  <a:pt x="998" y="8736"/>
                </a:lnTo>
                <a:lnTo>
                  <a:pt x="974" y="8979"/>
                </a:lnTo>
                <a:lnTo>
                  <a:pt x="925" y="9003"/>
                </a:lnTo>
                <a:lnTo>
                  <a:pt x="706" y="9028"/>
                </a:lnTo>
                <a:lnTo>
                  <a:pt x="584" y="9028"/>
                </a:lnTo>
                <a:lnTo>
                  <a:pt x="463" y="9076"/>
                </a:lnTo>
                <a:lnTo>
                  <a:pt x="438" y="8395"/>
                </a:lnTo>
                <a:close/>
                <a:moveTo>
                  <a:pt x="15111" y="8882"/>
                </a:moveTo>
                <a:lnTo>
                  <a:pt x="15305" y="8955"/>
                </a:lnTo>
                <a:lnTo>
                  <a:pt x="15476" y="9028"/>
                </a:lnTo>
                <a:lnTo>
                  <a:pt x="15597" y="9076"/>
                </a:lnTo>
                <a:lnTo>
                  <a:pt x="15719" y="9101"/>
                </a:lnTo>
                <a:lnTo>
                  <a:pt x="15816" y="9149"/>
                </a:lnTo>
                <a:lnTo>
                  <a:pt x="15792" y="9587"/>
                </a:lnTo>
                <a:lnTo>
                  <a:pt x="15670" y="9490"/>
                </a:lnTo>
                <a:lnTo>
                  <a:pt x="15500" y="9417"/>
                </a:lnTo>
                <a:lnTo>
                  <a:pt x="15378" y="9368"/>
                </a:lnTo>
                <a:lnTo>
                  <a:pt x="15232" y="9320"/>
                </a:lnTo>
                <a:lnTo>
                  <a:pt x="15111" y="9320"/>
                </a:lnTo>
                <a:lnTo>
                  <a:pt x="15062" y="9344"/>
                </a:lnTo>
                <a:lnTo>
                  <a:pt x="15086" y="8930"/>
                </a:lnTo>
                <a:lnTo>
                  <a:pt x="15111" y="8882"/>
                </a:lnTo>
                <a:close/>
                <a:moveTo>
                  <a:pt x="998" y="9368"/>
                </a:moveTo>
                <a:lnTo>
                  <a:pt x="1047" y="9757"/>
                </a:lnTo>
                <a:lnTo>
                  <a:pt x="803" y="9806"/>
                </a:lnTo>
                <a:lnTo>
                  <a:pt x="706" y="9830"/>
                </a:lnTo>
                <a:lnTo>
                  <a:pt x="609" y="9903"/>
                </a:lnTo>
                <a:lnTo>
                  <a:pt x="584" y="9903"/>
                </a:lnTo>
                <a:lnTo>
                  <a:pt x="511" y="9368"/>
                </a:lnTo>
                <a:close/>
                <a:moveTo>
                  <a:pt x="15013" y="9563"/>
                </a:moveTo>
                <a:lnTo>
                  <a:pt x="15111" y="9636"/>
                </a:lnTo>
                <a:lnTo>
                  <a:pt x="15232" y="9709"/>
                </a:lnTo>
                <a:lnTo>
                  <a:pt x="15451" y="9855"/>
                </a:lnTo>
                <a:lnTo>
                  <a:pt x="15670" y="10025"/>
                </a:lnTo>
                <a:lnTo>
                  <a:pt x="15719" y="10049"/>
                </a:lnTo>
                <a:lnTo>
                  <a:pt x="15646" y="10366"/>
                </a:lnTo>
                <a:lnTo>
                  <a:pt x="15524" y="10317"/>
                </a:lnTo>
                <a:lnTo>
                  <a:pt x="15281" y="10147"/>
                </a:lnTo>
                <a:lnTo>
                  <a:pt x="15111" y="10025"/>
                </a:lnTo>
                <a:lnTo>
                  <a:pt x="14940" y="9928"/>
                </a:lnTo>
                <a:lnTo>
                  <a:pt x="15013" y="9563"/>
                </a:lnTo>
                <a:close/>
                <a:moveTo>
                  <a:pt x="8176" y="3650"/>
                </a:moveTo>
                <a:lnTo>
                  <a:pt x="8127" y="3674"/>
                </a:lnTo>
                <a:lnTo>
                  <a:pt x="8054" y="3723"/>
                </a:lnTo>
                <a:lnTo>
                  <a:pt x="8006" y="3772"/>
                </a:lnTo>
                <a:lnTo>
                  <a:pt x="7957" y="3845"/>
                </a:lnTo>
                <a:lnTo>
                  <a:pt x="7933" y="3918"/>
                </a:lnTo>
                <a:lnTo>
                  <a:pt x="7908" y="4575"/>
                </a:lnTo>
                <a:lnTo>
                  <a:pt x="7908" y="5232"/>
                </a:lnTo>
                <a:lnTo>
                  <a:pt x="7981" y="6570"/>
                </a:lnTo>
                <a:lnTo>
                  <a:pt x="7981" y="7032"/>
                </a:lnTo>
                <a:lnTo>
                  <a:pt x="7981" y="7470"/>
                </a:lnTo>
                <a:lnTo>
                  <a:pt x="7957" y="7933"/>
                </a:lnTo>
                <a:lnTo>
                  <a:pt x="7957" y="8395"/>
                </a:lnTo>
                <a:lnTo>
                  <a:pt x="7981" y="8468"/>
                </a:lnTo>
                <a:lnTo>
                  <a:pt x="8006" y="8541"/>
                </a:lnTo>
                <a:lnTo>
                  <a:pt x="8030" y="8590"/>
                </a:lnTo>
                <a:lnTo>
                  <a:pt x="8079" y="8614"/>
                </a:lnTo>
                <a:lnTo>
                  <a:pt x="8103" y="8736"/>
                </a:lnTo>
                <a:lnTo>
                  <a:pt x="8152" y="8857"/>
                </a:lnTo>
                <a:lnTo>
                  <a:pt x="8200" y="8979"/>
                </a:lnTo>
                <a:lnTo>
                  <a:pt x="8273" y="9076"/>
                </a:lnTo>
                <a:lnTo>
                  <a:pt x="8444" y="9271"/>
                </a:lnTo>
                <a:lnTo>
                  <a:pt x="8614" y="9441"/>
                </a:lnTo>
                <a:lnTo>
                  <a:pt x="9174" y="9952"/>
                </a:lnTo>
                <a:lnTo>
                  <a:pt x="9733" y="10463"/>
                </a:lnTo>
                <a:lnTo>
                  <a:pt x="9806" y="10512"/>
                </a:lnTo>
                <a:lnTo>
                  <a:pt x="9855" y="10536"/>
                </a:lnTo>
                <a:lnTo>
                  <a:pt x="10001" y="10536"/>
                </a:lnTo>
                <a:lnTo>
                  <a:pt x="10147" y="10512"/>
                </a:lnTo>
                <a:lnTo>
                  <a:pt x="10244" y="10439"/>
                </a:lnTo>
                <a:lnTo>
                  <a:pt x="10317" y="10317"/>
                </a:lnTo>
                <a:lnTo>
                  <a:pt x="10342" y="10195"/>
                </a:lnTo>
                <a:lnTo>
                  <a:pt x="10342" y="10147"/>
                </a:lnTo>
                <a:lnTo>
                  <a:pt x="10317" y="10074"/>
                </a:lnTo>
                <a:lnTo>
                  <a:pt x="10293" y="10025"/>
                </a:lnTo>
                <a:lnTo>
                  <a:pt x="10220" y="9952"/>
                </a:lnTo>
                <a:lnTo>
                  <a:pt x="9758" y="9539"/>
                </a:lnTo>
                <a:lnTo>
                  <a:pt x="9295" y="9125"/>
                </a:lnTo>
                <a:lnTo>
                  <a:pt x="8906" y="8784"/>
                </a:lnTo>
                <a:lnTo>
                  <a:pt x="8736" y="8590"/>
                </a:lnTo>
                <a:lnTo>
                  <a:pt x="8590" y="8395"/>
                </a:lnTo>
                <a:lnTo>
                  <a:pt x="8517" y="8298"/>
                </a:lnTo>
                <a:lnTo>
                  <a:pt x="8541" y="7762"/>
                </a:lnTo>
                <a:lnTo>
                  <a:pt x="8541" y="7203"/>
                </a:lnTo>
                <a:lnTo>
                  <a:pt x="8541" y="6667"/>
                </a:lnTo>
                <a:lnTo>
                  <a:pt x="8517" y="6108"/>
                </a:lnTo>
                <a:lnTo>
                  <a:pt x="8444" y="5013"/>
                </a:lnTo>
                <a:lnTo>
                  <a:pt x="8419" y="4477"/>
                </a:lnTo>
                <a:lnTo>
                  <a:pt x="8419" y="3918"/>
                </a:lnTo>
                <a:lnTo>
                  <a:pt x="8419" y="3845"/>
                </a:lnTo>
                <a:lnTo>
                  <a:pt x="8395" y="3796"/>
                </a:lnTo>
                <a:lnTo>
                  <a:pt x="8371" y="3747"/>
                </a:lnTo>
                <a:lnTo>
                  <a:pt x="8298" y="3699"/>
                </a:lnTo>
                <a:lnTo>
                  <a:pt x="8249" y="3674"/>
                </a:lnTo>
                <a:lnTo>
                  <a:pt x="8200" y="3650"/>
                </a:lnTo>
                <a:close/>
                <a:moveTo>
                  <a:pt x="633" y="10074"/>
                </a:moveTo>
                <a:lnTo>
                  <a:pt x="730" y="10122"/>
                </a:lnTo>
                <a:lnTo>
                  <a:pt x="876" y="10147"/>
                </a:lnTo>
                <a:lnTo>
                  <a:pt x="998" y="10147"/>
                </a:lnTo>
                <a:lnTo>
                  <a:pt x="1144" y="10122"/>
                </a:lnTo>
                <a:lnTo>
                  <a:pt x="1266" y="10487"/>
                </a:lnTo>
                <a:lnTo>
                  <a:pt x="1047" y="10585"/>
                </a:lnTo>
                <a:lnTo>
                  <a:pt x="925" y="10609"/>
                </a:lnTo>
                <a:lnTo>
                  <a:pt x="779" y="10682"/>
                </a:lnTo>
                <a:lnTo>
                  <a:pt x="706" y="10366"/>
                </a:lnTo>
                <a:lnTo>
                  <a:pt x="633" y="10074"/>
                </a:lnTo>
                <a:close/>
                <a:moveTo>
                  <a:pt x="14867" y="10244"/>
                </a:moveTo>
                <a:lnTo>
                  <a:pt x="14989" y="10366"/>
                </a:lnTo>
                <a:lnTo>
                  <a:pt x="15111" y="10463"/>
                </a:lnTo>
                <a:lnTo>
                  <a:pt x="15232" y="10560"/>
                </a:lnTo>
                <a:lnTo>
                  <a:pt x="15378" y="10658"/>
                </a:lnTo>
                <a:lnTo>
                  <a:pt x="15549" y="10706"/>
                </a:lnTo>
                <a:lnTo>
                  <a:pt x="15403" y="11071"/>
                </a:lnTo>
                <a:lnTo>
                  <a:pt x="15111" y="10852"/>
                </a:lnTo>
                <a:lnTo>
                  <a:pt x="15013" y="10779"/>
                </a:lnTo>
                <a:lnTo>
                  <a:pt x="14892" y="10706"/>
                </a:lnTo>
                <a:lnTo>
                  <a:pt x="14843" y="10682"/>
                </a:lnTo>
                <a:lnTo>
                  <a:pt x="14794" y="10658"/>
                </a:lnTo>
                <a:lnTo>
                  <a:pt x="14770" y="10658"/>
                </a:lnTo>
                <a:lnTo>
                  <a:pt x="14867" y="10244"/>
                </a:lnTo>
                <a:close/>
                <a:moveTo>
                  <a:pt x="1412" y="10852"/>
                </a:moveTo>
                <a:lnTo>
                  <a:pt x="1558" y="11169"/>
                </a:lnTo>
                <a:lnTo>
                  <a:pt x="1363" y="11266"/>
                </a:lnTo>
                <a:lnTo>
                  <a:pt x="1241" y="11339"/>
                </a:lnTo>
                <a:lnTo>
                  <a:pt x="1168" y="11363"/>
                </a:lnTo>
                <a:lnTo>
                  <a:pt x="1095" y="11436"/>
                </a:lnTo>
                <a:lnTo>
                  <a:pt x="901" y="10950"/>
                </a:lnTo>
                <a:lnTo>
                  <a:pt x="1095" y="10925"/>
                </a:lnTo>
                <a:lnTo>
                  <a:pt x="1241" y="10901"/>
                </a:lnTo>
                <a:lnTo>
                  <a:pt x="1412" y="10852"/>
                </a:lnTo>
                <a:close/>
                <a:moveTo>
                  <a:pt x="14697" y="10877"/>
                </a:moveTo>
                <a:lnTo>
                  <a:pt x="14721" y="10901"/>
                </a:lnTo>
                <a:lnTo>
                  <a:pt x="14794" y="11023"/>
                </a:lnTo>
                <a:lnTo>
                  <a:pt x="14892" y="11144"/>
                </a:lnTo>
                <a:lnTo>
                  <a:pt x="15062" y="11290"/>
                </a:lnTo>
                <a:lnTo>
                  <a:pt x="15159" y="11363"/>
                </a:lnTo>
                <a:lnTo>
                  <a:pt x="15257" y="11412"/>
                </a:lnTo>
                <a:lnTo>
                  <a:pt x="15062" y="11874"/>
                </a:lnTo>
                <a:lnTo>
                  <a:pt x="15062" y="11850"/>
                </a:lnTo>
                <a:lnTo>
                  <a:pt x="14940" y="11753"/>
                </a:lnTo>
                <a:lnTo>
                  <a:pt x="14819" y="11607"/>
                </a:lnTo>
                <a:lnTo>
                  <a:pt x="14648" y="11509"/>
                </a:lnTo>
                <a:lnTo>
                  <a:pt x="14575" y="11461"/>
                </a:lnTo>
                <a:lnTo>
                  <a:pt x="14502" y="11461"/>
                </a:lnTo>
                <a:lnTo>
                  <a:pt x="14673" y="10998"/>
                </a:lnTo>
                <a:lnTo>
                  <a:pt x="14697" y="10877"/>
                </a:lnTo>
                <a:close/>
                <a:moveTo>
                  <a:pt x="1752" y="11509"/>
                </a:moveTo>
                <a:lnTo>
                  <a:pt x="1874" y="11704"/>
                </a:lnTo>
                <a:lnTo>
                  <a:pt x="1752" y="11826"/>
                </a:lnTo>
                <a:lnTo>
                  <a:pt x="1606" y="11972"/>
                </a:lnTo>
                <a:lnTo>
                  <a:pt x="1485" y="12142"/>
                </a:lnTo>
                <a:lnTo>
                  <a:pt x="1241" y="11680"/>
                </a:lnTo>
                <a:lnTo>
                  <a:pt x="1363" y="11655"/>
                </a:lnTo>
                <a:lnTo>
                  <a:pt x="1485" y="11607"/>
                </a:lnTo>
                <a:lnTo>
                  <a:pt x="1752" y="11509"/>
                </a:lnTo>
                <a:close/>
                <a:moveTo>
                  <a:pt x="14405" y="11607"/>
                </a:moveTo>
                <a:lnTo>
                  <a:pt x="14575" y="11801"/>
                </a:lnTo>
                <a:lnTo>
                  <a:pt x="14721" y="11947"/>
                </a:lnTo>
                <a:lnTo>
                  <a:pt x="14892" y="12093"/>
                </a:lnTo>
                <a:lnTo>
                  <a:pt x="14940" y="12118"/>
                </a:lnTo>
                <a:lnTo>
                  <a:pt x="14794" y="12361"/>
                </a:lnTo>
                <a:lnTo>
                  <a:pt x="14721" y="12288"/>
                </a:lnTo>
                <a:lnTo>
                  <a:pt x="14648" y="12215"/>
                </a:lnTo>
                <a:lnTo>
                  <a:pt x="14478" y="12118"/>
                </a:lnTo>
                <a:lnTo>
                  <a:pt x="14235" y="11947"/>
                </a:lnTo>
                <a:lnTo>
                  <a:pt x="14405" y="11607"/>
                </a:lnTo>
                <a:close/>
                <a:moveTo>
                  <a:pt x="2069" y="11996"/>
                </a:moveTo>
                <a:lnTo>
                  <a:pt x="2263" y="12288"/>
                </a:lnTo>
                <a:lnTo>
                  <a:pt x="2117" y="12410"/>
                </a:lnTo>
                <a:lnTo>
                  <a:pt x="1996" y="12556"/>
                </a:lnTo>
                <a:lnTo>
                  <a:pt x="1947" y="12653"/>
                </a:lnTo>
                <a:lnTo>
                  <a:pt x="1898" y="12750"/>
                </a:lnTo>
                <a:lnTo>
                  <a:pt x="1631" y="12361"/>
                </a:lnTo>
                <a:lnTo>
                  <a:pt x="1825" y="12215"/>
                </a:lnTo>
                <a:lnTo>
                  <a:pt x="1996" y="12069"/>
                </a:lnTo>
                <a:lnTo>
                  <a:pt x="2069" y="11996"/>
                </a:lnTo>
                <a:close/>
                <a:moveTo>
                  <a:pt x="14065" y="12239"/>
                </a:moveTo>
                <a:lnTo>
                  <a:pt x="14186" y="12361"/>
                </a:lnTo>
                <a:lnTo>
                  <a:pt x="14405" y="12507"/>
                </a:lnTo>
                <a:lnTo>
                  <a:pt x="14502" y="12580"/>
                </a:lnTo>
                <a:lnTo>
                  <a:pt x="14624" y="12629"/>
                </a:lnTo>
                <a:lnTo>
                  <a:pt x="14381" y="12969"/>
                </a:lnTo>
                <a:lnTo>
                  <a:pt x="14332" y="12872"/>
                </a:lnTo>
                <a:lnTo>
                  <a:pt x="14259" y="12799"/>
                </a:lnTo>
                <a:lnTo>
                  <a:pt x="14113" y="12677"/>
                </a:lnTo>
                <a:lnTo>
                  <a:pt x="13919" y="12483"/>
                </a:lnTo>
                <a:lnTo>
                  <a:pt x="14065" y="12239"/>
                </a:lnTo>
                <a:close/>
                <a:moveTo>
                  <a:pt x="2531" y="12604"/>
                </a:moveTo>
                <a:lnTo>
                  <a:pt x="2726" y="12848"/>
                </a:lnTo>
                <a:lnTo>
                  <a:pt x="2458" y="13237"/>
                </a:lnTo>
                <a:lnTo>
                  <a:pt x="2361" y="13359"/>
                </a:lnTo>
                <a:lnTo>
                  <a:pt x="2044" y="12921"/>
                </a:lnTo>
                <a:lnTo>
                  <a:pt x="2142" y="12896"/>
                </a:lnTo>
                <a:lnTo>
                  <a:pt x="2239" y="12848"/>
                </a:lnTo>
                <a:lnTo>
                  <a:pt x="2385" y="12726"/>
                </a:lnTo>
                <a:lnTo>
                  <a:pt x="2531" y="12604"/>
                </a:lnTo>
                <a:close/>
                <a:moveTo>
                  <a:pt x="13773" y="12702"/>
                </a:moveTo>
                <a:lnTo>
                  <a:pt x="13797" y="12726"/>
                </a:lnTo>
                <a:lnTo>
                  <a:pt x="13992" y="12945"/>
                </a:lnTo>
                <a:lnTo>
                  <a:pt x="14089" y="13042"/>
                </a:lnTo>
                <a:lnTo>
                  <a:pt x="14162" y="13164"/>
                </a:lnTo>
                <a:lnTo>
                  <a:pt x="14211" y="13213"/>
                </a:lnTo>
                <a:lnTo>
                  <a:pt x="13967" y="13505"/>
                </a:lnTo>
                <a:lnTo>
                  <a:pt x="13821" y="13310"/>
                </a:lnTo>
                <a:lnTo>
                  <a:pt x="13675" y="13115"/>
                </a:lnTo>
                <a:lnTo>
                  <a:pt x="13529" y="13018"/>
                </a:lnTo>
                <a:lnTo>
                  <a:pt x="13773" y="12702"/>
                </a:lnTo>
                <a:close/>
                <a:moveTo>
                  <a:pt x="2993" y="13164"/>
                </a:moveTo>
                <a:lnTo>
                  <a:pt x="3188" y="13383"/>
                </a:lnTo>
                <a:lnTo>
                  <a:pt x="3164" y="13456"/>
                </a:lnTo>
                <a:lnTo>
                  <a:pt x="2969" y="13651"/>
                </a:lnTo>
                <a:lnTo>
                  <a:pt x="2896" y="13748"/>
                </a:lnTo>
                <a:lnTo>
                  <a:pt x="2823" y="13845"/>
                </a:lnTo>
                <a:lnTo>
                  <a:pt x="2726" y="13772"/>
                </a:lnTo>
                <a:lnTo>
                  <a:pt x="2580" y="13578"/>
                </a:lnTo>
                <a:lnTo>
                  <a:pt x="2653" y="13529"/>
                </a:lnTo>
                <a:lnTo>
                  <a:pt x="2726" y="13456"/>
                </a:lnTo>
                <a:lnTo>
                  <a:pt x="2993" y="13164"/>
                </a:lnTo>
                <a:close/>
                <a:moveTo>
                  <a:pt x="13383" y="13188"/>
                </a:moveTo>
                <a:lnTo>
                  <a:pt x="13456" y="13334"/>
                </a:lnTo>
                <a:lnTo>
                  <a:pt x="13724" y="13748"/>
                </a:lnTo>
                <a:lnTo>
                  <a:pt x="13578" y="13918"/>
                </a:lnTo>
                <a:lnTo>
                  <a:pt x="13456" y="14040"/>
                </a:lnTo>
                <a:lnTo>
                  <a:pt x="13335" y="13821"/>
                </a:lnTo>
                <a:lnTo>
                  <a:pt x="13213" y="13602"/>
                </a:lnTo>
                <a:lnTo>
                  <a:pt x="13116" y="13480"/>
                </a:lnTo>
                <a:lnTo>
                  <a:pt x="13237" y="13334"/>
                </a:lnTo>
                <a:lnTo>
                  <a:pt x="13383" y="13188"/>
                </a:lnTo>
                <a:close/>
                <a:moveTo>
                  <a:pt x="3456" y="13651"/>
                </a:moveTo>
                <a:lnTo>
                  <a:pt x="3796" y="13991"/>
                </a:lnTo>
                <a:lnTo>
                  <a:pt x="3650" y="14089"/>
                </a:lnTo>
                <a:lnTo>
                  <a:pt x="3504" y="14186"/>
                </a:lnTo>
                <a:lnTo>
                  <a:pt x="3407" y="14259"/>
                </a:lnTo>
                <a:lnTo>
                  <a:pt x="3334" y="14332"/>
                </a:lnTo>
                <a:lnTo>
                  <a:pt x="3042" y="14089"/>
                </a:lnTo>
                <a:lnTo>
                  <a:pt x="3164" y="13967"/>
                </a:lnTo>
                <a:lnTo>
                  <a:pt x="3237" y="13894"/>
                </a:lnTo>
                <a:lnTo>
                  <a:pt x="3334" y="13797"/>
                </a:lnTo>
                <a:lnTo>
                  <a:pt x="3456" y="13651"/>
                </a:lnTo>
                <a:close/>
                <a:moveTo>
                  <a:pt x="12945" y="13651"/>
                </a:moveTo>
                <a:lnTo>
                  <a:pt x="12994" y="13748"/>
                </a:lnTo>
                <a:lnTo>
                  <a:pt x="13213" y="14210"/>
                </a:lnTo>
                <a:lnTo>
                  <a:pt x="13213" y="14235"/>
                </a:lnTo>
                <a:lnTo>
                  <a:pt x="13043" y="14381"/>
                </a:lnTo>
                <a:lnTo>
                  <a:pt x="12970" y="14210"/>
                </a:lnTo>
                <a:lnTo>
                  <a:pt x="12897" y="14040"/>
                </a:lnTo>
                <a:lnTo>
                  <a:pt x="12824" y="13918"/>
                </a:lnTo>
                <a:lnTo>
                  <a:pt x="12751" y="13821"/>
                </a:lnTo>
                <a:lnTo>
                  <a:pt x="12945" y="13651"/>
                </a:lnTo>
                <a:close/>
                <a:moveTo>
                  <a:pt x="3967" y="14162"/>
                </a:moveTo>
                <a:lnTo>
                  <a:pt x="4332" y="14454"/>
                </a:lnTo>
                <a:lnTo>
                  <a:pt x="4283" y="14502"/>
                </a:lnTo>
                <a:lnTo>
                  <a:pt x="4113" y="14648"/>
                </a:lnTo>
                <a:lnTo>
                  <a:pt x="4040" y="14721"/>
                </a:lnTo>
                <a:lnTo>
                  <a:pt x="3991" y="14794"/>
                </a:lnTo>
                <a:lnTo>
                  <a:pt x="3602" y="14551"/>
                </a:lnTo>
                <a:lnTo>
                  <a:pt x="3748" y="14429"/>
                </a:lnTo>
                <a:lnTo>
                  <a:pt x="3845" y="14308"/>
                </a:lnTo>
                <a:lnTo>
                  <a:pt x="3967" y="14162"/>
                </a:lnTo>
                <a:close/>
                <a:moveTo>
                  <a:pt x="12556" y="13991"/>
                </a:moveTo>
                <a:lnTo>
                  <a:pt x="12605" y="14113"/>
                </a:lnTo>
                <a:lnTo>
                  <a:pt x="12678" y="14332"/>
                </a:lnTo>
                <a:lnTo>
                  <a:pt x="12775" y="14551"/>
                </a:lnTo>
                <a:lnTo>
                  <a:pt x="12775" y="14600"/>
                </a:lnTo>
                <a:lnTo>
                  <a:pt x="12459" y="14819"/>
                </a:lnTo>
                <a:lnTo>
                  <a:pt x="12434" y="14673"/>
                </a:lnTo>
                <a:lnTo>
                  <a:pt x="12361" y="14527"/>
                </a:lnTo>
                <a:lnTo>
                  <a:pt x="12313" y="14381"/>
                </a:lnTo>
                <a:lnTo>
                  <a:pt x="12215" y="14235"/>
                </a:lnTo>
                <a:lnTo>
                  <a:pt x="12556" y="13991"/>
                </a:lnTo>
                <a:close/>
                <a:moveTo>
                  <a:pt x="8760" y="1509"/>
                </a:moveTo>
                <a:lnTo>
                  <a:pt x="9174" y="1557"/>
                </a:lnTo>
                <a:lnTo>
                  <a:pt x="9222" y="1582"/>
                </a:lnTo>
                <a:lnTo>
                  <a:pt x="9271" y="1606"/>
                </a:lnTo>
                <a:lnTo>
                  <a:pt x="9368" y="1582"/>
                </a:lnTo>
                <a:lnTo>
                  <a:pt x="10123" y="1728"/>
                </a:lnTo>
                <a:lnTo>
                  <a:pt x="10488" y="1825"/>
                </a:lnTo>
                <a:lnTo>
                  <a:pt x="10877" y="1947"/>
                </a:lnTo>
                <a:lnTo>
                  <a:pt x="11291" y="2117"/>
                </a:lnTo>
                <a:lnTo>
                  <a:pt x="11656" y="2287"/>
                </a:lnTo>
                <a:lnTo>
                  <a:pt x="11510" y="2385"/>
                </a:lnTo>
                <a:lnTo>
                  <a:pt x="11388" y="2531"/>
                </a:lnTo>
                <a:lnTo>
                  <a:pt x="11193" y="2823"/>
                </a:lnTo>
                <a:lnTo>
                  <a:pt x="10950" y="3066"/>
                </a:lnTo>
                <a:lnTo>
                  <a:pt x="10853" y="3212"/>
                </a:lnTo>
                <a:lnTo>
                  <a:pt x="10828" y="3285"/>
                </a:lnTo>
                <a:lnTo>
                  <a:pt x="10804" y="3358"/>
                </a:lnTo>
                <a:lnTo>
                  <a:pt x="10804" y="3407"/>
                </a:lnTo>
                <a:lnTo>
                  <a:pt x="10828" y="3431"/>
                </a:lnTo>
                <a:lnTo>
                  <a:pt x="10853" y="3480"/>
                </a:lnTo>
                <a:lnTo>
                  <a:pt x="10974" y="3480"/>
                </a:lnTo>
                <a:lnTo>
                  <a:pt x="11047" y="3455"/>
                </a:lnTo>
                <a:lnTo>
                  <a:pt x="11193" y="3358"/>
                </a:lnTo>
                <a:lnTo>
                  <a:pt x="11315" y="3261"/>
                </a:lnTo>
                <a:lnTo>
                  <a:pt x="11412" y="3139"/>
                </a:lnTo>
                <a:lnTo>
                  <a:pt x="11680" y="2871"/>
                </a:lnTo>
                <a:lnTo>
                  <a:pt x="11826" y="2725"/>
                </a:lnTo>
                <a:lnTo>
                  <a:pt x="11875" y="2628"/>
                </a:lnTo>
                <a:lnTo>
                  <a:pt x="11948" y="2555"/>
                </a:lnTo>
                <a:lnTo>
                  <a:pt x="11948" y="2458"/>
                </a:lnTo>
                <a:lnTo>
                  <a:pt x="12313" y="2701"/>
                </a:lnTo>
                <a:lnTo>
                  <a:pt x="12629" y="2969"/>
                </a:lnTo>
                <a:lnTo>
                  <a:pt x="12945" y="3261"/>
                </a:lnTo>
                <a:lnTo>
                  <a:pt x="13237" y="3601"/>
                </a:lnTo>
                <a:lnTo>
                  <a:pt x="13456" y="3869"/>
                </a:lnTo>
                <a:lnTo>
                  <a:pt x="13651" y="4137"/>
                </a:lnTo>
                <a:lnTo>
                  <a:pt x="13821" y="4429"/>
                </a:lnTo>
                <a:lnTo>
                  <a:pt x="13992" y="4745"/>
                </a:lnTo>
                <a:lnTo>
                  <a:pt x="13870" y="4745"/>
                </a:lnTo>
                <a:lnTo>
                  <a:pt x="13748" y="4794"/>
                </a:lnTo>
                <a:lnTo>
                  <a:pt x="13505" y="4940"/>
                </a:lnTo>
                <a:lnTo>
                  <a:pt x="13237" y="5134"/>
                </a:lnTo>
                <a:lnTo>
                  <a:pt x="13067" y="5207"/>
                </a:lnTo>
                <a:lnTo>
                  <a:pt x="12921" y="5305"/>
                </a:lnTo>
                <a:lnTo>
                  <a:pt x="12872" y="5378"/>
                </a:lnTo>
                <a:lnTo>
                  <a:pt x="12872" y="5451"/>
                </a:lnTo>
                <a:lnTo>
                  <a:pt x="12897" y="5524"/>
                </a:lnTo>
                <a:lnTo>
                  <a:pt x="12970" y="5597"/>
                </a:lnTo>
                <a:lnTo>
                  <a:pt x="13043" y="5621"/>
                </a:lnTo>
                <a:lnTo>
                  <a:pt x="13116" y="5645"/>
                </a:lnTo>
                <a:lnTo>
                  <a:pt x="13286" y="5645"/>
                </a:lnTo>
                <a:lnTo>
                  <a:pt x="13432" y="5572"/>
                </a:lnTo>
                <a:lnTo>
                  <a:pt x="13578" y="5499"/>
                </a:lnTo>
                <a:lnTo>
                  <a:pt x="13870" y="5329"/>
                </a:lnTo>
                <a:lnTo>
                  <a:pt x="14016" y="5256"/>
                </a:lnTo>
                <a:lnTo>
                  <a:pt x="14162" y="5207"/>
                </a:lnTo>
                <a:lnTo>
                  <a:pt x="14211" y="5159"/>
                </a:lnTo>
                <a:lnTo>
                  <a:pt x="14381" y="5621"/>
                </a:lnTo>
                <a:lnTo>
                  <a:pt x="14502" y="6059"/>
                </a:lnTo>
                <a:lnTo>
                  <a:pt x="14600" y="6448"/>
                </a:lnTo>
                <a:lnTo>
                  <a:pt x="14648" y="6862"/>
                </a:lnTo>
                <a:lnTo>
                  <a:pt x="14746" y="7665"/>
                </a:lnTo>
                <a:lnTo>
                  <a:pt x="14746" y="7860"/>
                </a:lnTo>
                <a:lnTo>
                  <a:pt x="14746" y="8054"/>
                </a:lnTo>
                <a:lnTo>
                  <a:pt x="14575" y="8030"/>
                </a:lnTo>
                <a:lnTo>
                  <a:pt x="14138" y="8030"/>
                </a:lnTo>
                <a:lnTo>
                  <a:pt x="14016" y="8054"/>
                </a:lnTo>
                <a:lnTo>
                  <a:pt x="13919" y="8079"/>
                </a:lnTo>
                <a:lnTo>
                  <a:pt x="13821" y="8127"/>
                </a:lnTo>
                <a:lnTo>
                  <a:pt x="13748" y="8200"/>
                </a:lnTo>
                <a:lnTo>
                  <a:pt x="13724" y="8273"/>
                </a:lnTo>
                <a:lnTo>
                  <a:pt x="13700" y="8322"/>
                </a:lnTo>
                <a:lnTo>
                  <a:pt x="13724" y="8346"/>
                </a:lnTo>
                <a:lnTo>
                  <a:pt x="13773" y="8419"/>
                </a:lnTo>
                <a:lnTo>
                  <a:pt x="13846" y="8444"/>
                </a:lnTo>
                <a:lnTo>
                  <a:pt x="13992" y="8492"/>
                </a:lnTo>
                <a:lnTo>
                  <a:pt x="14138" y="8517"/>
                </a:lnTo>
                <a:lnTo>
                  <a:pt x="14284" y="8517"/>
                </a:lnTo>
                <a:lnTo>
                  <a:pt x="14527" y="8565"/>
                </a:lnTo>
                <a:lnTo>
                  <a:pt x="14746" y="8614"/>
                </a:lnTo>
                <a:lnTo>
                  <a:pt x="14794" y="8809"/>
                </a:lnTo>
                <a:lnTo>
                  <a:pt x="14770" y="9052"/>
                </a:lnTo>
                <a:lnTo>
                  <a:pt x="14697" y="9441"/>
                </a:lnTo>
                <a:lnTo>
                  <a:pt x="14600" y="9806"/>
                </a:lnTo>
                <a:lnTo>
                  <a:pt x="14356" y="10560"/>
                </a:lnTo>
                <a:lnTo>
                  <a:pt x="14186" y="11023"/>
                </a:lnTo>
                <a:lnTo>
                  <a:pt x="13992" y="11461"/>
                </a:lnTo>
                <a:lnTo>
                  <a:pt x="13821" y="11363"/>
                </a:lnTo>
                <a:lnTo>
                  <a:pt x="13651" y="11290"/>
                </a:lnTo>
                <a:lnTo>
                  <a:pt x="13456" y="11169"/>
                </a:lnTo>
                <a:lnTo>
                  <a:pt x="13335" y="11096"/>
                </a:lnTo>
                <a:lnTo>
                  <a:pt x="13237" y="11047"/>
                </a:lnTo>
                <a:lnTo>
                  <a:pt x="13164" y="11047"/>
                </a:lnTo>
                <a:lnTo>
                  <a:pt x="13091" y="11071"/>
                </a:lnTo>
                <a:lnTo>
                  <a:pt x="13043" y="11096"/>
                </a:lnTo>
                <a:lnTo>
                  <a:pt x="13018" y="11120"/>
                </a:lnTo>
                <a:lnTo>
                  <a:pt x="12994" y="11193"/>
                </a:lnTo>
                <a:lnTo>
                  <a:pt x="12970" y="11242"/>
                </a:lnTo>
                <a:lnTo>
                  <a:pt x="12970" y="11315"/>
                </a:lnTo>
                <a:lnTo>
                  <a:pt x="12994" y="11363"/>
                </a:lnTo>
                <a:lnTo>
                  <a:pt x="13067" y="11461"/>
                </a:lnTo>
                <a:lnTo>
                  <a:pt x="13164" y="11558"/>
                </a:lnTo>
                <a:lnTo>
                  <a:pt x="13383" y="11680"/>
                </a:lnTo>
                <a:lnTo>
                  <a:pt x="13554" y="11801"/>
                </a:lnTo>
                <a:lnTo>
                  <a:pt x="13651" y="11850"/>
                </a:lnTo>
                <a:lnTo>
                  <a:pt x="13748" y="11899"/>
                </a:lnTo>
                <a:lnTo>
                  <a:pt x="13578" y="12191"/>
                </a:lnTo>
                <a:lnTo>
                  <a:pt x="13359" y="12483"/>
                </a:lnTo>
                <a:lnTo>
                  <a:pt x="13164" y="12750"/>
                </a:lnTo>
                <a:lnTo>
                  <a:pt x="12921" y="13018"/>
                </a:lnTo>
                <a:lnTo>
                  <a:pt x="12629" y="13334"/>
                </a:lnTo>
                <a:lnTo>
                  <a:pt x="12337" y="13602"/>
                </a:lnTo>
                <a:lnTo>
                  <a:pt x="11996" y="13845"/>
                </a:lnTo>
                <a:lnTo>
                  <a:pt x="11656" y="14064"/>
                </a:lnTo>
                <a:lnTo>
                  <a:pt x="11558" y="13845"/>
                </a:lnTo>
                <a:lnTo>
                  <a:pt x="11437" y="13626"/>
                </a:lnTo>
                <a:lnTo>
                  <a:pt x="11266" y="13383"/>
                </a:lnTo>
                <a:lnTo>
                  <a:pt x="11169" y="13261"/>
                </a:lnTo>
                <a:lnTo>
                  <a:pt x="11047" y="13188"/>
                </a:lnTo>
                <a:lnTo>
                  <a:pt x="10974" y="13188"/>
                </a:lnTo>
                <a:lnTo>
                  <a:pt x="10926" y="13261"/>
                </a:lnTo>
                <a:lnTo>
                  <a:pt x="10901" y="13334"/>
                </a:lnTo>
                <a:lnTo>
                  <a:pt x="10901" y="13383"/>
                </a:lnTo>
                <a:lnTo>
                  <a:pt x="10926" y="13529"/>
                </a:lnTo>
                <a:lnTo>
                  <a:pt x="11047" y="13772"/>
                </a:lnTo>
                <a:lnTo>
                  <a:pt x="11266" y="14259"/>
                </a:lnTo>
                <a:lnTo>
                  <a:pt x="10926" y="14405"/>
                </a:lnTo>
                <a:lnTo>
                  <a:pt x="10561" y="14502"/>
                </a:lnTo>
                <a:lnTo>
                  <a:pt x="10220" y="14575"/>
                </a:lnTo>
                <a:lnTo>
                  <a:pt x="9879" y="14624"/>
                </a:lnTo>
                <a:lnTo>
                  <a:pt x="9198" y="14721"/>
                </a:lnTo>
                <a:lnTo>
                  <a:pt x="8857" y="14794"/>
                </a:lnTo>
                <a:lnTo>
                  <a:pt x="8663" y="14819"/>
                </a:lnTo>
                <a:lnTo>
                  <a:pt x="8517" y="14892"/>
                </a:lnTo>
                <a:lnTo>
                  <a:pt x="8249" y="14892"/>
                </a:lnTo>
                <a:lnTo>
                  <a:pt x="8249" y="14673"/>
                </a:lnTo>
                <a:lnTo>
                  <a:pt x="8273" y="14429"/>
                </a:lnTo>
                <a:lnTo>
                  <a:pt x="8273" y="14308"/>
                </a:lnTo>
                <a:lnTo>
                  <a:pt x="8249" y="14186"/>
                </a:lnTo>
                <a:lnTo>
                  <a:pt x="8225" y="14089"/>
                </a:lnTo>
                <a:lnTo>
                  <a:pt x="8152" y="13991"/>
                </a:lnTo>
                <a:lnTo>
                  <a:pt x="8127" y="13967"/>
                </a:lnTo>
                <a:lnTo>
                  <a:pt x="8030" y="13967"/>
                </a:lnTo>
                <a:lnTo>
                  <a:pt x="8006" y="13991"/>
                </a:lnTo>
                <a:lnTo>
                  <a:pt x="7933" y="14113"/>
                </a:lnTo>
                <a:lnTo>
                  <a:pt x="7884" y="14235"/>
                </a:lnTo>
                <a:lnTo>
                  <a:pt x="7860" y="14478"/>
                </a:lnTo>
                <a:lnTo>
                  <a:pt x="7835" y="14697"/>
                </a:lnTo>
                <a:lnTo>
                  <a:pt x="7860" y="14916"/>
                </a:lnTo>
                <a:lnTo>
                  <a:pt x="7373" y="14916"/>
                </a:lnTo>
                <a:lnTo>
                  <a:pt x="6911" y="14892"/>
                </a:lnTo>
                <a:lnTo>
                  <a:pt x="6448" y="14819"/>
                </a:lnTo>
                <a:lnTo>
                  <a:pt x="5986" y="14746"/>
                </a:lnTo>
                <a:lnTo>
                  <a:pt x="5694" y="14673"/>
                </a:lnTo>
                <a:lnTo>
                  <a:pt x="5402" y="14551"/>
                </a:lnTo>
                <a:lnTo>
                  <a:pt x="5135" y="14429"/>
                </a:lnTo>
                <a:lnTo>
                  <a:pt x="4891" y="14283"/>
                </a:lnTo>
                <a:lnTo>
                  <a:pt x="4940" y="14210"/>
                </a:lnTo>
                <a:lnTo>
                  <a:pt x="5208" y="13748"/>
                </a:lnTo>
                <a:lnTo>
                  <a:pt x="5329" y="13480"/>
                </a:lnTo>
                <a:lnTo>
                  <a:pt x="5378" y="13359"/>
                </a:lnTo>
                <a:lnTo>
                  <a:pt x="5402" y="13213"/>
                </a:lnTo>
                <a:lnTo>
                  <a:pt x="5402" y="13164"/>
                </a:lnTo>
                <a:lnTo>
                  <a:pt x="5378" y="13140"/>
                </a:lnTo>
                <a:lnTo>
                  <a:pt x="5305" y="13091"/>
                </a:lnTo>
                <a:lnTo>
                  <a:pt x="5232" y="13067"/>
                </a:lnTo>
                <a:lnTo>
                  <a:pt x="5135" y="13115"/>
                </a:lnTo>
                <a:lnTo>
                  <a:pt x="5062" y="13188"/>
                </a:lnTo>
                <a:lnTo>
                  <a:pt x="4989" y="13286"/>
                </a:lnTo>
                <a:lnTo>
                  <a:pt x="4867" y="13505"/>
                </a:lnTo>
                <a:lnTo>
                  <a:pt x="4575" y="13991"/>
                </a:lnTo>
                <a:lnTo>
                  <a:pt x="4551" y="14040"/>
                </a:lnTo>
                <a:lnTo>
                  <a:pt x="4137" y="13675"/>
                </a:lnTo>
                <a:lnTo>
                  <a:pt x="3748" y="13286"/>
                </a:lnTo>
                <a:lnTo>
                  <a:pt x="3407" y="12921"/>
                </a:lnTo>
                <a:lnTo>
                  <a:pt x="3091" y="12556"/>
                </a:lnTo>
                <a:lnTo>
                  <a:pt x="2799" y="12191"/>
                </a:lnTo>
                <a:lnTo>
                  <a:pt x="2531" y="11801"/>
                </a:lnTo>
                <a:lnTo>
                  <a:pt x="2774" y="11704"/>
                </a:lnTo>
                <a:lnTo>
                  <a:pt x="3042" y="11582"/>
                </a:lnTo>
                <a:lnTo>
                  <a:pt x="3285" y="11436"/>
                </a:lnTo>
                <a:lnTo>
                  <a:pt x="3358" y="11363"/>
                </a:lnTo>
                <a:lnTo>
                  <a:pt x="3358" y="11290"/>
                </a:lnTo>
                <a:lnTo>
                  <a:pt x="3334" y="11217"/>
                </a:lnTo>
                <a:lnTo>
                  <a:pt x="3310" y="11144"/>
                </a:lnTo>
                <a:lnTo>
                  <a:pt x="3237" y="11096"/>
                </a:lnTo>
                <a:lnTo>
                  <a:pt x="3164" y="11071"/>
                </a:lnTo>
                <a:lnTo>
                  <a:pt x="3066" y="11071"/>
                </a:lnTo>
                <a:lnTo>
                  <a:pt x="2993" y="11120"/>
                </a:lnTo>
                <a:lnTo>
                  <a:pt x="2799" y="11266"/>
                </a:lnTo>
                <a:lnTo>
                  <a:pt x="2580" y="11363"/>
                </a:lnTo>
                <a:lnTo>
                  <a:pt x="2312" y="11461"/>
                </a:lnTo>
                <a:lnTo>
                  <a:pt x="2117" y="11144"/>
                </a:lnTo>
                <a:lnTo>
                  <a:pt x="1947" y="10828"/>
                </a:lnTo>
                <a:lnTo>
                  <a:pt x="1777" y="10487"/>
                </a:lnTo>
                <a:lnTo>
                  <a:pt x="1631" y="10122"/>
                </a:lnTo>
                <a:lnTo>
                  <a:pt x="1509" y="9782"/>
                </a:lnTo>
                <a:lnTo>
                  <a:pt x="1412" y="9393"/>
                </a:lnTo>
                <a:lnTo>
                  <a:pt x="1363" y="9198"/>
                </a:lnTo>
                <a:lnTo>
                  <a:pt x="1363" y="8979"/>
                </a:lnTo>
                <a:lnTo>
                  <a:pt x="1387" y="8565"/>
                </a:lnTo>
                <a:lnTo>
                  <a:pt x="1412" y="8492"/>
                </a:lnTo>
                <a:lnTo>
                  <a:pt x="1558" y="8517"/>
                </a:lnTo>
                <a:lnTo>
                  <a:pt x="2190" y="8517"/>
                </a:lnTo>
                <a:lnTo>
                  <a:pt x="2288" y="8492"/>
                </a:lnTo>
                <a:lnTo>
                  <a:pt x="2361" y="8444"/>
                </a:lnTo>
                <a:lnTo>
                  <a:pt x="2409" y="8371"/>
                </a:lnTo>
                <a:lnTo>
                  <a:pt x="2409" y="8298"/>
                </a:lnTo>
                <a:lnTo>
                  <a:pt x="2409" y="8200"/>
                </a:lnTo>
                <a:lnTo>
                  <a:pt x="2361" y="8127"/>
                </a:lnTo>
                <a:lnTo>
                  <a:pt x="2288" y="8079"/>
                </a:lnTo>
                <a:lnTo>
                  <a:pt x="2190" y="8054"/>
                </a:lnTo>
                <a:lnTo>
                  <a:pt x="1971" y="8054"/>
                </a:lnTo>
                <a:lnTo>
                  <a:pt x="1752" y="8079"/>
                </a:lnTo>
                <a:lnTo>
                  <a:pt x="1509" y="8103"/>
                </a:lnTo>
                <a:lnTo>
                  <a:pt x="1606" y="7446"/>
                </a:lnTo>
                <a:lnTo>
                  <a:pt x="1704" y="6789"/>
                </a:lnTo>
                <a:lnTo>
                  <a:pt x="1801" y="6132"/>
                </a:lnTo>
                <a:lnTo>
                  <a:pt x="1898" y="5816"/>
                </a:lnTo>
                <a:lnTo>
                  <a:pt x="1996" y="5499"/>
                </a:lnTo>
                <a:lnTo>
                  <a:pt x="2117" y="5159"/>
                </a:lnTo>
                <a:lnTo>
                  <a:pt x="2288" y="5305"/>
                </a:lnTo>
                <a:lnTo>
                  <a:pt x="2458" y="5426"/>
                </a:lnTo>
                <a:lnTo>
                  <a:pt x="2701" y="5597"/>
                </a:lnTo>
                <a:lnTo>
                  <a:pt x="2823" y="5645"/>
                </a:lnTo>
                <a:lnTo>
                  <a:pt x="2945" y="5694"/>
                </a:lnTo>
                <a:lnTo>
                  <a:pt x="3066" y="5694"/>
                </a:lnTo>
                <a:lnTo>
                  <a:pt x="3139" y="5670"/>
                </a:lnTo>
                <a:lnTo>
                  <a:pt x="3212" y="5597"/>
                </a:lnTo>
                <a:lnTo>
                  <a:pt x="3237" y="5524"/>
                </a:lnTo>
                <a:lnTo>
                  <a:pt x="3237" y="5451"/>
                </a:lnTo>
                <a:lnTo>
                  <a:pt x="3237" y="5353"/>
                </a:lnTo>
                <a:lnTo>
                  <a:pt x="3164" y="5280"/>
                </a:lnTo>
                <a:lnTo>
                  <a:pt x="3091" y="5232"/>
                </a:lnTo>
                <a:lnTo>
                  <a:pt x="2872" y="5134"/>
                </a:lnTo>
                <a:lnTo>
                  <a:pt x="2677" y="5037"/>
                </a:lnTo>
                <a:lnTo>
                  <a:pt x="2482" y="4915"/>
                </a:lnTo>
                <a:lnTo>
                  <a:pt x="2288" y="4842"/>
                </a:lnTo>
                <a:lnTo>
                  <a:pt x="2555" y="4429"/>
                </a:lnTo>
                <a:lnTo>
                  <a:pt x="2847" y="4039"/>
                </a:lnTo>
                <a:lnTo>
                  <a:pt x="3188" y="3674"/>
                </a:lnTo>
                <a:lnTo>
                  <a:pt x="3529" y="3334"/>
                </a:lnTo>
                <a:lnTo>
                  <a:pt x="3796" y="3090"/>
                </a:lnTo>
                <a:lnTo>
                  <a:pt x="4088" y="2896"/>
                </a:lnTo>
                <a:lnTo>
                  <a:pt x="4380" y="2701"/>
                </a:lnTo>
                <a:lnTo>
                  <a:pt x="4697" y="2506"/>
                </a:lnTo>
                <a:lnTo>
                  <a:pt x="4770" y="2677"/>
                </a:lnTo>
                <a:lnTo>
                  <a:pt x="4867" y="2847"/>
                </a:lnTo>
                <a:lnTo>
                  <a:pt x="4989" y="3090"/>
                </a:lnTo>
                <a:lnTo>
                  <a:pt x="5062" y="3188"/>
                </a:lnTo>
                <a:lnTo>
                  <a:pt x="5159" y="3285"/>
                </a:lnTo>
                <a:lnTo>
                  <a:pt x="5232" y="3334"/>
                </a:lnTo>
                <a:lnTo>
                  <a:pt x="5329" y="3334"/>
                </a:lnTo>
                <a:lnTo>
                  <a:pt x="5402" y="3309"/>
                </a:lnTo>
                <a:lnTo>
                  <a:pt x="5475" y="3261"/>
                </a:lnTo>
                <a:lnTo>
                  <a:pt x="5524" y="3188"/>
                </a:lnTo>
                <a:lnTo>
                  <a:pt x="5548" y="3115"/>
                </a:lnTo>
                <a:lnTo>
                  <a:pt x="5524" y="3042"/>
                </a:lnTo>
                <a:lnTo>
                  <a:pt x="5475" y="2969"/>
                </a:lnTo>
                <a:lnTo>
                  <a:pt x="5402" y="2920"/>
                </a:lnTo>
                <a:lnTo>
                  <a:pt x="5354" y="2847"/>
                </a:lnTo>
                <a:lnTo>
                  <a:pt x="5232" y="2677"/>
                </a:lnTo>
                <a:lnTo>
                  <a:pt x="5135" y="2506"/>
                </a:lnTo>
                <a:lnTo>
                  <a:pt x="5013" y="2360"/>
                </a:lnTo>
                <a:lnTo>
                  <a:pt x="5402" y="2166"/>
                </a:lnTo>
                <a:lnTo>
                  <a:pt x="5792" y="2020"/>
                </a:lnTo>
                <a:lnTo>
                  <a:pt x="6084" y="1922"/>
                </a:lnTo>
                <a:lnTo>
                  <a:pt x="6375" y="1849"/>
                </a:lnTo>
                <a:lnTo>
                  <a:pt x="6984" y="1728"/>
                </a:lnTo>
                <a:lnTo>
                  <a:pt x="7178" y="1703"/>
                </a:lnTo>
                <a:lnTo>
                  <a:pt x="7397" y="1679"/>
                </a:lnTo>
                <a:lnTo>
                  <a:pt x="7616" y="1679"/>
                </a:lnTo>
                <a:lnTo>
                  <a:pt x="7835" y="1655"/>
                </a:lnTo>
                <a:lnTo>
                  <a:pt x="7835" y="1825"/>
                </a:lnTo>
                <a:lnTo>
                  <a:pt x="7835" y="1995"/>
                </a:lnTo>
                <a:lnTo>
                  <a:pt x="7835" y="2287"/>
                </a:lnTo>
                <a:lnTo>
                  <a:pt x="7884" y="2579"/>
                </a:lnTo>
                <a:lnTo>
                  <a:pt x="7908" y="2652"/>
                </a:lnTo>
                <a:lnTo>
                  <a:pt x="7957" y="2701"/>
                </a:lnTo>
                <a:lnTo>
                  <a:pt x="8030" y="2725"/>
                </a:lnTo>
                <a:lnTo>
                  <a:pt x="8127" y="2750"/>
                </a:lnTo>
                <a:lnTo>
                  <a:pt x="8200" y="2725"/>
                </a:lnTo>
                <a:lnTo>
                  <a:pt x="8273" y="2677"/>
                </a:lnTo>
                <a:lnTo>
                  <a:pt x="8322" y="2604"/>
                </a:lnTo>
                <a:lnTo>
                  <a:pt x="8322" y="2506"/>
                </a:lnTo>
                <a:lnTo>
                  <a:pt x="8273" y="1995"/>
                </a:lnTo>
                <a:lnTo>
                  <a:pt x="8273" y="1776"/>
                </a:lnTo>
                <a:lnTo>
                  <a:pt x="8249" y="1655"/>
                </a:lnTo>
                <a:lnTo>
                  <a:pt x="8225" y="1533"/>
                </a:lnTo>
                <a:lnTo>
                  <a:pt x="8444" y="1509"/>
                </a:lnTo>
                <a:close/>
                <a:moveTo>
                  <a:pt x="4575" y="14624"/>
                </a:moveTo>
                <a:lnTo>
                  <a:pt x="4794" y="14746"/>
                </a:lnTo>
                <a:lnTo>
                  <a:pt x="4672" y="14892"/>
                </a:lnTo>
                <a:lnTo>
                  <a:pt x="4526" y="15086"/>
                </a:lnTo>
                <a:lnTo>
                  <a:pt x="4502" y="15135"/>
                </a:lnTo>
                <a:lnTo>
                  <a:pt x="4283" y="14989"/>
                </a:lnTo>
                <a:lnTo>
                  <a:pt x="4380" y="14867"/>
                </a:lnTo>
                <a:lnTo>
                  <a:pt x="4478" y="14746"/>
                </a:lnTo>
                <a:lnTo>
                  <a:pt x="4575" y="14624"/>
                </a:lnTo>
                <a:close/>
                <a:moveTo>
                  <a:pt x="11996" y="14405"/>
                </a:moveTo>
                <a:lnTo>
                  <a:pt x="12045" y="14575"/>
                </a:lnTo>
                <a:lnTo>
                  <a:pt x="12118" y="14770"/>
                </a:lnTo>
                <a:lnTo>
                  <a:pt x="12167" y="14940"/>
                </a:lnTo>
                <a:lnTo>
                  <a:pt x="12191" y="14989"/>
                </a:lnTo>
                <a:lnTo>
                  <a:pt x="11850" y="15184"/>
                </a:lnTo>
                <a:lnTo>
                  <a:pt x="11826" y="15086"/>
                </a:lnTo>
                <a:lnTo>
                  <a:pt x="11777" y="14989"/>
                </a:lnTo>
                <a:lnTo>
                  <a:pt x="11656" y="14819"/>
                </a:lnTo>
                <a:lnTo>
                  <a:pt x="11534" y="14648"/>
                </a:lnTo>
                <a:lnTo>
                  <a:pt x="11777" y="14527"/>
                </a:lnTo>
                <a:lnTo>
                  <a:pt x="11996" y="14405"/>
                </a:lnTo>
                <a:close/>
                <a:moveTo>
                  <a:pt x="11339" y="14746"/>
                </a:moveTo>
                <a:lnTo>
                  <a:pt x="11364" y="14892"/>
                </a:lnTo>
                <a:lnTo>
                  <a:pt x="11437" y="15111"/>
                </a:lnTo>
                <a:lnTo>
                  <a:pt x="11558" y="15330"/>
                </a:lnTo>
                <a:lnTo>
                  <a:pt x="11169" y="15500"/>
                </a:lnTo>
                <a:lnTo>
                  <a:pt x="11193" y="15451"/>
                </a:lnTo>
                <a:lnTo>
                  <a:pt x="11169" y="15378"/>
                </a:lnTo>
                <a:lnTo>
                  <a:pt x="10901" y="15086"/>
                </a:lnTo>
                <a:lnTo>
                  <a:pt x="10804" y="14916"/>
                </a:lnTo>
                <a:lnTo>
                  <a:pt x="11023" y="14843"/>
                </a:lnTo>
                <a:lnTo>
                  <a:pt x="11339" y="14746"/>
                </a:lnTo>
                <a:close/>
                <a:moveTo>
                  <a:pt x="5135" y="14916"/>
                </a:moveTo>
                <a:lnTo>
                  <a:pt x="5548" y="15086"/>
                </a:lnTo>
                <a:lnTo>
                  <a:pt x="5402" y="15232"/>
                </a:lnTo>
                <a:lnTo>
                  <a:pt x="5281" y="15403"/>
                </a:lnTo>
                <a:lnTo>
                  <a:pt x="5232" y="15500"/>
                </a:lnTo>
                <a:lnTo>
                  <a:pt x="5208" y="15573"/>
                </a:lnTo>
                <a:lnTo>
                  <a:pt x="5208" y="15646"/>
                </a:lnTo>
                <a:lnTo>
                  <a:pt x="5183" y="15646"/>
                </a:lnTo>
                <a:lnTo>
                  <a:pt x="5086" y="15597"/>
                </a:lnTo>
                <a:lnTo>
                  <a:pt x="4989" y="15549"/>
                </a:lnTo>
                <a:lnTo>
                  <a:pt x="4818" y="15427"/>
                </a:lnTo>
                <a:lnTo>
                  <a:pt x="4891" y="15305"/>
                </a:lnTo>
                <a:lnTo>
                  <a:pt x="4964" y="15208"/>
                </a:lnTo>
                <a:lnTo>
                  <a:pt x="5086" y="15013"/>
                </a:lnTo>
                <a:lnTo>
                  <a:pt x="5086" y="14965"/>
                </a:lnTo>
                <a:lnTo>
                  <a:pt x="5110" y="14965"/>
                </a:lnTo>
                <a:lnTo>
                  <a:pt x="5110" y="14940"/>
                </a:lnTo>
                <a:lnTo>
                  <a:pt x="5135" y="14916"/>
                </a:lnTo>
                <a:close/>
                <a:moveTo>
                  <a:pt x="10561" y="14965"/>
                </a:moveTo>
                <a:lnTo>
                  <a:pt x="10609" y="15135"/>
                </a:lnTo>
                <a:lnTo>
                  <a:pt x="10707" y="15305"/>
                </a:lnTo>
                <a:lnTo>
                  <a:pt x="10804" y="15451"/>
                </a:lnTo>
                <a:lnTo>
                  <a:pt x="10926" y="15573"/>
                </a:lnTo>
                <a:lnTo>
                  <a:pt x="10950" y="15597"/>
                </a:lnTo>
                <a:lnTo>
                  <a:pt x="10877" y="15622"/>
                </a:lnTo>
                <a:lnTo>
                  <a:pt x="10609" y="15719"/>
                </a:lnTo>
                <a:lnTo>
                  <a:pt x="10585" y="15670"/>
                </a:lnTo>
                <a:lnTo>
                  <a:pt x="10512" y="15476"/>
                </a:lnTo>
                <a:lnTo>
                  <a:pt x="10415" y="15305"/>
                </a:lnTo>
                <a:lnTo>
                  <a:pt x="10342" y="15184"/>
                </a:lnTo>
                <a:lnTo>
                  <a:pt x="10293" y="15038"/>
                </a:lnTo>
                <a:lnTo>
                  <a:pt x="10561" y="14965"/>
                </a:lnTo>
                <a:close/>
                <a:moveTo>
                  <a:pt x="5913" y="15184"/>
                </a:moveTo>
                <a:lnTo>
                  <a:pt x="6327" y="15257"/>
                </a:lnTo>
                <a:lnTo>
                  <a:pt x="6181" y="15403"/>
                </a:lnTo>
                <a:lnTo>
                  <a:pt x="6084" y="15500"/>
                </a:lnTo>
                <a:lnTo>
                  <a:pt x="5986" y="15597"/>
                </a:lnTo>
                <a:lnTo>
                  <a:pt x="5913" y="15743"/>
                </a:lnTo>
                <a:lnTo>
                  <a:pt x="5889" y="15792"/>
                </a:lnTo>
                <a:lnTo>
                  <a:pt x="5865" y="15865"/>
                </a:lnTo>
                <a:lnTo>
                  <a:pt x="5524" y="15768"/>
                </a:lnTo>
                <a:lnTo>
                  <a:pt x="5621" y="15622"/>
                </a:lnTo>
                <a:lnTo>
                  <a:pt x="5694" y="15476"/>
                </a:lnTo>
                <a:lnTo>
                  <a:pt x="5889" y="15208"/>
                </a:lnTo>
                <a:lnTo>
                  <a:pt x="5913" y="15184"/>
                </a:lnTo>
                <a:close/>
                <a:moveTo>
                  <a:pt x="10025" y="15062"/>
                </a:moveTo>
                <a:lnTo>
                  <a:pt x="10025" y="15159"/>
                </a:lnTo>
                <a:lnTo>
                  <a:pt x="10025" y="15232"/>
                </a:lnTo>
                <a:lnTo>
                  <a:pt x="10074" y="15427"/>
                </a:lnTo>
                <a:lnTo>
                  <a:pt x="10171" y="15597"/>
                </a:lnTo>
                <a:lnTo>
                  <a:pt x="10220" y="15768"/>
                </a:lnTo>
                <a:lnTo>
                  <a:pt x="10244" y="15816"/>
                </a:lnTo>
                <a:lnTo>
                  <a:pt x="9758" y="15914"/>
                </a:lnTo>
                <a:lnTo>
                  <a:pt x="9758" y="15841"/>
                </a:lnTo>
                <a:lnTo>
                  <a:pt x="9758" y="15743"/>
                </a:lnTo>
                <a:lnTo>
                  <a:pt x="9709" y="15597"/>
                </a:lnTo>
                <a:lnTo>
                  <a:pt x="9660" y="15354"/>
                </a:lnTo>
                <a:lnTo>
                  <a:pt x="9660" y="15135"/>
                </a:lnTo>
                <a:lnTo>
                  <a:pt x="10025" y="15062"/>
                </a:lnTo>
                <a:close/>
                <a:moveTo>
                  <a:pt x="9466" y="15135"/>
                </a:moveTo>
                <a:lnTo>
                  <a:pt x="9441" y="15257"/>
                </a:lnTo>
                <a:lnTo>
                  <a:pt x="9417" y="15354"/>
                </a:lnTo>
                <a:lnTo>
                  <a:pt x="9417" y="15549"/>
                </a:lnTo>
                <a:lnTo>
                  <a:pt x="9417" y="15768"/>
                </a:lnTo>
                <a:lnTo>
                  <a:pt x="9441" y="15889"/>
                </a:lnTo>
                <a:lnTo>
                  <a:pt x="9490" y="15987"/>
                </a:lnTo>
                <a:lnTo>
                  <a:pt x="9441" y="15987"/>
                </a:lnTo>
                <a:lnTo>
                  <a:pt x="9247" y="16011"/>
                </a:lnTo>
                <a:lnTo>
                  <a:pt x="9222" y="15889"/>
                </a:lnTo>
                <a:lnTo>
                  <a:pt x="9198" y="15768"/>
                </a:lnTo>
                <a:lnTo>
                  <a:pt x="9125" y="15451"/>
                </a:lnTo>
                <a:lnTo>
                  <a:pt x="9125" y="15354"/>
                </a:lnTo>
                <a:lnTo>
                  <a:pt x="9076" y="15208"/>
                </a:lnTo>
                <a:lnTo>
                  <a:pt x="9441" y="15159"/>
                </a:lnTo>
                <a:lnTo>
                  <a:pt x="9466" y="15135"/>
                </a:lnTo>
                <a:close/>
                <a:moveTo>
                  <a:pt x="6594" y="15305"/>
                </a:moveTo>
                <a:lnTo>
                  <a:pt x="7032" y="15354"/>
                </a:lnTo>
                <a:lnTo>
                  <a:pt x="6984" y="15476"/>
                </a:lnTo>
                <a:lnTo>
                  <a:pt x="6935" y="15573"/>
                </a:lnTo>
                <a:lnTo>
                  <a:pt x="6886" y="15743"/>
                </a:lnTo>
                <a:lnTo>
                  <a:pt x="6813" y="15889"/>
                </a:lnTo>
                <a:lnTo>
                  <a:pt x="6765" y="15962"/>
                </a:lnTo>
                <a:lnTo>
                  <a:pt x="6740" y="16060"/>
                </a:lnTo>
                <a:lnTo>
                  <a:pt x="6254" y="15962"/>
                </a:lnTo>
                <a:lnTo>
                  <a:pt x="6351" y="15816"/>
                </a:lnTo>
                <a:lnTo>
                  <a:pt x="6448" y="15646"/>
                </a:lnTo>
                <a:lnTo>
                  <a:pt x="6521" y="15500"/>
                </a:lnTo>
                <a:lnTo>
                  <a:pt x="6570" y="15403"/>
                </a:lnTo>
                <a:lnTo>
                  <a:pt x="6594" y="15305"/>
                </a:lnTo>
                <a:close/>
                <a:moveTo>
                  <a:pt x="8249" y="15354"/>
                </a:moveTo>
                <a:lnTo>
                  <a:pt x="8225" y="15476"/>
                </a:lnTo>
                <a:lnTo>
                  <a:pt x="8200" y="15573"/>
                </a:lnTo>
                <a:lnTo>
                  <a:pt x="8200" y="15695"/>
                </a:lnTo>
                <a:lnTo>
                  <a:pt x="8200" y="15816"/>
                </a:lnTo>
                <a:lnTo>
                  <a:pt x="8273" y="16035"/>
                </a:lnTo>
                <a:lnTo>
                  <a:pt x="8127" y="16060"/>
                </a:lnTo>
                <a:lnTo>
                  <a:pt x="8103" y="16011"/>
                </a:lnTo>
                <a:lnTo>
                  <a:pt x="8079" y="15962"/>
                </a:lnTo>
                <a:lnTo>
                  <a:pt x="8054" y="15938"/>
                </a:lnTo>
                <a:lnTo>
                  <a:pt x="8054" y="15914"/>
                </a:lnTo>
                <a:lnTo>
                  <a:pt x="8054" y="15695"/>
                </a:lnTo>
                <a:lnTo>
                  <a:pt x="8079" y="15476"/>
                </a:lnTo>
                <a:lnTo>
                  <a:pt x="8079" y="15354"/>
                </a:lnTo>
                <a:close/>
                <a:moveTo>
                  <a:pt x="8930" y="15232"/>
                </a:moveTo>
                <a:lnTo>
                  <a:pt x="8906" y="15305"/>
                </a:lnTo>
                <a:lnTo>
                  <a:pt x="8882" y="15403"/>
                </a:lnTo>
                <a:lnTo>
                  <a:pt x="8857" y="15573"/>
                </a:lnTo>
                <a:lnTo>
                  <a:pt x="8857" y="15816"/>
                </a:lnTo>
                <a:lnTo>
                  <a:pt x="8882" y="15938"/>
                </a:lnTo>
                <a:lnTo>
                  <a:pt x="8930" y="16060"/>
                </a:lnTo>
                <a:lnTo>
                  <a:pt x="8638" y="16084"/>
                </a:lnTo>
                <a:lnTo>
                  <a:pt x="8638" y="16035"/>
                </a:lnTo>
                <a:lnTo>
                  <a:pt x="8638" y="15987"/>
                </a:lnTo>
                <a:lnTo>
                  <a:pt x="8565" y="15816"/>
                </a:lnTo>
                <a:lnTo>
                  <a:pt x="8517" y="15622"/>
                </a:lnTo>
                <a:lnTo>
                  <a:pt x="8541" y="15476"/>
                </a:lnTo>
                <a:lnTo>
                  <a:pt x="8541" y="15330"/>
                </a:lnTo>
                <a:lnTo>
                  <a:pt x="8614" y="15305"/>
                </a:lnTo>
                <a:lnTo>
                  <a:pt x="8663" y="15257"/>
                </a:lnTo>
                <a:lnTo>
                  <a:pt x="8930" y="15232"/>
                </a:lnTo>
                <a:close/>
                <a:moveTo>
                  <a:pt x="7738" y="15378"/>
                </a:moveTo>
                <a:lnTo>
                  <a:pt x="7689" y="15646"/>
                </a:lnTo>
                <a:lnTo>
                  <a:pt x="7665" y="15914"/>
                </a:lnTo>
                <a:lnTo>
                  <a:pt x="7689" y="16011"/>
                </a:lnTo>
                <a:lnTo>
                  <a:pt x="7714" y="16108"/>
                </a:lnTo>
                <a:lnTo>
                  <a:pt x="7446" y="16133"/>
                </a:lnTo>
                <a:lnTo>
                  <a:pt x="7178" y="16108"/>
                </a:lnTo>
                <a:lnTo>
                  <a:pt x="7203" y="16060"/>
                </a:lnTo>
                <a:lnTo>
                  <a:pt x="7276" y="15865"/>
                </a:lnTo>
                <a:lnTo>
                  <a:pt x="7349" y="15622"/>
                </a:lnTo>
                <a:lnTo>
                  <a:pt x="7397" y="15378"/>
                </a:lnTo>
                <a:close/>
                <a:moveTo>
                  <a:pt x="8419" y="0"/>
                </a:moveTo>
                <a:lnTo>
                  <a:pt x="8006" y="25"/>
                </a:lnTo>
                <a:lnTo>
                  <a:pt x="7592" y="98"/>
                </a:lnTo>
                <a:lnTo>
                  <a:pt x="7349" y="73"/>
                </a:lnTo>
                <a:lnTo>
                  <a:pt x="7130" y="98"/>
                </a:lnTo>
                <a:lnTo>
                  <a:pt x="6886" y="122"/>
                </a:lnTo>
                <a:lnTo>
                  <a:pt x="6667" y="171"/>
                </a:lnTo>
                <a:lnTo>
                  <a:pt x="6205" y="292"/>
                </a:lnTo>
                <a:lnTo>
                  <a:pt x="5816" y="414"/>
                </a:lnTo>
                <a:lnTo>
                  <a:pt x="5451" y="536"/>
                </a:lnTo>
                <a:lnTo>
                  <a:pt x="5110" y="682"/>
                </a:lnTo>
                <a:lnTo>
                  <a:pt x="4794" y="828"/>
                </a:lnTo>
                <a:lnTo>
                  <a:pt x="4478" y="998"/>
                </a:lnTo>
                <a:lnTo>
                  <a:pt x="3845" y="1363"/>
                </a:lnTo>
                <a:lnTo>
                  <a:pt x="3237" y="1776"/>
                </a:lnTo>
                <a:lnTo>
                  <a:pt x="2872" y="2020"/>
                </a:lnTo>
                <a:lnTo>
                  <a:pt x="2531" y="2287"/>
                </a:lnTo>
                <a:lnTo>
                  <a:pt x="2215" y="2579"/>
                </a:lnTo>
                <a:lnTo>
                  <a:pt x="1923" y="2871"/>
                </a:lnTo>
                <a:lnTo>
                  <a:pt x="1631" y="3212"/>
                </a:lnTo>
                <a:lnTo>
                  <a:pt x="1387" y="3528"/>
                </a:lnTo>
                <a:lnTo>
                  <a:pt x="1144" y="3893"/>
                </a:lnTo>
                <a:lnTo>
                  <a:pt x="949" y="4283"/>
                </a:lnTo>
                <a:lnTo>
                  <a:pt x="755" y="4648"/>
                </a:lnTo>
                <a:lnTo>
                  <a:pt x="609" y="5037"/>
                </a:lnTo>
                <a:lnTo>
                  <a:pt x="463" y="5426"/>
                </a:lnTo>
                <a:lnTo>
                  <a:pt x="341" y="5840"/>
                </a:lnTo>
                <a:lnTo>
                  <a:pt x="244" y="6254"/>
                </a:lnTo>
                <a:lnTo>
                  <a:pt x="146" y="6643"/>
                </a:lnTo>
                <a:lnTo>
                  <a:pt x="98" y="7057"/>
                </a:lnTo>
                <a:lnTo>
                  <a:pt x="49" y="7470"/>
                </a:lnTo>
                <a:lnTo>
                  <a:pt x="0" y="7908"/>
                </a:lnTo>
                <a:lnTo>
                  <a:pt x="0" y="8346"/>
                </a:lnTo>
                <a:lnTo>
                  <a:pt x="0" y="8784"/>
                </a:lnTo>
                <a:lnTo>
                  <a:pt x="25" y="9198"/>
                </a:lnTo>
                <a:lnTo>
                  <a:pt x="98" y="9636"/>
                </a:lnTo>
                <a:lnTo>
                  <a:pt x="171" y="10049"/>
                </a:lnTo>
                <a:lnTo>
                  <a:pt x="268" y="10487"/>
                </a:lnTo>
                <a:lnTo>
                  <a:pt x="390" y="10901"/>
                </a:lnTo>
                <a:lnTo>
                  <a:pt x="560" y="11315"/>
                </a:lnTo>
                <a:lnTo>
                  <a:pt x="730" y="11728"/>
                </a:lnTo>
                <a:lnTo>
                  <a:pt x="949" y="12118"/>
                </a:lnTo>
                <a:lnTo>
                  <a:pt x="1193" y="12507"/>
                </a:lnTo>
                <a:lnTo>
                  <a:pt x="1436" y="12896"/>
                </a:lnTo>
                <a:lnTo>
                  <a:pt x="1704" y="13261"/>
                </a:lnTo>
                <a:lnTo>
                  <a:pt x="2263" y="13967"/>
                </a:lnTo>
                <a:lnTo>
                  <a:pt x="2580" y="14308"/>
                </a:lnTo>
                <a:lnTo>
                  <a:pt x="2896" y="14624"/>
                </a:lnTo>
                <a:lnTo>
                  <a:pt x="3261" y="14892"/>
                </a:lnTo>
                <a:lnTo>
                  <a:pt x="3626" y="15159"/>
                </a:lnTo>
                <a:lnTo>
                  <a:pt x="4015" y="15403"/>
                </a:lnTo>
                <a:lnTo>
                  <a:pt x="4210" y="15524"/>
                </a:lnTo>
                <a:lnTo>
                  <a:pt x="4405" y="15670"/>
                </a:lnTo>
                <a:lnTo>
                  <a:pt x="4648" y="15889"/>
                </a:lnTo>
                <a:lnTo>
                  <a:pt x="4770" y="15987"/>
                </a:lnTo>
                <a:lnTo>
                  <a:pt x="4916" y="16060"/>
                </a:lnTo>
                <a:lnTo>
                  <a:pt x="5329" y="16230"/>
                </a:lnTo>
                <a:lnTo>
                  <a:pt x="5767" y="16352"/>
                </a:lnTo>
                <a:lnTo>
                  <a:pt x="6205" y="16473"/>
                </a:lnTo>
                <a:lnTo>
                  <a:pt x="6643" y="16571"/>
                </a:lnTo>
                <a:lnTo>
                  <a:pt x="7081" y="16619"/>
                </a:lnTo>
                <a:lnTo>
                  <a:pt x="7543" y="16619"/>
                </a:lnTo>
                <a:lnTo>
                  <a:pt x="7981" y="16595"/>
                </a:lnTo>
                <a:lnTo>
                  <a:pt x="8419" y="16522"/>
                </a:lnTo>
                <a:lnTo>
                  <a:pt x="8492" y="16498"/>
                </a:lnTo>
                <a:lnTo>
                  <a:pt x="8541" y="16449"/>
                </a:lnTo>
                <a:lnTo>
                  <a:pt x="8760" y="16498"/>
                </a:lnTo>
                <a:lnTo>
                  <a:pt x="8979" y="16498"/>
                </a:lnTo>
                <a:lnTo>
                  <a:pt x="9417" y="16425"/>
                </a:lnTo>
                <a:lnTo>
                  <a:pt x="9855" y="16352"/>
                </a:lnTo>
                <a:lnTo>
                  <a:pt x="10293" y="16254"/>
                </a:lnTo>
                <a:lnTo>
                  <a:pt x="10707" y="16133"/>
                </a:lnTo>
                <a:lnTo>
                  <a:pt x="11120" y="15987"/>
                </a:lnTo>
                <a:lnTo>
                  <a:pt x="11510" y="15841"/>
                </a:lnTo>
                <a:lnTo>
                  <a:pt x="11875" y="15670"/>
                </a:lnTo>
                <a:lnTo>
                  <a:pt x="12240" y="15476"/>
                </a:lnTo>
                <a:lnTo>
                  <a:pt x="12605" y="15257"/>
                </a:lnTo>
                <a:lnTo>
                  <a:pt x="12945" y="15013"/>
                </a:lnTo>
                <a:lnTo>
                  <a:pt x="13262" y="14770"/>
                </a:lnTo>
                <a:lnTo>
                  <a:pt x="13578" y="14502"/>
                </a:lnTo>
                <a:lnTo>
                  <a:pt x="13870" y="14235"/>
                </a:lnTo>
                <a:lnTo>
                  <a:pt x="14186" y="13918"/>
                </a:lnTo>
                <a:lnTo>
                  <a:pt x="14454" y="13626"/>
                </a:lnTo>
                <a:lnTo>
                  <a:pt x="14697" y="13286"/>
                </a:lnTo>
                <a:lnTo>
                  <a:pt x="14940" y="12945"/>
                </a:lnTo>
                <a:lnTo>
                  <a:pt x="15159" y="12580"/>
                </a:lnTo>
                <a:lnTo>
                  <a:pt x="15354" y="12215"/>
                </a:lnTo>
                <a:lnTo>
                  <a:pt x="15549" y="11850"/>
                </a:lnTo>
                <a:lnTo>
                  <a:pt x="15719" y="11461"/>
                </a:lnTo>
                <a:lnTo>
                  <a:pt x="15865" y="11071"/>
                </a:lnTo>
                <a:lnTo>
                  <a:pt x="16011" y="10658"/>
                </a:lnTo>
                <a:lnTo>
                  <a:pt x="16108" y="10244"/>
                </a:lnTo>
                <a:lnTo>
                  <a:pt x="16206" y="9806"/>
                </a:lnTo>
                <a:lnTo>
                  <a:pt x="16254" y="9514"/>
                </a:lnTo>
                <a:lnTo>
                  <a:pt x="16279" y="9198"/>
                </a:lnTo>
                <a:lnTo>
                  <a:pt x="16279" y="9028"/>
                </a:lnTo>
                <a:lnTo>
                  <a:pt x="16279" y="8882"/>
                </a:lnTo>
                <a:lnTo>
                  <a:pt x="16230" y="8736"/>
                </a:lnTo>
                <a:lnTo>
                  <a:pt x="16157" y="8614"/>
                </a:lnTo>
                <a:lnTo>
                  <a:pt x="16157" y="8298"/>
                </a:lnTo>
                <a:lnTo>
                  <a:pt x="16157" y="8079"/>
                </a:lnTo>
                <a:lnTo>
                  <a:pt x="16157" y="7860"/>
                </a:lnTo>
                <a:lnTo>
                  <a:pt x="16157" y="7641"/>
                </a:lnTo>
                <a:lnTo>
                  <a:pt x="16157" y="7422"/>
                </a:lnTo>
                <a:lnTo>
                  <a:pt x="16084" y="6935"/>
                </a:lnTo>
                <a:lnTo>
                  <a:pt x="15962" y="6448"/>
                </a:lnTo>
                <a:lnTo>
                  <a:pt x="15841" y="5962"/>
                </a:lnTo>
                <a:lnTo>
                  <a:pt x="15743" y="5499"/>
                </a:lnTo>
                <a:lnTo>
                  <a:pt x="15622" y="5061"/>
                </a:lnTo>
                <a:lnTo>
                  <a:pt x="15500" y="4648"/>
                </a:lnTo>
                <a:lnTo>
                  <a:pt x="15330" y="4234"/>
                </a:lnTo>
                <a:lnTo>
                  <a:pt x="15135" y="3845"/>
                </a:lnTo>
                <a:lnTo>
                  <a:pt x="14892" y="3480"/>
                </a:lnTo>
                <a:lnTo>
                  <a:pt x="14648" y="3139"/>
                </a:lnTo>
                <a:lnTo>
                  <a:pt x="14356" y="2798"/>
                </a:lnTo>
                <a:lnTo>
                  <a:pt x="14065" y="2458"/>
                </a:lnTo>
                <a:lnTo>
                  <a:pt x="13724" y="2166"/>
                </a:lnTo>
                <a:lnTo>
                  <a:pt x="13359" y="1874"/>
                </a:lnTo>
                <a:lnTo>
                  <a:pt x="12970" y="1606"/>
                </a:lnTo>
                <a:lnTo>
                  <a:pt x="12556" y="1363"/>
                </a:lnTo>
                <a:lnTo>
                  <a:pt x="12142" y="1144"/>
                </a:lnTo>
                <a:lnTo>
                  <a:pt x="11729" y="925"/>
                </a:lnTo>
                <a:lnTo>
                  <a:pt x="10877" y="560"/>
                </a:lnTo>
                <a:lnTo>
                  <a:pt x="10488" y="414"/>
                </a:lnTo>
                <a:lnTo>
                  <a:pt x="10098" y="292"/>
                </a:lnTo>
                <a:lnTo>
                  <a:pt x="9685" y="171"/>
                </a:lnTo>
                <a:lnTo>
                  <a:pt x="9271" y="73"/>
                </a:lnTo>
                <a:lnTo>
                  <a:pt x="8833" y="25"/>
                </a:lnTo>
                <a:lnTo>
                  <a:pt x="8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1"/>
          <p:cNvSpPr/>
          <p:nvPr/>
        </p:nvSpPr>
        <p:spPr>
          <a:xfrm>
            <a:off x="4184908" y="1247289"/>
            <a:ext cx="285575" cy="353569"/>
          </a:xfrm>
          <a:custGeom>
            <a:avLst/>
            <a:gdLst/>
            <a:ahLst/>
            <a:cxnLst/>
            <a:rect l="l" t="t" r="r" b="b"/>
            <a:pathLst>
              <a:path w="16863" h="20878" extrusionOk="0">
                <a:moveTo>
                  <a:pt x="974" y="1801"/>
                </a:moveTo>
                <a:lnTo>
                  <a:pt x="1144" y="1825"/>
                </a:lnTo>
                <a:lnTo>
                  <a:pt x="1314" y="1874"/>
                </a:lnTo>
                <a:lnTo>
                  <a:pt x="1436" y="1874"/>
                </a:lnTo>
                <a:lnTo>
                  <a:pt x="1460" y="2093"/>
                </a:lnTo>
                <a:lnTo>
                  <a:pt x="1485" y="2774"/>
                </a:lnTo>
                <a:lnTo>
                  <a:pt x="1387" y="2750"/>
                </a:lnTo>
                <a:lnTo>
                  <a:pt x="1314" y="2774"/>
                </a:lnTo>
                <a:lnTo>
                  <a:pt x="1241" y="2798"/>
                </a:lnTo>
                <a:lnTo>
                  <a:pt x="901" y="3042"/>
                </a:lnTo>
                <a:lnTo>
                  <a:pt x="560" y="3309"/>
                </a:lnTo>
                <a:lnTo>
                  <a:pt x="511" y="3358"/>
                </a:lnTo>
                <a:lnTo>
                  <a:pt x="511" y="2847"/>
                </a:lnTo>
                <a:lnTo>
                  <a:pt x="536" y="2823"/>
                </a:lnTo>
                <a:lnTo>
                  <a:pt x="706" y="2725"/>
                </a:lnTo>
                <a:lnTo>
                  <a:pt x="852" y="2604"/>
                </a:lnTo>
                <a:lnTo>
                  <a:pt x="1193" y="2409"/>
                </a:lnTo>
                <a:lnTo>
                  <a:pt x="1290" y="2360"/>
                </a:lnTo>
                <a:lnTo>
                  <a:pt x="1339" y="2287"/>
                </a:lnTo>
                <a:lnTo>
                  <a:pt x="1436" y="2117"/>
                </a:lnTo>
                <a:lnTo>
                  <a:pt x="1460" y="2093"/>
                </a:lnTo>
                <a:lnTo>
                  <a:pt x="1436" y="2044"/>
                </a:lnTo>
                <a:lnTo>
                  <a:pt x="1412" y="2020"/>
                </a:lnTo>
                <a:lnTo>
                  <a:pt x="1290" y="1995"/>
                </a:lnTo>
                <a:lnTo>
                  <a:pt x="1168" y="1995"/>
                </a:lnTo>
                <a:lnTo>
                  <a:pt x="998" y="2068"/>
                </a:lnTo>
                <a:lnTo>
                  <a:pt x="828" y="2166"/>
                </a:lnTo>
                <a:lnTo>
                  <a:pt x="657" y="2287"/>
                </a:lnTo>
                <a:lnTo>
                  <a:pt x="487" y="2409"/>
                </a:lnTo>
                <a:lnTo>
                  <a:pt x="487" y="2093"/>
                </a:lnTo>
                <a:lnTo>
                  <a:pt x="438" y="1801"/>
                </a:lnTo>
                <a:lnTo>
                  <a:pt x="609" y="1825"/>
                </a:lnTo>
                <a:lnTo>
                  <a:pt x="974" y="1801"/>
                </a:lnTo>
                <a:close/>
                <a:moveTo>
                  <a:pt x="13237" y="803"/>
                </a:moveTo>
                <a:lnTo>
                  <a:pt x="13383" y="949"/>
                </a:lnTo>
                <a:lnTo>
                  <a:pt x="13651" y="1192"/>
                </a:lnTo>
                <a:lnTo>
                  <a:pt x="13943" y="1436"/>
                </a:lnTo>
                <a:lnTo>
                  <a:pt x="14210" y="1655"/>
                </a:lnTo>
                <a:lnTo>
                  <a:pt x="14454" y="1922"/>
                </a:lnTo>
                <a:lnTo>
                  <a:pt x="14697" y="2214"/>
                </a:lnTo>
                <a:lnTo>
                  <a:pt x="14965" y="2482"/>
                </a:lnTo>
                <a:lnTo>
                  <a:pt x="15500" y="3017"/>
                </a:lnTo>
                <a:lnTo>
                  <a:pt x="15646" y="3188"/>
                </a:lnTo>
                <a:lnTo>
                  <a:pt x="15792" y="3382"/>
                </a:lnTo>
                <a:lnTo>
                  <a:pt x="15938" y="3577"/>
                </a:lnTo>
                <a:lnTo>
                  <a:pt x="16084" y="3772"/>
                </a:lnTo>
                <a:lnTo>
                  <a:pt x="15743" y="3796"/>
                </a:lnTo>
                <a:lnTo>
                  <a:pt x="15403" y="3820"/>
                </a:lnTo>
                <a:lnTo>
                  <a:pt x="14697" y="3820"/>
                </a:lnTo>
                <a:lnTo>
                  <a:pt x="14016" y="3796"/>
                </a:lnTo>
                <a:lnTo>
                  <a:pt x="13651" y="3772"/>
                </a:lnTo>
                <a:lnTo>
                  <a:pt x="13310" y="3820"/>
                </a:lnTo>
                <a:lnTo>
                  <a:pt x="13261" y="3042"/>
                </a:lnTo>
                <a:lnTo>
                  <a:pt x="13188" y="2239"/>
                </a:lnTo>
                <a:lnTo>
                  <a:pt x="13188" y="1874"/>
                </a:lnTo>
                <a:lnTo>
                  <a:pt x="13188" y="1533"/>
                </a:lnTo>
                <a:lnTo>
                  <a:pt x="13237" y="803"/>
                </a:lnTo>
                <a:close/>
                <a:moveTo>
                  <a:pt x="1509" y="3163"/>
                </a:moveTo>
                <a:lnTo>
                  <a:pt x="1533" y="3455"/>
                </a:lnTo>
                <a:lnTo>
                  <a:pt x="1363" y="3553"/>
                </a:lnTo>
                <a:lnTo>
                  <a:pt x="1193" y="3650"/>
                </a:lnTo>
                <a:lnTo>
                  <a:pt x="901" y="3918"/>
                </a:lnTo>
                <a:lnTo>
                  <a:pt x="706" y="4064"/>
                </a:lnTo>
                <a:lnTo>
                  <a:pt x="511" y="4210"/>
                </a:lnTo>
                <a:lnTo>
                  <a:pt x="511" y="3845"/>
                </a:lnTo>
                <a:lnTo>
                  <a:pt x="511" y="3747"/>
                </a:lnTo>
                <a:lnTo>
                  <a:pt x="657" y="3699"/>
                </a:lnTo>
                <a:lnTo>
                  <a:pt x="803" y="3626"/>
                </a:lnTo>
                <a:lnTo>
                  <a:pt x="1047" y="3455"/>
                </a:lnTo>
                <a:lnTo>
                  <a:pt x="1387" y="3236"/>
                </a:lnTo>
                <a:lnTo>
                  <a:pt x="1509" y="3163"/>
                </a:lnTo>
                <a:close/>
                <a:moveTo>
                  <a:pt x="1533" y="3942"/>
                </a:moveTo>
                <a:lnTo>
                  <a:pt x="1533" y="4404"/>
                </a:lnTo>
                <a:lnTo>
                  <a:pt x="1533" y="4526"/>
                </a:lnTo>
                <a:lnTo>
                  <a:pt x="1168" y="4745"/>
                </a:lnTo>
                <a:lnTo>
                  <a:pt x="828" y="4988"/>
                </a:lnTo>
                <a:lnTo>
                  <a:pt x="657" y="5086"/>
                </a:lnTo>
                <a:lnTo>
                  <a:pt x="511" y="5232"/>
                </a:lnTo>
                <a:lnTo>
                  <a:pt x="511" y="4648"/>
                </a:lnTo>
                <a:lnTo>
                  <a:pt x="657" y="4575"/>
                </a:lnTo>
                <a:lnTo>
                  <a:pt x="803" y="4477"/>
                </a:lnTo>
                <a:lnTo>
                  <a:pt x="1095" y="4258"/>
                </a:lnTo>
                <a:lnTo>
                  <a:pt x="1533" y="3942"/>
                </a:lnTo>
                <a:close/>
                <a:moveTo>
                  <a:pt x="1509" y="4964"/>
                </a:moveTo>
                <a:lnTo>
                  <a:pt x="1485" y="5378"/>
                </a:lnTo>
                <a:lnTo>
                  <a:pt x="1363" y="5451"/>
                </a:lnTo>
                <a:lnTo>
                  <a:pt x="1217" y="5548"/>
                </a:lnTo>
                <a:lnTo>
                  <a:pt x="998" y="5767"/>
                </a:lnTo>
                <a:lnTo>
                  <a:pt x="730" y="5986"/>
                </a:lnTo>
                <a:lnTo>
                  <a:pt x="609" y="6108"/>
                </a:lnTo>
                <a:lnTo>
                  <a:pt x="487" y="6254"/>
                </a:lnTo>
                <a:lnTo>
                  <a:pt x="487" y="5499"/>
                </a:lnTo>
                <a:lnTo>
                  <a:pt x="633" y="5475"/>
                </a:lnTo>
                <a:lnTo>
                  <a:pt x="755" y="5426"/>
                </a:lnTo>
                <a:lnTo>
                  <a:pt x="998" y="5256"/>
                </a:lnTo>
                <a:lnTo>
                  <a:pt x="1509" y="4964"/>
                </a:lnTo>
                <a:close/>
                <a:moveTo>
                  <a:pt x="1460" y="5889"/>
                </a:moveTo>
                <a:lnTo>
                  <a:pt x="1436" y="6473"/>
                </a:lnTo>
                <a:lnTo>
                  <a:pt x="1363" y="6448"/>
                </a:lnTo>
                <a:lnTo>
                  <a:pt x="1266" y="6448"/>
                </a:lnTo>
                <a:lnTo>
                  <a:pt x="1168" y="6473"/>
                </a:lnTo>
                <a:lnTo>
                  <a:pt x="998" y="6594"/>
                </a:lnTo>
                <a:lnTo>
                  <a:pt x="852" y="6716"/>
                </a:lnTo>
                <a:lnTo>
                  <a:pt x="730" y="6862"/>
                </a:lnTo>
                <a:lnTo>
                  <a:pt x="511" y="7105"/>
                </a:lnTo>
                <a:lnTo>
                  <a:pt x="487" y="6448"/>
                </a:lnTo>
                <a:lnTo>
                  <a:pt x="511" y="6448"/>
                </a:lnTo>
                <a:lnTo>
                  <a:pt x="682" y="6424"/>
                </a:lnTo>
                <a:lnTo>
                  <a:pt x="828" y="6351"/>
                </a:lnTo>
                <a:lnTo>
                  <a:pt x="974" y="6254"/>
                </a:lnTo>
                <a:lnTo>
                  <a:pt x="1095" y="6156"/>
                </a:lnTo>
                <a:lnTo>
                  <a:pt x="1460" y="5889"/>
                </a:lnTo>
                <a:close/>
                <a:moveTo>
                  <a:pt x="6984" y="6205"/>
                </a:moveTo>
                <a:lnTo>
                  <a:pt x="6935" y="6229"/>
                </a:lnTo>
                <a:lnTo>
                  <a:pt x="6862" y="6278"/>
                </a:lnTo>
                <a:lnTo>
                  <a:pt x="6716" y="6424"/>
                </a:lnTo>
                <a:lnTo>
                  <a:pt x="6546" y="6594"/>
                </a:lnTo>
                <a:lnTo>
                  <a:pt x="6327" y="6740"/>
                </a:lnTo>
                <a:lnTo>
                  <a:pt x="6108" y="6862"/>
                </a:lnTo>
                <a:lnTo>
                  <a:pt x="5986" y="6911"/>
                </a:lnTo>
                <a:lnTo>
                  <a:pt x="5889" y="6935"/>
                </a:lnTo>
                <a:lnTo>
                  <a:pt x="5767" y="6935"/>
                </a:lnTo>
                <a:lnTo>
                  <a:pt x="5670" y="6911"/>
                </a:lnTo>
                <a:lnTo>
                  <a:pt x="5572" y="6886"/>
                </a:lnTo>
                <a:lnTo>
                  <a:pt x="5499" y="6838"/>
                </a:lnTo>
                <a:lnTo>
                  <a:pt x="5426" y="6740"/>
                </a:lnTo>
                <a:lnTo>
                  <a:pt x="5353" y="6619"/>
                </a:lnTo>
                <a:lnTo>
                  <a:pt x="5305" y="6546"/>
                </a:lnTo>
                <a:lnTo>
                  <a:pt x="5232" y="6521"/>
                </a:lnTo>
                <a:lnTo>
                  <a:pt x="5134" y="6521"/>
                </a:lnTo>
                <a:lnTo>
                  <a:pt x="5061" y="6546"/>
                </a:lnTo>
                <a:lnTo>
                  <a:pt x="4794" y="6716"/>
                </a:lnTo>
                <a:lnTo>
                  <a:pt x="4599" y="6813"/>
                </a:lnTo>
                <a:lnTo>
                  <a:pt x="4429" y="6911"/>
                </a:lnTo>
                <a:lnTo>
                  <a:pt x="4283" y="6959"/>
                </a:lnTo>
                <a:lnTo>
                  <a:pt x="4210" y="6959"/>
                </a:lnTo>
                <a:lnTo>
                  <a:pt x="4137" y="6935"/>
                </a:lnTo>
                <a:lnTo>
                  <a:pt x="4088" y="6911"/>
                </a:lnTo>
                <a:lnTo>
                  <a:pt x="4064" y="6838"/>
                </a:lnTo>
                <a:lnTo>
                  <a:pt x="4039" y="6765"/>
                </a:lnTo>
                <a:lnTo>
                  <a:pt x="4039" y="6667"/>
                </a:lnTo>
                <a:lnTo>
                  <a:pt x="4039" y="6619"/>
                </a:lnTo>
                <a:lnTo>
                  <a:pt x="4015" y="6594"/>
                </a:lnTo>
                <a:lnTo>
                  <a:pt x="3966" y="6570"/>
                </a:lnTo>
                <a:lnTo>
                  <a:pt x="3893" y="6570"/>
                </a:lnTo>
                <a:lnTo>
                  <a:pt x="3845" y="6643"/>
                </a:lnTo>
                <a:lnTo>
                  <a:pt x="3796" y="6862"/>
                </a:lnTo>
                <a:lnTo>
                  <a:pt x="3772" y="6959"/>
                </a:lnTo>
                <a:lnTo>
                  <a:pt x="3772" y="7057"/>
                </a:lnTo>
                <a:lnTo>
                  <a:pt x="3796" y="7154"/>
                </a:lnTo>
                <a:lnTo>
                  <a:pt x="3845" y="7251"/>
                </a:lnTo>
                <a:lnTo>
                  <a:pt x="3942" y="7300"/>
                </a:lnTo>
                <a:lnTo>
                  <a:pt x="4064" y="7349"/>
                </a:lnTo>
                <a:lnTo>
                  <a:pt x="4331" y="7349"/>
                </a:lnTo>
                <a:lnTo>
                  <a:pt x="4453" y="7324"/>
                </a:lnTo>
                <a:lnTo>
                  <a:pt x="4599" y="7276"/>
                </a:lnTo>
                <a:lnTo>
                  <a:pt x="4842" y="7154"/>
                </a:lnTo>
                <a:lnTo>
                  <a:pt x="5086" y="7008"/>
                </a:lnTo>
                <a:lnTo>
                  <a:pt x="5183" y="7130"/>
                </a:lnTo>
                <a:lnTo>
                  <a:pt x="5280" y="7203"/>
                </a:lnTo>
                <a:lnTo>
                  <a:pt x="5378" y="7276"/>
                </a:lnTo>
                <a:lnTo>
                  <a:pt x="5499" y="7324"/>
                </a:lnTo>
                <a:lnTo>
                  <a:pt x="5597" y="7349"/>
                </a:lnTo>
                <a:lnTo>
                  <a:pt x="5718" y="7349"/>
                </a:lnTo>
                <a:lnTo>
                  <a:pt x="5962" y="7324"/>
                </a:lnTo>
                <a:lnTo>
                  <a:pt x="6229" y="7251"/>
                </a:lnTo>
                <a:lnTo>
                  <a:pt x="6473" y="7130"/>
                </a:lnTo>
                <a:lnTo>
                  <a:pt x="6716" y="6984"/>
                </a:lnTo>
                <a:lnTo>
                  <a:pt x="6935" y="6813"/>
                </a:lnTo>
                <a:lnTo>
                  <a:pt x="7057" y="6959"/>
                </a:lnTo>
                <a:lnTo>
                  <a:pt x="7203" y="7081"/>
                </a:lnTo>
                <a:lnTo>
                  <a:pt x="7373" y="7154"/>
                </a:lnTo>
                <a:lnTo>
                  <a:pt x="7568" y="7203"/>
                </a:lnTo>
                <a:lnTo>
                  <a:pt x="7714" y="7227"/>
                </a:lnTo>
                <a:lnTo>
                  <a:pt x="7981" y="7227"/>
                </a:lnTo>
                <a:lnTo>
                  <a:pt x="8103" y="7178"/>
                </a:lnTo>
                <a:lnTo>
                  <a:pt x="8225" y="7130"/>
                </a:lnTo>
                <a:lnTo>
                  <a:pt x="8322" y="7057"/>
                </a:lnTo>
                <a:lnTo>
                  <a:pt x="8541" y="6911"/>
                </a:lnTo>
                <a:lnTo>
                  <a:pt x="8663" y="7057"/>
                </a:lnTo>
                <a:lnTo>
                  <a:pt x="8833" y="7154"/>
                </a:lnTo>
                <a:lnTo>
                  <a:pt x="9028" y="7203"/>
                </a:lnTo>
                <a:lnTo>
                  <a:pt x="9222" y="7227"/>
                </a:lnTo>
                <a:lnTo>
                  <a:pt x="9441" y="7203"/>
                </a:lnTo>
                <a:lnTo>
                  <a:pt x="9636" y="7154"/>
                </a:lnTo>
                <a:lnTo>
                  <a:pt x="9830" y="7057"/>
                </a:lnTo>
                <a:lnTo>
                  <a:pt x="10001" y="6935"/>
                </a:lnTo>
                <a:lnTo>
                  <a:pt x="10171" y="7057"/>
                </a:lnTo>
                <a:lnTo>
                  <a:pt x="10341" y="7154"/>
                </a:lnTo>
                <a:lnTo>
                  <a:pt x="10512" y="7227"/>
                </a:lnTo>
                <a:lnTo>
                  <a:pt x="10706" y="7276"/>
                </a:lnTo>
                <a:lnTo>
                  <a:pt x="10877" y="7276"/>
                </a:lnTo>
                <a:lnTo>
                  <a:pt x="11047" y="7251"/>
                </a:lnTo>
                <a:lnTo>
                  <a:pt x="11193" y="7203"/>
                </a:lnTo>
                <a:lnTo>
                  <a:pt x="11339" y="7105"/>
                </a:lnTo>
                <a:lnTo>
                  <a:pt x="11436" y="7203"/>
                </a:lnTo>
                <a:lnTo>
                  <a:pt x="11534" y="7276"/>
                </a:lnTo>
                <a:lnTo>
                  <a:pt x="11655" y="7349"/>
                </a:lnTo>
                <a:lnTo>
                  <a:pt x="11777" y="7397"/>
                </a:lnTo>
                <a:lnTo>
                  <a:pt x="11899" y="7422"/>
                </a:lnTo>
                <a:lnTo>
                  <a:pt x="12020" y="7422"/>
                </a:lnTo>
                <a:lnTo>
                  <a:pt x="12142" y="7397"/>
                </a:lnTo>
                <a:lnTo>
                  <a:pt x="12239" y="7349"/>
                </a:lnTo>
                <a:lnTo>
                  <a:pt x="12337" y="7300"/>
                </a:lnTo>
                <a:lnTo>
                  <a:pt x="12434" y="7203"/>
                </a:lnTo>
                <a:lnTo>
                  <a:pt x="12604" y="7032"/>
                </a:lnTo>
                <a:lnTo>
                  <a:pt x="12848" y="7178"/>
                </a:lnTo>
                <a:lnTo>
                  <a:pt x="12969" y="7251"/>
                </a:lnTo>
                <a:lnTo>
                  <a:pt x="13091" y="7300"/>
                </a:lnTo>
                <a:lnTo>
                  <a:pt x="13213" y="7324"/>
                </a:lnTo>
                <a:lnTo>
                  <a:pt x="13334" y="7324"/>
                </a:lnTo>
                <a:lnTo>
                  <a:pt x="13432" y="7300"/>
                </a:lnTo>
                <a:lnTo>
                  <a:pt x="13529" y="7227"/>
                </a:lnTo>
                <a:lnTo>
                  <a:pt x="13651" y="7324"/>
                </a:lnTo>
                <a:lnTo>
                  <a:pt x="13797" y="7373"/>
                </a:lnTo>
                <a:lnTo>
                  <a:pt x="13967" y="7397"/>
                </a:lnTo>
                <a:lnTo>
                  <a:pt x="14113" y="7373"/>
                </a:lnTo>
                <a:lnTo>
                  <a:pt x="14259" y="7349"/>
                </a:lnTo>
                <a:lnTo>
                  <a:pt x="14405" y="7251"/>
                </a:lnTo>
                <a:lnTo>
                  <a:pt x="14502" y="7154"/>
                </a:lnTo>
                <a:lnTo>
                  <a:pt x="14575" y="7008"/>
                </a:lnTo>
                <a:lnTo>
                  <a:pt x="14575" y="6959"/>
                </a:lnTo>
                <a:lnTo>
                  <a:pt x="14575" y="6935"/>
                </a:lnTo>
                <a:lnTo>
                  <a:pt x="14527" y="6911"/>
                </a:lnTo>
                <a:lnTo>
                  <a:pt x="14502" y="6911"/>
                </a:lnTo>
                <a:lnTo>
                  <a:pt x="14283" y="6959"/>
                </a:lnTo>
                <a:lnTo>
                  <a:pt x="14016" y="7032"/>
                </a:lnTo>
                <a:lnTo>
                  <a:pt x="13894" y="7032"/>
                </a:lnTo>
                <a:lnTo>
                  <a:pt x="13772" y="7008"/>
                </a:lnTo>
                <a:lnTo>
                  <a:pt x="13699" y="6959"/>
                </a:lnTo>
                <a:lnTo>
                  <a:pt x="13651" y="6911"/>
                </a:lnTo>
                <a:lnTo>
                  <a:pt x="13651" y="6862"/>
                </a:lnTo>
                <a:lnTo>
                  <a:pt x="13626" y="6789"/>
                </a:lnTo>
                <a:lnTo>
                  <a:pt x="13578" y="6740"/>
                </a:lnTo>
                <a:lnTo>
                  <a:pt x="13529" y="6692"/>
                </a:lnTo>
                <a:lnTo>
                  <a:pt x="13407" y="6692"/>
                </a:lnTo>
                <a:lnTo>
                  <a:pt x="13359" y="6716"/>
                </a:lnTo>
                <a:lnTo>
                  <a:pt x="13334" y="6789"/>
                </a:lnTo>
                <a:lnTo>
                  <a:pt x="13310" y="6862"/>
                </a:lnTo>
                <a:lnTo>
                  <a:pt x="13286" y="6911"/>
                </a:lnTo>
                <a:lnTo>
                  <a:pt x="13286" y="6959"/>
                </a:lnTo>
                <a:lnTo>
                  <a:pt x="13261" y="6984"/>
                </a:lnTo>
                <a:lnTo>
                  <a:pt x="13115" y="6984"/>
                </a:lnTo>
                <a:lnTo>
                  <a:pt x="13018" y="6935"/>
                </a:lnTo>
                <a:lnTo>
                  <a:pt x="12823" y="6789"/>
                </a:lnTo>
                <a:lnTo>
                  <a:pt x="12677" y="6667"/>
                </a:lnTo>
                <a:lnTo>
                  <a:pt x="12629" y="6643"/>
                </a:lnTo>
                <a:lnTo>
                  <a:pt x="12580" y="6619"/>
                </a:lnTo>
                <a:lnTo>
                  <a:pt x="12507" y="6619"/>
                </a:lnTo>
                <a:lnTo>
                  <a:pt x="12458" y="6667"/>
                </a:lnTo>
                <a:lnTo>
                  <a:pt x="12264" y="6886"/>
                </a:lnTo>
                <a:lnTo>
                  <a:pt x="12166" y="6959"/>
                </a:lnTo>
                <a:lnTo>
                  <a:pt x="12045" y="7032"/>
                </a:lnTo>
                <a:lnTo>
                  <a:pt x="11947" y="7057"/>
                </a:lnTo>
                <a:lnTo>
                  <a:pt x="11850" y="7032"/>
                </a:lnTo>
                <a:lnTo>
                  <a:pt x="11777" y="7008"/>
                </a:lnTo>
                <a:lnTo>
                  <a:pt x="11704" y="6911"/>
                </a:lnTo>
                <a:lnTo>
                  <a:pt x="11631" y="6813"/>
                </a:lnTo>
                <a:lnTo>
                  <a:pt x="11582" y="6667"/>
                </a:lnTo>
                <a:lnTo>
                  <a:pt x="11582" y="6594"/>
                </a:lnTo>
                <a:lnTo>
                  <a:pt x="11534" y="6521"/>
                </a:lnTo>
                <a:lnTo>
                  <a:pt x="11485" y="6497"/>
                </a:lnTo>
                <a:lnTo>
                  <a:pt x="11436" y="6473"/>
                </a:lnTo>
                <a:lnTo>
                  <a:pt x="11363" y="6473"/>
                </a:lnTo>
                <a:lnTo>
                  <a:pt x="11315" y="6497"/>
                </a:lnTo>
                <a:lnTo>
                  <a:pt x="11266" y="6546"/>
                </a:lnTo>
                <a:lnTo>
                  <a:pt x="11217" y="6619"/>
                </a:lnTo>
                <a:lnTo>
                  <a:pt x="11193" y="6716"/>
                </a:lnTo>
                <a:lnTo>
                  <a:pt x="11144" y="6789"/>
                </a:lnTo>
                <a:lnTo>
                  <a:pt x="11071" y="6838"/>
                </a:lnTo>
                <a:lnTo>
                  <a:pt x="11023" y="6886"/>
                </a:lnTo>
                <a:lnTo>
                  <a:pt x="10950" y="6911"/>
                </a:lnTo>
                <a:lnTo>
                  <a:pt x="10877" y="6911"/>
                </a:lnTo>
                <a:lnTo>
                  <a:pt x="10706" y="6886"/>
                </a:lnTo>
                <a:lnTo>
                  <a:pt x="10560" y="6838"/>
                </a:lnTo>
                <a:lnTo>
                  <a:pt x="10390" y="6740"/>
                </a:lnTo>
                <a:lnTo>
                  <a:pt x="10268" y="6643"/>
                </a:lnTo>
                <a:lnTo>
                  <a:pt x="10147" y="6521"/>
                </a:lnTo>
                <a:lnTo>
                  <a:pt x="10074" y="6473"/>
                </a:lnTo>
                <a:lnTo>
                  <a:pt x="10001" y="6448"/>
                </a:lnTo>
                <a:lnTo>
                  <a:pt x="9928" y="6473"/>
                </a:lnTo>
                <a:lnTo>
                  <a:pt x="9855" y="6521"/>
                </a:lnTo>
                <a:lnTo>
                  <a:pt x="9757" y="6619"/>
                </a:lnTo>
                <a:lnTo>
                  <a:pt x="9611" y="6716"/>
                </a:lnTo>
                <a:lnTo>
                  <a:pt x="9441" y="6789"/>
                </a:lnTo>
                <a:lnTo>
                  <a:pt x="9271" y="6838"/>
                </a:lnTo>
                <a:lnTo>
                  <a:pt x="9101" y="6838"/>
                </a:lnTo>
                <a:lnTo>
                  <a:pt x="9028" y="6813"/>
                </a:lnTo>
                <a:lnTo>
                  <a:pt x="8979" y="6789"/>
                </a:lnTo>
                <a:lnTo>
                  <a:pt x="8906" y="6740"/>
                </a:lnTo>
                <a:lnTo>
                  <a:pt x="8882" y="6667"/>
                </a:lnTo>
                <a:lnTo>
                  <a:pt x="8833" y="6594"/>
                </a:lnTo>
                <a:lnTo>
                  <a:pt x="8833" y="6497"/>
                </a:lnTo>
                <a:lnTo>
                  <a:pt x="8809" y="6424"/>
                </a:lnTo>
                <a:lnTo>
                  <a:pt x="8784" y="6375"/>
                </a:lnTo>
                <a:lnTo>
                  <a:pt x="8736" y="6327"/>
                </a:lnTo>
                <a:lnTo>
                  <a:pt x="8687" y="6302"/>
                </a:lnTo>
                <a:lnTo>
                  <a:pt x="8638" y="6278"/>
                </a:lnTo>
                <a:lnTo>
                  <a:pt x="8565" y="6278"/>
                </a:lnTo>
                <a:lnTo>
                  <a:pt x="8517" y="6302"/>
                </a:lnTo>
                <a:lnTo>
                  <a:pt x="8468" y="6351"/>
                </a:lnTo>
                <a:lnTo>
                  <a:pt x="8298" y="6546"/>
                </a:lnTo>
                <a:lnTo>
                  <a:pt x="8200" y="6643"/>
                </a:lnTo>
                <a:lnTo>
                  <a:pt x="8103" y="6740"/>
                </a:lnTo>
                <a:lnTo>
                  <a:pt x="7981" y="6789"/>
                </a:lnTo>
                <a:lnTo>
                  <a:pt x="7860" y="6813"/>
                </a:lnTo>
                <a:lnTo>
                  <a:pt x="7714" y="6813"/>
                </a:lnTo>
                <a:lnTo>
                  <a:pt x="7592" y="6789"/>
                </a:lnTo>
                <a:lnTo>
                  <a:pt x="7446" y="6740"/>
                </a:lnTo>
                <a:lnTo>
                  <a:pt x="7349" y="6667"/>
                </a:lnTo>
                <a:lnTo>
                  <a:pt x="7276" y="6546"/>
                </a:lnTo>
                <a:lnTo>
                  <a:pt x="7227" y="6424"/>
                </a:lnTo>
                <a:lnTo>
                  <a:pt x="7227" y="6375"/>
                </a:lnTo>
                <a:lnTo>
                  <a:pt x="7178" y="6302"/>
                </a:lnTo>
                <a:lnTo>
                  <a:pt x="7154" y="6278"/>
                </a:lnTo>
                <a:lnTo>
                  <a:pt x="7105" y="6229"/>
                </a:lnTo>
                <a:lnTo>
                  <a:pt x="7032" y="6205"/>
                </a:lnTo>
                <a:close/>
                <a:moveTo>
                  <a:pt x="1412" y="6813"/>
                </a:moveTo>
                <a:lnTo>
                  <a:pt x="1387" y="7397"/>
                </a:lnTo>
                <a:lnTo>
                  <a:pt x="1144" y="7616"/>
                </a:lnTo>
                <a:lnTo>
                  <a:pt x="925" y="7835"/>
                </a:lnTo>
                <a:lnTo>
                  <a:pt x="755" y="8006"/>
                </a:lnTo>
                <a:lnTo>
                  <a:pt x="584" y="8176"/>
                </a:lnTo>
                <a:lnTo>
                  <a:pt x="536" y="7543"/>
                </a:lnTo>
                <a:lnTo>
                  <a:pt x="657" y="7446"/>
                </a:lnTo>
                <a:lnTo>
                  <a:pt x="755" y="7349"/>
                </a:lnTo>
                <a:lnTo>
                  <a:pt x="949"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33" y="9222"/>
                </a:lnTo>
                <a:lnTo>
                  <a:pt x="584" y="8492"/>
                </a:lnTo>
                <a:lnTo>
                  <a:pt x="730" y="8444"/>
                </a:lnTo>
                <a:lnTo>
                  <a:pt x="852" y="8395"/>
                </a:lnTo>
                <a:lnTo>
                  <a:pt x="1095" y="8200"/>
                </a:lnTo>
                <a:lnTo>
                  <a:pt x="1363" y="7981"/>
                </a:lnTo>
                <a:close/>
                <a:moveTo>
                  <a:pt x="10901" y="8638"/>
                </a:moveTo>
                <a:lnTo>
                  <a:pt x="10828" y="8687"/>
                </a:lnTo>
                <a:lnTo>
                  <a:pt x="10779" y="8736"/>
                </a:lnTo>
                <a:lnTo>
                  <a:pt x="10706" y="8857"/>
                </a:lnTo>
                <a:lnTo>
                  <a:pt x="10682" y="8979"/>
                </a:lnTo>
                <a:lnTo>
                  <a:pt x="10560" y="9076"/>
                </a:lnTo>
                <a:lnTo>
                  <a:pt x="10414" y="9149"/>
                </a:lnTo>
                <a:lnTo>
                  <a:pt x="10293" y="9173"/>
                </a:lnTo>
                <a:lnTo>
                  <a:pt x="10122" y="9173"/>
                </a:lnTo>
                <a:lnTo>
                  <a:pt x="10025" y="9149"/>
                </a:lnTo>
                <a:lnTo>
                  <a:pt x="9976" y="9125"/>
                </a:lnTo>
                <a:lnTo>
                  <a:pt x="9928" y="9076"/>
                </a:lnTo>
                <a:lnTo>
                  <a:pt x="9903" y="9028"/>
                </a:lnTo>
                <a:lnTo>
                  <a:pt x="9903" y="8930"/>
                </a:lnTo>
                <a:lnTo>
                  <a:pt x="9879" y="8857"/>
                </a:lnTo>
                <a:lnTo>
                  <a:pt x="9830" y="8809"/>
                </a:lnTo>
                <a:lnTo>
                  <a:pt x="9757" y="8760"/>
                </a:lnTo>
                <a:lnTo>
                  <a:pt x="9684" y="8760"/>
                </a:lnTo>
                <a:lnTo>
                  <a:pt x="9611" y="8784"/>
                </a:lnTo>
                <a:lnTo>
                  <a:pt x="9563" y="8833"/>
                </a:lnTo>
                <a:lnTo>
                  <a:pt x="9514" y="8906"/>
                </a:lnTo>
                <a:lnTo>
                  <a:pt x="9490" y="8955"/>
                </a:lnTo>
                <a:lnTo>
                  <a:pt x="9441" y="9003"/>
                </a:lnTo>
                <a:lnTo>
                  <a:pt x="9320" y="9052"/>
                </a:lnTo>
                <a:lnTo>
                  <a:pt x="9149" y="9101"/>
                </a:lnTo>
                <a:lnTo>
                  <a:pt x="8979" y="9125"/>
                </a:lnTo>
                <a:lnTo>
                  <a:pt x="8809" y="9101"/>
                </a:lnTo>
                <a:lnTo>
                  <a:pt x="8663" y="9076"/>
                </a:lnTo>
                <a:lnTo>
                  <a:pt x="8541" y="9003"/>
                </a:lnTo>
                <a:lnTo>
                  <a:pt x="8517" y="8955"/>
                </a:lnTo>
                <a:lnTo>
                  <a:pt x="8492" y="8906"/>
                </a:lnTo>
                <a:lnTo>
                  <a:pt x="8492" y="8833"/>
                </a:lnTo>
                <a:lnTo>
                  <a:pt x="8444" y="8784"/>
                </a:lnTo>
                <a:lnTo>
                  <a:pt x="8419" y="8736"/>
                </a:lnTo>
                <a:lnTo>
                  <a:pt x="8371" y="8711"/>
                </a:lnTo>
                <a:lnTo>
                  <a:pt x="8298" y="8687"/>
                </a:lnTo>
                <a:lnTo>
                  <a:pt x="8249" y="8687"/>
                </a:lnTo>
                <a:lnTo>
                  <a:pt x="8200" y="8711"/>
                </a:lnTo>
                <a:lnTo>
                  <a:pt x="8127" y="8736"/>
                </a:lnTo>
                <a:lnTo>
                  <a:pt x="8006" y="8906"/>
                </a:lnTo>
                <a:lnTo>
                  <a:pt x="7860" y="9052"/>
                </a:lnTo>
                <a:lnTo>
                  <a:pt x="7787" y="9125"/>
                </a:lnTo>
                <a:lnTo>
                  <a:pt x="7689" y="9173"/>
                </a:lnTo>
                <a:lnTo>
                  <a:pt x="7568" y="9222"/>
                </a:lnTo>
                <a:lnTo>
                  <a:pt x="7446" y="9246"/>
                </a:lnTo>
                <a:lnTo>
                  <a:pt x="7324" y="9246"/>
                </a:lnTo>
                <a:lnTo>
                  <a:pt x="7276" y="9222"/>
                </a:lnTo>
                <a:lnTo>
                  <a:pt x="7227" y="9198"/>
                </a:lnTo>
                <a:lnTo>
                  <a:pt x="7203" y="9149"/>
                </a:lnTo>
                <a:lnTo>
                  <a:pt x="7178" y="9076"/>
                </a:lnTo>
                <a:lnTo>
                  <a:pt x="7178" y="9003"/>
                </a:lnTo>
                <a:lnTo>
                  <a:pt x="7203" y="8930"/>
                </a:lnTo>
                <a:lnTo>
                  <a:pt x="7203" y="8833"/>
                </a:lnTo>
                <a:lnTo>
                  <a:pt x="7154" y="8760"/>
                </a:lnTo>
                <a:lnTo>
                  <a:pt x="7105" y="8687"/>
                </a:lnTo>
                <a:lnTo>
                  <a:pt x="7032" y="8663"/>
                </a:lnTo>
                <a:lnTo>
                  <a:pt x="6886" y="8663"/>
                </a:lnTo>
                <a:lnTo>
                  <a:pt x="6813" y="8711"/>
                </a:lnTo>
                <a:lnTo>
                  <a:pt x="6789" y="8809"/>
                </a:lnTo>
                <a:lnTo>
                  <a:pt x="6740" y="8906"/>
                </a:lnTo>
                <a:lnTo>
                  <a:pt x="6692" y="8979"/>
                </a:lnTo>
                <a:lnTo>
                  <a:pt x="6619" y="9076"/>
                </a:lnTo>
                <a:lnTo>
                  <a:pt x="6521" y="9125"/>
                </a:lnTo>
                <a:lnTo>
                  <a:pt x="6424" y="9173"/>
                </a:lnTo>
                <a:lnTo>
                  <a:pt x="6327" y="9222"/>
                </a:lnTo>
                <a:lnTo>
                  <a:pt x="6083" y="9271"/>
                </a:lnTo>
                <a:lnTo>
                  <a:pt x="5864" y="9246"/>
                </a:lnTo>
                <a:lnTo>
                  <a:pt x="5743" y="9222"/>
                </a:lnTo>
                <a:lnTo>
                  <a:pt x="5645" y="9198"/>
                </a:lnTo>
                <a:lnTo>
                  <a:pt x="5572" y="9125"/>
                </a:lnTo>
                <a:lnTo>
                  <a:pt x="5499" y="9052"/>
                </a:lnTo>
                <a:lnTo>
                  <a:pt x="5451" y="8979"/>
                </a:lnTo>
                <a:lnTo>
                  <a:pt x="5402" y="8882"/>
                </a:lnTo>
                <a:lnTo>
                  <a:pt x="5402" y="8833"/>
                </a:lnTo>
                <a:lnTo>
                  <a:pt x="5378" y="8784"/>
                </a:lnTo>
                <a:lnTo>
                  <a:pt x="5280" y="8736"/>
                </a:lnTo>
                <a:lnTo>
                  <a:pt x="5183" y="8711"/>
                </a:lnTo>
                <a:lnTo>
                  <a:pt x="5086" y="8736"/>
                </a:lnTo>
                <a:lnTo>
                  <a:pt x="4842" y="8906"/>
                </a:lnTo>
                <a:lnTo>
                  <a:pt x="4648" y="9028"/>
                </a:lnTo>
                <a:lnTo>
                  <a:pt x="4453" y="9149"/>
                </a:lnTo>
                <a:lnTo>
                  <a:pt x="4258" y="9222"/>
                </a:lnTo>
                <a:lnTo>
                  <a:pt x="4112" y="9222"/>
                </a:lnTo>
                <a:lnTo>
                  <a:pt x="4064" y="9198"/>
                </a:lnTo>
                <a:lnTo>
                  <a:pt x="4015" y="9149"/>
                </a:lnTo>
                <a:lnTo>
                  <a:pt x="3991" y="9076"/>
                </a:lnTo>
                <a:lnTo>
                  <a:pt x="4015" y="8955"/>
                </a:lnTo>
                <a:lnTo>
                  <a:pt x="4015" y="8906"/>
                </a:lnTo>
                <a:lnTo>
                  <a:pt x="3991" y="8857"/>
                </a:lnTo>
                <a:lnTo>
                  <a:pt x="3966" y="8833"/>
                </a:lnTo>
                <a:lnTo>
                  <a:pt x="3918" y="8809"/>
                </a:lnTo>
                <a:lnTo>
                  <a:pt x="3893" y="8784"/>
                </a:lnTo>
                <a:lnTo>
                  <a:pt x="3845" y="8809"/>
                </a:lnTo>
                <a:lnTo>
                  <a:pt x="3796" y="8809"/>
                </a:lnTo>
                <a:lnTo>
                  <a:pt x="3747" y="8857"/>
                </a:lnTo>
                <a:lnTo>
                  <a:pt x="3699" y="8979"/>
                </a:lnTo>
                <a:lnTo>
                  <a:pt x="3674" y="9101"/>
                </a:lnTo>
                <a:lnTo>
                  <a:pt x="3674" y="9222"/>
                </a:lnTo>
                <a:lnTo>
                  <a:pt x="3699" y="9319"/>
                </a:lnTo>
                <a:lnTo>
                  <a:pt x="3772" y="9417"/>
                </a:lnTo>
                <a:lnTo>
                  <a:pt x="3845" y="9514"/>
                </a:lnTo>
                <a:lnTo>
                  <a:pt x="3966" y="9587"/>
                </a:lnTo>
                <a:lnTo>
                  <a:pt x="4088" y="9636"/>
                </a:lnTo>
                <a:lnTo>
                  <a:pt x="4210" y="9660"/>
                </a:lnTo>
                <a:lnTo>
                  <a:pt x="4356" y="9636"/>
                </a:lnTo>
                <a:lnTo>
                  <a:pt x="4477" y="9611"/>
                </a:lnTo>
                <a:lnTo>
                  <a:pt x="4599" y="9563"/>
                </a:lnTo>
                <a:lnTo>
                  <a:pt x="4842" y="9417"/>
                </a:lnTo>
                <a:lnTo>
                  <a:pt x="5086" y="9246"/>
                </a:lnTo>
                <a:lnTo>
                  <a:pt x="5159" y="9344"/>
                </a:lnTo>
                <a:lnTo>
                  <a:pt x="5232" y="9441"/>
                </a:lnTo>
                <a:lnTo>
                  <a:pt x="5329" y="9514"/>
                </a:lnTo>
                <a:lnTo>
                  <a:pt x="5426" y="9563"/>
                </a:lnTo>
                <a:lnTo>
                  <a:pt x="5670" y="9660"/>
                </a:lnTo>
                <a:lnTo>
                  <a:pt x="5913" y="9684"/>
                </a:lnTo>
                <a:lnTo>
                  <a:pt x="6181" y="9684"/>
                </a:lnTo>
                <a:lnTo>
                  <a:pt x="6424" y="9636"/>
                </a:lnTo>
                <a:lnTo>
                  <a:pt x="6667" y="9538"/>
                </a:lnTo>
                <a:lnTo>
                  <a:pt x="6886" y="9392"/>
                </a:lnTo>
                <a:lnTo>
                  <a:pt x="6984" y="9490"/>
                </a:lnTo>
                <a:lnTo>
                  <a:pt x="7081" y="9563"/>
                </a:lnTo>
                <a:lnTo>
                  <a:pt x="7227" y="9636"/>
                </a:lnTo>
                <a:lnTo>
                  <a:pt x="7373" y="9684"/>
                </a:lnTo>
                <a:lnTo>
                  <a:pt x="7519" y="9709"/>
                </a:lnTo>
                <a:lnTo>
                  <a:pt x="7641" y="9684"/>
                </a:lnTo>
                <a:lnTo>
                  <a:pt x="7762" y="9660"/>
                </a:lnTo>
                <a:lnTo>
                  <a:pt x="7884" y="9611"/>
                </a:lnTo>
                <a:lnTo>
                  <a:pt x="7981" y="9538"/>
                </a:lnTo>
                <a:lnTo>
                  <a:pt x="8079" y="9465"/>
                </a:lnTo>
                <a:lnTo>
                  <a:pt x="8249" y="9271"/>
                </a:lnTo>
                <a:lnTo>
                  <a:pt x="8371" y="9368"/>
                </a:lnTo>
                <a:lnTo>
                  <a:pt x="8541" y="9465"/>
                </a:lnTo>
                <a:lnTo>
                  <a:pt x="8711" y="9514"/>
                </a:lnTo>
                <a:lnTo>
                  <a:pt x="8906" y="9538"/>
                </a:lnTo>
                <a:lnTo>
                  <a:pt x="9101" y="9538"/>
                </a:lnTo>
                <a:lnTo>
                  <a:pt x="9271" y="9514"/>
                </a:lnTo>
                <a:lnTo>
                  <a:pt x="9466" y="9441"/>
                </a:lnTo>
                <a:lnTo>
                  <a:pt x="9611" y="9368"/>
                </a:lnTo>
                <a:lnTo>
                  <a:pt x="9733" y="9465"/>
                </a:lnTo>
                <a:lnTo>
                  <a:pt x="9855" y="9514"/>
                </a:lnTo>
                <a:lnTo>
                  <a:pt x="10025" y="9563"/>
                </a:lnTo>
                <a:lnTo>
                  <a:pt x="10195" y="9563"/>
                </a:lnTo>
                <a:lnTo>
                  <a:pt x="10366" y="9538"/>
                </a:lnTo>
                <a:lnTo>
                  <a:pt x="10560" y="9490"/>
                </a:lnTo>
                <a:lnTo>
                  <a:pt x="10706" y="9417"/>
                </a:lnTo>
                <a:lnTo>
                  <a:pt x="10852" y="9319"/>
                </a:lnTo>
                <a:lnTo>
                  <a:pt x="10974" y="9392"/>
                </a:lnTo>
                <a:lnTo>
                  <a:pt x="11096" y="9441"/>
                </a:lnTo>
                <a:lnTo>
                  <a:pt x="11242" y="9465"/>
                </a:lnTo>
                <a:lnTo>
                  <a:pt x="11363" y="9490"/>
                </a:lnTo>
                <a:lnTo>
                  <a:pt x="11509" y="9490"/>
                </a:lnTo>
                <a:lnTo>
                  <a:pt x="11655" y="9465"/>
                </a:lnTo>
                <a:lnTo>
                  <a:pt x="11801" y="9417"/>
                </a:lnTo>
                <a:lnTo>
                  <a:pt x="11923" y="9344"/>
                </a:lnTo>
                <a:lnTo>
                  <a:pt x="12020" y="9441"/>
                </a:lnTo>
                <a:lnTo>
                  <a:pt x="12142" y="9490"/>
                </a:lnTo>
                <a:lnTo>
                  <a:pt x="12434" y="9490"/>
                </a:lnTo>
                <a:lnTo>
                  <a:pt x="12580" y="9441"/>
                </a:lnTo>
                <a:lnTo>
                  <a:pt x="12750" y="9392"/>
                </a:lnTo>
                <a:lnTo>
                  <a:pt x="12896" y="9319"/>
                </a:lnTo>
                <a:lnTo>
                  <a:pt x="13042" y="9222"/>
                </a:lnTo>
                <a:lnTo>
                  <a:pt x="13091" y="9295"/>
                </a:lnTo>
                <a:lnTo>
                  <a:pt x="13164" y="9344"/>
                </a:lnTo>
                <a:lnTo>
                  <a:pt x="13310" y="9417"/>
                </a:lnTo>
                <a:lnTo>
                  <a:pt x="13480" y="9441"/>
                </a:lnTo>
                <a:lnTo>
                  <a:pt x="13675" y="9441"/>
                </a:lnTo>
                <a:lnTo>
                  <a:pt x="13870" y="9392"/>
                </a:lnTo>
                <a:lnTo>
                  <a:pt x="14064" y="9319"/>
                </a:lnTo>
                <a:lnTo>
                  <a:pt x="14259" y="9246"/>
                </a:lnTo>
                <a:lnTo>
                  <a:pt x="14405" y="9149"/>
                </a:lnTo>
                <a:lnTo>
                  <a:pt x="14478" y="9101"/>
                </a:lnTo>
                <a:lnTo>
                  <a:pt x="14502" y="9028"/>
                </a:lnTo>
                <a:lnTo>
                  <a:pt x="14478" y="8955"/>
                </a:lnTo>
                <a:lnTo>
                  <a:pt x="14454" y="8882"/>
                </a:lnTo>
                <a:lnTo>
                  <a:pt x="14429" y="8833"/>
                </a:lnTo>
                <a:lnTo>
                  <a:pt x="14356" y="8809"/>
                </a:lnTo>
                <a:lnTo>
                  <a:pt x="14308" y="8809"/>
                </a:lnTo>
                <a:lnTo>
                  <a:pt x="14235" y="8833"/>
                </a:lnTo>
                <a:lnTo>
                  <a:pt x="14016" y="8955"/>
                </a:lnTo>
                <a:lnTo>
                  <a:pt x="13845" y="9028"/>
                </a:lnTo>
                <a:lnTo>
                  <a:pt x="13675" y="9076"/>
                </a:lnTo>
                <a:lnTo>
                  <a:pt x="13529" y="9101"/>
                </a:lnTo>
                <a:lnTo>
                  <a:pt x="13407" y="9101"/>
                </a:lnTo>
                <a:lnTo>
                  <a:pt x="13359" y="9076"/>
                </a:lnTo>
                <a:lnTo>
                  <a:pt x="13334" y="9028"/>
                </a:lnTo>
                <a:lnTo>
                  <a:pt x="13310" y="8979"/>
                </a:lnTo>
                <a:lnTo>
                  <a:pt x="13310" y="8906"/>
                </a:lnTo>
                <a:lnTo>
                  <a:pt x="13310" y="8857"/>
                </a:lnTo>
                <a:lnTo>
                  <a:pt x="13286" y="8784"/>
                </a:lnTo>
                <a:lnTo>
                  <a:pt x="13261" y="8736"/>
                </a:lnTo>
                <a:lnTo>
                  <a:pt x="13213" y="8711"/>
                </a:lnTo>
                <a:lnTo>
                  <a:pt x="13091" y="8711"/>
                </a:lnTo>
                <a:lnTo>
                  <a:pt x="13042" y="8736"/>
                </a:lnTo>
                <a:lnTo>
                  <a:pt x="13018" y="8784"/>
                </a:lnTo>
                <a:lnTo>
                  <a:pt x="12945" y="8882"/>
                </a:lnTo>
                <a:lnTo>
                  <a:pt x="12823" y="8979"/>
                </a:lnTo>
                <a:lnTo>
                  <a:pt x="12653" y="9076"/>
                </a:lnTo>
                <a:lnTo>
                  <a:pt x="12507" y="9149"/>
                </a:lnTo>
                <a:lnTo>
                  <a:pt x="12361" y="9198"/>
                </a:lnTo>
                <a:lnTo>
                  <a:pt x="12312" y="9198"/>
                </a:lnTo>
                <a:lnTo>
                  <a:pt x="12264" y="9173"/>
                </a:lnTo>
                <a:lnTo>
                  <a:pt x="12215" y="9149"/>
                </a:lnTo>
                <a:lnTo>
                  <a:pt x="12191" y="9101"/>
                </a:lnTo>
                <a:lnTo>
                  <a:pt x="12191" y="9028"/>
                </a:lnTo>
                <a:lnTo>
                  <a:pt x="12215" y="8930"/>
                </a:lnTo>
                <a:lnTo>
                  <a:pt x="12215" y="8857"/>
                </a:lnTo>
                <a:lnTo>
                  <a:pt x="12191" y="8809"/>
                </a:lnTo>
                <a:lnTo>
                  <a:pt x="12142" y="8760"/>
                </a:lnTo>
                <a:lnTo>
                  <a:pt x="12093" y="8736"/>
                </a:lnTo>
                <a:lnTo>
                  <a:pt x="12045" y="8736"/>
                </a:lnTo>
                <a:lnTo>
                  <a:pt x="11972" y="8760"/>
                </a:lnTo>
                <a:lnTo>
                  <a:pt x="11923" y="8784"/>
                </a:lnTo>
                <a:lnTo>
                  <a:pt x="11899" y="8857"/>
                </a:lnTo>
                <a:lnTo>
                  <a:pt x="11801" y="8979"/>
                </a:lnTo>
                <a:lnTo>
                  <a:pt x="11704" y="9076"/>
                </a:lnTo>
                <a:lnTo>
                  <a:pt x="11582" y="9125"/>
                </a:lnTo>
                <a:lnTo>
                  <a:pt x="11266" y="9125"/>
                </a:lnTo>
                <a:lnTo>
                  <a:pt x="11169" y="9076"/>
                </a:lnTo>
                <a:lnTo>
                  <a:pt x="11096" y="9028"/>
                </a:lnTo>
                <a:lnTo>
                  <a:pt x="11144" y="8882"/>
                </a:lnTo>
                <a:lnTo>
                  <a:pt x="11144" y="8809"/>
                </a:lnTo>
                <a:lnTo>
                  <a:pt x="11120" y="8736"/>
                </a:lnTo>
                <a:lnTo>
                  <a:pt x="11071" y="8687"/>
                </a:lnTo>
                <a:lnTo>
                  <a:pt x="11023" y="8663"/>
                </a:lnTo>
                <a:lnTo>
                  <a:pt x="10950" y="8638"/>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779" y="11242"/>
                </a:lnTo>
                <a:lnTo>
                  <a:pt x="730" y="10439"/>
                </a:lnTo>
                <a:lnTo>
                  <a:pt x="876" y="10366"/>
                </a:lnTo>
                <a:lnTo>
                  <a:pt x="1022" y="10293"/>
                </a:lnTo>
                <a:lnTo>
                  <a:pt x="1266" y="10122"/>
                </a:lnTo>
                <a:close/>
                <a:moveTo>
                  <a:pt x="11485" y="10633"/>
                </a:moveTo>
                <a:lnTo>
                  <a:pt x="11412" y="10658"/>
                </a:lnTo>
                <a:lnTo>
                  <a:pt x="11339" y="10731"/>
                </a:lnTo>
                <a:lnTo>
                  <a:pt x="11169" y="11023"/>
                </a:lnTo>
                <a:lnTo>
                  <a:pt x="11071" y="11144"/>
                </a:lnTo>
                <a:lnTo>
                  <a:pt x="10950" y="11242"/>
                </a:lnTo>
                <a:lnTo>
                  <a:pt x="10877" y="11290"/>
                </a:lnTo>
                <a:lnTo>
                  <a:pt x="10779" y="11315"/>
                </a:lnTo>
                <a:lnTo>
                  <a:pt x="10560" y="11315"/>
                </a:lnTo>
                <a:lnTo>
                  <a:pt x="10463" y="11290"/>
                </a:lnTo>
                <a:lnTo>
                  <a:pt x="10390" y="11242"/>
                </a:lnTo>
                <a:lnTo>
                  <a:pt x="10317" y="11169"/>
                </a:lnTo>
                <a:lnTo>
                  <a:pt x="10293" y="11096"/>
                </a:lnTo>
                <a:lnTo>
                  <a:pt x="10366" y="10901"/>
                </a:lnTo>
                <a:lnTo>
                  <a:pt x="10366" y="10828"/>
                </a:lnTo>
                <a:lnTo>
                  <a:pt x="10341" y="10755"/>
                </a:lnTo>
                <a:lnTo>
                  <a:pt x="10293" y="10706"/>
                </a:lnTo>
                <a:lnTo>
                  <a:pt x="10244" y="10658"/>
                </a:lnTo>
                <a:lnTo>
                  <a:pt x="10098" y="10658"/>
                </a:lnTo>
                <a:lnTo>
                  <a:pt x="10049" y="10682"/>
                </a:lnTo>
                <a:lnTo>
                  <a:pt x="10001" y="10755"/>
                </a:lnTo>
                <a:lnTo>
                  <a:pt x="9928" y="10877"/>
                </a:lnTo>
                <a:lnTo>
                  <a:pt x="9903" y="10998"/>
                </a:lnTo>
                <a:lnTo>
                  <a:pt x="9806" y="11120"/>
                </a:lnTo>
                <a:lnTo>
                  <a:pt x="9636" y="11217"/>
                </a:lnTo>
                <a:lnTo>
                  <a:pt x="9539" y="11242"/>
                </a:lnTo>
                <a:lnTo>
                  <a:pt x="9393" y="11266"/>
                </a:lnTo>
                <a:lnTo>
                  <a:pt x="9344" y="11242"/>
                </a:lnTo>
                <a:lnTo>
                  <a:pt x="9295" y="11217"/>
                </a:lnTo>
                <a:lnTo>
                  <a:pt x="9295" y="11169"/>
                </a:lnTo>
                <a:lnTo>
                  <a:pt x="9295" y="11096"/>
                </a:lnTo>
                <a:lnTo>
                  <a:pt x="9320" y="11023"/>
                </a:lnTo>
                <a:lnTo>
                  <a:pt x="9320" y="10950"/>
                </a:lnTo>
                <a:lnTo>
                  <a:pt x="9295" y="10901"/>
                </a:lnTo>
                <a:lnTo>
                  <a:pt x="9247" y="10852"/>
                </a:lnTo>
                <a:lnTo>
                  <a:pt x="9198" y="10828"/>
                </a:lnTo>
                <a:lnTo>
                  <a:pt x="9125" y="10804"/>
                </a:lnTo>
                <a:lnTo>
                  <a:pt x="9052" y="10828"/>
                </a:lnTo>
                <a:lnTo>
                  <a:pt x="8979" y="10852"/>
                </a:lnTo>
                <a:lnTo>
                  <a:pt x="8784" y="11047"/>
                </a:lnTo>
                <a:lnTo>
                  <a:pt x="8565" y="11242"/>
                </a:lnTo>
                <a:lnTo>
                  <a:pt x="8419" y="11290"/>
                </a:lnTo>
                <a:lnTo>
                  <a:pt x="8225" y="11315"/>
                </a:lnTo>
                <a:lnTo>
                  <a:pt x="8103" y="11290"/>
                </a:lnTo>
                <a:lnTo>
                  <a:pt x="8006" y="11290"/>
                </a:lnTo>
                <a:lnTo>
                  <a:pt x="7933" y="11242"/>
                </a:lnTo>
                <a:lnTo>
                  <a:pt x="7884" y="11193"/>
                </a:lnTo>
                <a:lnTo>
                  <a:pt x="7908" y="11071"/>
                </a:lnTo>
                <a:lnTo>
                  <a:pt x="7908" y="10901"/>
                </a:lnTo>
                <a:lnTo>
                  <a:pt x="7884" y="10828"/>
                </a:lnTo>
                <a:lnTo>
                  <a:pt x="7835" y="10755"/>
                </a:lnTo>
                <a:lnTo>
                  <a:pt x="7787" y="10706"/>
                </a:lnTo>
                <a:lnTo>
                  <a:pt x="7714" y="10682"/>
                </a:lnTo>
                <a:lnTo>
                  <a:pt x="7616" y="10682"/>
                </a:lnTo>
                <a:lnTo>
                  <a:pt x="7543" y="10706"/>
                </a:lnTo>
                <a:lnTo>
                  <a:pt x="7495" y="10779"/>
                </a:lnTo>
                <a:lnTo>
                  <a:pt x="7446" y="10852"/>
                </a:lnTo>
                <a:lnTo>
                  <a:pt x="7397" y="10974"/>
                </a:lnTo>
                <a:lnTo>
                  <a:pt x="7397" y="11071"/>
                </a:lnTo>
                <a:lnTo>
                  <a:pt x="7324" y="11144"/>
                </a:lnTo>
                <a:lnTo>
                  <a:pt x="7227" y="11193"/>
                </a:lnTo>
                <a:lnTo>
                  <a:pt x="7008" y="11193"/>
                </a:lnTo>
                <a:lnTo>
                  <a:pt x="6911" y="11169"/>
                </a:lnTo>
                <a:lnTo>
                  <a:pt x="6789" y="11096"/>
                </a:lnTo>
                <a:lnTo>
                  <a:pt x="6716" y="11023"/>
                </a:lnTo>
                <a:lnTo>
                  <a:pt x="6667" y="10950"/>
                </a:lnTo>
                <a:lnTo>
                  <a:pt x="6619" y="10877"/>
                </a:lnTo>
                <a:lnTo>
                  <a:pt x="6546" y="10804"/>
                </a:lnTo>
                <a:lnTo>
                  <a:pt x="6473" y="10779"/>
                </a:lnTo>
                <a:lnTo>
                  <a:pt x="6400" y="10779"/>
                </a:lnTo>
                <a:lnTo>
                  <a:pt x="6302" y="10804"/>
                </a:lnTo>
                <a:lnTo>
                  <a:pt x="6254" y="10852"/>
                </a:lnTo>
                <a:lnTo>
                  <a:pt x="6205" y="10901"/>
                </a:lnTo>
                <a:lnTo>
                  <a:pt x="6205" y="10998"/>
                </a:lnTo>
                <a:lnTo>
                  <a:pt x="6205" y="11096"/>
                </a:lnTo>
                <a:lnTo>
                  <a:pt x="6181" y="11169"/>
                </a:lnTo>
                <a:lnTo>
                  <a:pt x="6156" y="11217"/>
                </a:lnTo>
                <a:lnTo>
                  <a:pt x="6132" y="11266"/>
                </a:lnTo>
                <a:lnTo>
                  <a:pt x="6035" y="11315"/>
                </a:lnTo>
                <a:lnTo>
                  <a:pt x="5937" y="11339"/>
                </a:lnTo>
                <a:lnTo>
                  <a:pt x="5840" y="11315"/>
                </a:lnTo>
                <a:lnTo>
                  <a:pt x="5743" y="11242"/>
                </a:lnTo>
                <a:lnTo>
                  <a:pt x="5694" y="11144"/>
                </a:lnTo>
                <a:lnTo>
                  <a:pt x="5694" y="11096"/>
                </a:lnTo>
                <a:lnTo>
                  <a:pt x="5694" y="11047"/>
                </a:lnTo>
                <a:lnTo>
                  <a:pt x="5694" y="10925"/>
                </a:lnTo>
                <a:lnTo>
                  <a:pt x="5670" y="10852"/>
                </a:lnTo>
                <a:lnTo>
                  <a:pt x="5621" y="10779"/>
                </a:lnTo>
                <a:lnTo>
                  <a:pt x="5524" y="10755"/>
                </a:lnTo>
                <a:lnTo>
                  <a:pt x="5451" y="10731"/>
                </a:lnTo>
                <a:lnTo>
                  <a:pt x="5353" y="10755"/>
                </a:lnTo>
                <a:lnTo>
                  <a:pt x="5280" y="10828"/>
                </a:lnTo>
                <a:lnTo>
                  <a:pt x="5232" y="10901"/>
                </a:lnTo>
                <a:lnTo>
                  <a:pt x="5183" y="10998"/>
                </a:lnTo>
                <a:lnTo>
                  <a:pt x="5110" y="11096"/>
                </a:lnTo>
                <a:lnTo>
                  <a:pt x="5037" y="11169"/>
                </a:lnTo>
                <a:lnTo>
                  <a:pt x="4964" y="11242"/>
                </a:lnTo>
                <a:lnTo>
                  <a:pt x="4769" y="11339"/>
                </a:lnTo>
                <a:lnTo>
                  <a:pt x="4648" y="11363"/>
                </a:lnTo>
                <a:lnTo>
                  <a:pt x="4550" y="11388"/>
                </a:lnTo>
                <a:lnTo>
                  <a:pt x="4502" y="11388"/>
                </a:lnTo>
                <a:lnTo>
                  <a:pt x="4453" y="11363"/>
                </a:lnTo>
                <a:lnTo>
                  <a:pt x="4380" y="11315"/>
                </a:lnTo>
                <a:lnTo>
                  <a:pt x="4331" y="11217"/>
                </a:lnTo>
                <a:lnTo>
                  <a:pt x="4307" y="11120"/>
                </a:lnTo>
                <a:lnTo>
                  <a:pt x="4258" y="10950"/>
                </a:lnTo>
                <a:lnTo>
                  <a:pt x="4234" y="10877"/>
                </a:lnTo>
                <a:lnTo>
                  <a:pt x="4210" y="10877"/>
                </a:lnTo>
                <a:lnTo>
                  <a:pt x="4210" y="10852"/>
                </a:lnTo>
                <a:lnTo>
                  <a:pt x="4185" y="10828"/>
                </a:lnTo>
                <a:lnTo>
                  <a:pt x="4137" y="10804"/>
                </a:lnTo>
                <a:lnTo>
                  <a:pt x="4088" y="10804"/>
                </a:lnTo>
                <a:lnTo>
                  <a:pt x="4039" y="10828"/>
                </a:lnTo>
                <a:lnTo>
                  <a:pt x="3991" y="10852"/>
                </a:lnTo>
                <a:lnTo>
                  <a:pt x="3942" y="10950"/>
                </a:lnTo>
                <a:lnTo>
                  <a:pt x="3918" y="11071"/>
                </a:lnTo>
                <a:lnTo>
                  <a:pt x="3918" y="11290"/>
                </a:lnTo>
                <a:lnTo>
                  <a:pt x="3942" y="11388"/>
                </a:lnTo>
                <a:lnTo>
                  <a:pt x="3966" y="11509"/>
                </a:lnTo>
                <a:lnTo>
                  <a:pt x="4015" y="11582"/>
                </a:lnTo>
                <a:lnTo>
                  <a:pt x="4088" y="11680"/>
                </a:lnTo>
                <a:lnTo>
                  <a:pt x="4185" y="11753"/>
                </a:lnTo>
                <a:lnTo>
                  <a:pt x="4283" y="11801"/>
                </a:lnTo>
                <a:lnTo>
                  <a:pt x="4429" y="11850"/>
                </a:lnTo>
                <a:lnTo>
                  <a:pt x="4721" y="11850"/>
                </a:lnTo>
                <a:lnTo>
                  <a:pt x="4842" y="11826"/>
                </a:lnTo>
                <a:lnTo>
                  <a:pt x="4988" y="11777"/>
                </a:lnTo>
                <a:lnTo>
                  <a:pt x="5110" y="11704"/>
                </a:lnTo>
                <a:lnTo>
                  <a:pt x="5232" y="11631"/>
                </a:lnTo>
                <a:lnTo>
                  <a:pt x="5353" y="11534"/>
                </a:lnTo>
                <a:lnTo>
                  <a:pt x="5475" y="11655"/>
                </a:lnTo>
                <a:lnTo>
                  <a:pt x="5645" y="11728"/>
                </a:lnTo>
                <a:lnTo>
                  <a:pt x="5816" y="11777"/>
                </a:lnTo>
                <a:lnTo>
                  <a:pt x="5986" y="11801"/>
                </a:lnTo>
                <a:lnTo>
                  <a:pt x="6156" y="11777"/>
                </a:lnTo>
                <a:lnTo>
                  <a:pt x="6327" y="11728"/>
                </a:lnTo>
                <a:lnTo>
                  <a:pt x="6473" y="11631"/>
                </a:lnTo>
                <a:lnTo>
                  <a:pt x="6570" y="11509"/>
                </a:lnTo>
                <a:lnTo>
                  <a:pt x="6716" y="11558"/>
                </a:lnTo>
                <a:lnTo>
                  <a:pt x="6838" y="11607"/>
                </a:lnTo>
                <a:lnTo>
                  <a:pt x="6984" y="11631"/>
                </a:lnTo>
                <a:lnTo>
                  <a:pt x="7105" y="11655"/>
                </a:lnTo>
                <a:lnTo>
                  <a:pt x="7251" y="11655"/>
                </a:lnTo>
                <a:lnTo>
                  <a:pt x="7373" y="11631"/>
                </a:lnTo>
                <a:lnTo>
                  <a:pt x="7519" y="11582"/>
                </a:lnTo>
                <a:lnTo>
                  <a:pt x="7616" y="11534"/>
                </a:lnTo>
                <a:lnTo>
                  <a:pt x="7787" y="11631"/>
                </a:lnTo>
                <a:lnTo>
                  <a:pt x="7957" y="11728"/>
                </a:lnTo>
                <a:lnTo>
                  <a:pt x="8103" y="11777"/>
                </a:lnTo>
                <a:lnTo>
                  <a:pt x="8249" y="11801"/>
                </a:lnTo>
                <a:lnTo>
                  <a:pt x="8395" y="11777"/>
                </a:lnTo>
                <a:lnTo>
                  <a:pt x="8517" y="11753"/>
                </a:lnTo>
                <a:lnTo>
                  <a:pt x="8638" y="11680"/>
                </a:lnTo>
                <a:lnTo>
                  <a:pt x="8760" y="11607"/>
                </a:lnTo>
                <a:lnTo>
                  <a:pt x="9003" y="11436"/>
                </a:lnTo>
                <a:lnTo>
                  <a:pt x="9052" y="11509"/>
                </a:lnTo>
                <a:lnTo>
                  <a:pt x="9149" y="11582"/>
                </a:lnTo>
                <a:lnTo>
                  <a:pt x="9271" y="11631"/>
                </a:lnTo>
                <a:lnTo>
                  <a:pt x="9563" y="11631"/>
                </a:lnTo>
                <a:lnTo>
                  <a:pt x="9733" y="11582"/>
                </a:lnTo>
                <a:lnTo>
                  <a:pt x="9903" y="11534"/>
                </a:lnTo>
                <a:lnTo>
                  <a:pt x="10025" y="11436"/>
                </a:lnTo>
                <a:lnTo>
                  <a:pt x="10098" y="11509"/>
                </a:lnTo>
                <a:lnTo>
                  <a:pt x="10195" y="11582"/>
                </a:lnTo>
                <a:lnTo>
                  <a:pt x="10414" y="11680"/>
                </a:lnTo>
                <a:lnTo>
                  <a:pt x="10560" y="11728"/>
                </a:lnTo>
                <a:lnTo>
                  <a:pt x="10682" y="11753"/>
                </a:lnTo>
                <a:lnTo>
                  <a:pt x="10828" y="11728"/>
                </a:lnTo>
                <a:lnTo>
                  <a:pt x="10950" y="11704"/>
                </a:lnTo>
                <a:lnTo>
                  <a:pt x="11071" y="11655"/>
                </a:lnTo>
                <a:lnTo>
                  <a:pt x="11193" y="11582"/>
                </a:lnTo>
                <a:lnTo>
                  <a:pt x="11388" y="11388"/>
                </a:lnTo>
                <a:lnTo>
                  <a:pt x="11509" y="11509"/>
                </a:lnTo>
                <a:lnTo>
                  <a:pt x="11655" y="11582"/>
                </a:lnTo>
                <a:lnTo>
                  <a:pt x="11801" y="11631"/>
                </a:lnTo>
                <a:lnTo>
                  <a:pt x="11996" y="11655"/>
                </a:lnTo>
                <a:lnTo>
                  <a:pt x="12166" y="11655"/>
                </a:lnTo>
                <a:lnTo>
                  <a:pt x="12337" y="11631"/>
                </a:lnTo>
                <a:lnTo>
                  <a:pt x="12507" y="11582"/>
                </a:lnTo>
                <a:lnTo>
                  <a:pt x="12653" y="11509"/>
                </a:lnTo>
                <a:lnTo>
                  <a:pt x="12799" y="11582"/>
                </a:lnTo>
                <a:lnTo>
                  <a:pt x="12945" y="11607"/>
                </a:lnTo>
                <a:lnTo>
                  <a:pt x="13115" y="11631"/>
                </a:lnTo>
                <a:lnTo>
                  <a:pt x="13286" y="11631"/>
                </a:lnTo>
                <a:lnTo>
                  <a:pt x="13456" y="11607"/>
                </a:lnTo>
                <a:lnTo>
                  <a:pt x="13651" y="11558"/>
                </a:lnTo>
                <a:lnTo>
                  <a:pt x="13797" y="11485"/>
                </a:lnTo>
                <a:lnTo>
                  <a:pt x="13967" y="11388"/>
                </a:lnTo>
                <a:lnTo>
                  <a:pt x="14040" y="11436"/>
                </a:lnTo>
                <a:lnTo>
                  <a:pt x="14137" y="11461"/>
                </a:lnTo>
                <a:lnTo>
                  <a:pt x="14259" y="11461"/>
                </a:lnTo>
                <a:lnTo>
                  <a:pt x="14405" y="11436"/>
                </a:lnTo>
                <a:lnTo>
                  <a:pt x="14478" y="11388"/>
                </a:lnTo>
                <a:lnTo>
                  <a:pt x="14527" y="11339"/>
                </a:lnTo>
                <a:lnTo>
                  <a:pt x="14551" y="11266"/>
                </a:lnTo>
                <a:lnTo>
                  <a:pt x="14551" y="11193"/>
                </a:lnTo>
                <a:lnTo>
                  <a:pt x="14527" y="11120"/>
                </a:lnTo>
                <a:lnTo>
                  <a:pt x="14478" y="11071"/>
                </a:lnTo>
                <a:lnTo>
                  <a:pt x="14429" y="11047"/>
                </a:lnTo>
                <a:lnTo>
                  <a:pt x="14356" y="11023"/>
                </a:lnTo>
                <a:lnTo>
                  <a:pt x="14283" y="11047"/>
                </a:lnTo>
                <a:lnTo>
                  <a:pt x="14210" y="11023"/>
                </a:lnTo>
                <a:lnTo>
                  <a:pt x="14137" y="10925"/>
                </a:lnTo>
                <a:lnTo>
                  <a:pt x="14040" y="10852"/>
                </a:lnTo>
                <a:lnTo>
                  <a:pt x="13943" y="10852"/>
                </a:lnTo>
                <a:lnTo>
                  <a:pt x="13894" y="10877"/>
                </a:lnTo>
                <a:lnTo>
                  <a:pt x="13845" y="10925"/>
                </a:lnTo>
                <a:lnTo>
                  <a:pt x="13772" y="10974"/>
                </a:lnTo>
                <a:lnTo>
                  <a:pt x="13651" y="11047"/>
                </a:lnTo>
                <a:lnTo>
                  <a:pt x="13505" y="11120"/>
                </a:lnTo>
                <a:lnTo>
                  <a:pt x="13334" y="11169"/>
                </a:lnTo>
                <a:lnTo>
                  <a:pt x="13188" y="11217"/>
                </a:lnTo>
                <a:lnTo>
                  <a:pt x="12994" y="11217"/>
                </a:lnTo>
                <a:lnTo>
                  <a:pt x="12969" y="11193"/>
                </a:lnTo>
                <a:lnTo>
                  <a:pt x="12945" y="11144"/>
                </a:lnTo>
                <a:lnTo>
                  <a:pt x="12921" y="11096"/>
                </a:lnTo>
                <a:lnTo>
                  <a:pt x="12945" y="10974"/>
                </a:lnTo>
                <a:lnTo>
                  <a:pt x="12945" y="10901"/>
                </a:lnTo>
                <a:lnTo>
                  <a:pt x="12896" y="10828"/>
                </a:lnTo>
                <a:lnTo>
                  <a:pt x="12848" y="10779"/>
                </a:lnTo>
                <a:lnTo>
                  <a:pt x="12775" y="10755"/>
                </a:lnTo>
                <a:lnTo>
                  <a:pt x="12677" y="10779"/>
                </a:lnTo>
                <a:lnTo>
                  <a:pt x="12629" y="10804"/>
                </a:lnTo>
                <a:lnTo>
                  <a:pt x="12556" y="10852"/>
                </a:lnTo>
                <a:lnTo>
                  <a:pt x="12531" y="10925"/>
                </a:lnTo>
                <a:lnTo>
                  <a:pt x="12507" y="11047"/>
                </a:lnTo>
                <a:lnTo>
                  <a:pt x="12458" y="11096"/>
                </a:lnTo>
                <a:lnTo>
                  <a:pt x="12410" y="11144"/>
                </a:lnTo>
                <a:lnTo>
                  <a:pt x="12288" y="11217"/>
                </a:lnTo>
                <a:lnTo>
                  <a:pt x="12142" y="11242"/>
                </a:lnTo>
                <a:lnTo>
                  <a:pt x="11972" y="11242"/>
                </a:lnTo>
                <a:lnTo>
                  <a:pt x="11850" y="11217"/>
                </a:lnTo>
                <a:lnTo>
                  <a:pt x="11728" y="11144"/>
                </a:lnTo>
                <a:lnTo>
                  <a:pt x="11704" y="11120"/>
                </a:lnTo>
                <a:lnTo>
                  <a:pt x="11680" y="11071"/>
                </a:lnTo>
                <a:lnTo>
                  <a:pt x="11680" y="10998"/>
                </a:lnTo>
                <a:lnTo>
                  <a:pt x="11704" y="10950"/>
                </a:lnTo>
                <a:lnTo>
                  <a:pt x="11728" y="10852"/>
                </a:lnTo>
                <a:lnTo>
                  <a:pt x="11728" y="10779"/>
                </a:lnTo>
                <a:lnTo>
                  <a:pt x="11680" y="10706"/>
                </a:lnTo>
                <a:lnTo>
                  <a:pt x="11631" y="10658"/>
                </a:lnTo>
                <a:lnTo>
                  <a:pt x="11558" y="10633"/>
                </a:lnTo>
                <a:close/>
                <a:moveTo>
                  <a:pt x="1266" y="11363"/>
                </a:moveTo>
                <a:lnTo>
                  <a:pt x="1266" y="11826"/>
                </a:lnTo>
                <a:lnTo>
                  <a:pt x="1095" y="11972"/>
                </a:lnTo>
                <a:lnTo>
                  <a:pt x="974" y="12118"/>
                </a:lnTo>
                <a:lnTo>
                  <a:pt x="876"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4088" y="12775"/>
                </a:moveTo>
                <a:lnTo>
                  <a:pt x="4039" y="12799"/>
                </a:lnTo>
                <a:lnTo>
                  <a:pt x="4015" y="12823"/>
                </a:lnTo>
                <a:lnTo>
                  <a:pt x="3820" y="13164"/>
                </a:lnTo>
                <a:lnTo>
                  <a:pt x="3747" y="13359"/>
                </a:lnTo>
                <a:lnTo>
                  <a:pt x="3699" y="13553"/>
                </a:lnTo>
                <a:lnTo>
                  <a:pt x="3674" y="13748"/>
                </a:lnTo>
                <a:lnTo>
                  <a:pt x="3699" y="13821"/>
                </a:lnTo>
                <a:lnTo>
                  <a:pt x="3747" y="13894"/>
                </a:lnTo>
                <a:lnTo>
                  <a:pt x="3796" y="13967"/>
                </a:lnTo>
                <a:lnTo>
                  <a:pt x="3869" y="13991"/>
                </a:lnTo>
                <a:lnTo>
                  <a:pt x="3991" y="14040"/>
                </a:lnTo>
                <a:lnTo>
                  <a:pt x="4258" y="14040"/>
                </a:lnTo>
                <a:lnTo>
                  <a:pt x="4404" y="14016"/>
                </a:lnTo>
                <a:lnTo>
                  <a:pt x="4526" y="13967"/>
                </a:lnTo>
                <a:lnTo>
                  <a:pt x="4672" y="13918"/>
                </a:lnTo>
                <a:lnTo>
                  <a:pt x="4940" y="13748"/>
                </a:lnTo>
                <a:lnTo>
                  <a:pt x="5183" y="13578"/>
                </a:lnTo>
                <a:lnTo>
                  <a:pt x="5256" y="13675"/>
                </a:lnTo>
                <a:lnTo>
                  <a:pt x="5353" y="13748"/>
                </a:lnTo>
                <a:lnTo>
                  <a:pt x="5475" y="13821"/>
                </a:lnTo>
                <a:lnTo>
                  <a:pt x="5621" y="13870"/>
                </a:lnTo>
                <a:lnTo>
                  <a:pt x="5791" y="13918"/>
                </a:lnTo>
                <a:lnTo>
                  <a:pt x="6108" y="13918"/>
                </a:lnTo>
                <a:lnTo>
                  <a:pt x="6278" y="13894"/>
                </a:lnTo>
                <a:lnTo>
                  <a:pt x="6424" y="13821"/>
                </a:lnTo>
                <a:lnTo>
                  <a:pt x="6570" y="13772"/>
                </a:lnTo>
                <a:lnTo>
                  <a:pt x="6692" y="13675"/>
                </a:lnTo>
                <a:lnTo>
                  <a:pt x="6838" y="13578"/>
                </a:lnTo>
                <a:lnTo>
                  <a:pt x="6959" y="13675"/>
                </a:lnTo>
                <a:lnTo>
                  <a:pt x="7130" y="13724"/>
                </a:lnTo>
                <a:lnTo>
                  <a:pt x="7324" y="13748"/>
                </a:lnTo>
                <a:lnTo>
                  <a:pt x="7519" y="13748"/>
                </a:lnTo>
                <a:lnTo>
                  <a:pt x="8030" y="13724"/>
                </a:lnTo>
                <a:lnTo>
                  <a:pt x="8565" y="13748"/>
                </a:lnTo>
                <a:lnTo>
                  <a:pt x="8906" y="13772"/>
                </a:lnTo>
                <a:lnTo>
                  <a:pt x="9271" y="13748"/>
                </a:lnTo>
                <a:lnTo>
                  <a:pt x="9466" y="13724"/>
                </a:lnTo>
                <a:lnTo>
                  <a:pt x="9636" y="13675"/>
                </a:lnTo>
                <a:lnTo>
                  <a:pt x="9782" y="13578"/>
                </a:lnTo>
                <a:lnTo>
                  <a:pt x="9928" y="13480"/>
                </a:lnTo>
                <a:lnTo>
                  <a:pt x="9952" y="13432"/>
                </a:lnTo>
                <a:lnTo>
                  <a:pt x="9952" y="13383"/>
                </a:lnTo>
                <a:lnTo>
                  <a:pt x="9928" y="13334"/>
                </a:lnTo>
                <a:lnTo>
                  <a:pt x="9879" y="13310"/>
                </a:lnTo>
                <a:lnTo>
                  <a:pt x="9660" y="13261"/>
                </a:lnTo>
                <a:lnTo>
                  <a:pt x="9466" y="13286"/>
                </a:lnTo>
                <a:lnTo>
                  <a:pt x="9028" y="13334"/>
                </a:lnTo>
                <a:lnTo>
                  <a:pt x="8590" y="13334"/>
                </a:lnTo>
                <a:lnTo>
                  <a:pt x="8176" y="13286"/>
                </a:lnTo>
                <a:lnTo>
                  <a:pt x="7957" y="13286"/>
                </a:lnTo>
                <a:lnTo>
                  <a:pt x="7616" y="13310"/>
                </a:lnTo>
                <a:lnTo>
                  <a:pt x="7276" y="13310"/>
                </a:lnTo>
                <a:lnTo>
                  <a:pt x="7203" y="13286"/>
                </a:lnTo>
                <a:lnTo>
                  <a:pt x="7178" y="13261"/>
                </a:lnTo>
                <a:lnTo>
                  <a:pt x="7203" y="13164"/>
                </a:lnTo>
                <a:lnTo>
                  <a:pt x="7178" y="13091"/>
                </a:lnTo>
                <a:lnTo>
                  <a:pt x="7154" y="13042"/>
                </a:lnTo>
                <a:lnTo>
                  <a:pt x="7105" y="12969"/>
                </a:lnTo>
                <a:lnTo>
                  <a:pt x="7057" y="12945"/>
                </a:lnTo>
                <a:lnTo>
                  <a:pt x="6984" y="12921"/>
                </a:lnTo>
                <a:lnTo>
                  <a:pt x="6911" y="12945"/>
                </a:lnTo>
                <a:lnTo>
                  <a:pt x="6838" y="12994"/>
                </a:lnTo>
                <a:lnTo>
                  <a:pt x="6594" y="13237"/>
                </a:lnTo>
                <a:lnTo>
                  <a:pt x="6302" y="13432"/>
                </a:lnTo>
                <a:lnTo>
                  <a:pt x="6205" y="13480"/>
                </a:lnTo>
                <a:lnTo>
                  <a:pt x="6059" y="13505"/>
                </a:lnTo>
                <a:lnTo>
                  <a:pt x="5913" y="13505"/>
                </a:lnTo>
                <a:lnTo>
                  <a:pt x="5767" y="13480"/>
                </a:lnTo>
                <a:lnTo>
                  <a:pt x="5645" y="13432"/>
                </a:lnTo>
                <a:lnTo>
                  <a:pt x="5548" y="13359"/>
                </a:lnTo>
                <a:lnTo>
                  <a:pt x="5524" y="13286"/>
                </a:lnTo>
                <a:lnTo>
                  <a:pt x="5524" y="13237"/>
                </a:lnTo>
                <a:lnTo>
                  <a:pt x="5524" y="13164"/>
                </a:lnTo>
                <a:lnTo>
                  <a:pt x="5548" y="13067"/>
                </a:lnTo>
                <a:lnTo>
                  <a:pt x="5548" y="12994"/>
                </a:lnTo>
                <a:lnTo>
                  <a:pt x="5524" y="12921"/>
                </a:lnTo>
                <a:lnTo>
                  <a:pt x="5475" y="12872"/>
                </a:lnTo>
                <a:lnTo>
                  <a:pt x="5426" y="12823"/>
                </a:lnTo>
                <a:lnTo>
                  <a:pt x="5353" y="12799"/>
                </a:lnTo>
                <a:lnTo>
                  <a:pt x="5280" y="12799"/>
                </a:lnTo>
                <a:lnTo>
                  <a:pt x="5207" y="12848"/>
                </a:lnTo>
                <a:lnTo>
                  <a:pt x="5159" y="12896"/>
                </a:lnTo>
                <a:lnTo>
                  <a:pt x="5086" y="13018"/>
                </a:lnTo>
                <a:lnTo>
                  <a:pt x="5013" y="13091"/>
                </a:lnTo>
                <a:lnTo>
                  <a:pt x="4842" y="13261"/>
                </a:lnTo>
                <a:lnTo>
                  <a:pt x="4648" y="13407"/>
                </a:lnTo>
                <a:lnTo>
                  <a:pt x="4453" y="13505"/>
                </a:lnTo>
                <a:lnTo>
                  <a:pt x="4331" y="13578"/>
                </a:lnTo>
                <a:lnTo>
                  <a:pt x="4185" y="13602"/>
                </a:lnTo>
                <a:lnTo>
                  <a:pt x="4137" y="13602"/>
                </a:lnTo>
                <a:lnTo>
                  <a:pt x="4088" y="13578"/>
                </a:lnTo>
                <a:lnTo>
                  <a:pt x="4088" y="13505"/>
                </a:lnTo>
                <a:lnTo>
                  <a:pt x="4088" y="13407"/>
                </a:lnTo>
                <a:lnTo>
                  <a:pt x="4210" y="12945"/>
                </a:lnTo>
                <a:lnTo>
                  <a:pt x="4210" y="12896"/>
                </a:lnTo>
                <a:lnTo>
                  <a:pt x="4210" y="12848"/>
                </a:lnTo>
                <a:lnTo>
                  <a:pt x="4161" y="12799"/>
                </a:lnTo>
                <a:lnTo>
                  <a:pt x="4112" y="12775"/>
                </a:lnTo>
                <a:close/>
                <a:moveTo>
                  <a:pt x="1266" y="13407"/>
                </a:moveTo>
                <a:lnTo>
                  <a:pt x="1266" y="14113"/>
                </a:lnTo>
                <a:lnTo>
                  <a:pt x="1168" y="14186"/>
                </a:lnTo>
                <a:lnTo>
                  <a:pt x="1071" y="14235"/>
                </a:lnTo>
                <a:lnTo>
                  <a:pt x="925" y="14381"/>
                </a:lnTo>
                <a:lnTo>
                  <a:pt x="779" y="14527"/>
                </a:lnTo>
                <a:lnTo>
                  <a:pt x="803" y="13748"/>
                </a:lnTo>
                <a:lnTo>
                  <a:pt x="925" y="13675"/>
                </a:lnTo>
                <a:lnTo>
                  <a:pt x="1047" y="13578"/>
                </a:lnTo>
                <a:lnTo>
                  <a:pt x="1241" y="13407"/>
                </a:lnTo>
                <a:close/>
                <a:moveTo>
                  <a:pt x="1266" y="14624"/>
                </a:moveTo>
                <a:lnTo>
                  <a:pt x="1266" y="14940"/>
                </a:lnTo>
                <a:lnTo>
                  <a:pt x="1193" y="14989"/>
                </a:lnTo>
                <a:lnTo>
                  <a:pt x="949" y="15208"/>
                </a:lnTo>
                <a:lnTo>
                  <a:pt x="730" y="15451"/>
                </a:lnTo>
                <a:lnTo>
                  <a:pt x="755" y="15062"/>
                </a:lnTo>
                <a:lnTo>
                  <a:pt x="876" y="14989"/>
                </a:lnTo>
                <a:lnTo>
                  <a:pt x="974" y="14892"/>
                </a:lnTo>
                <a:lnTo>
                  <a:pt x="1168" y="14697"/>
                </a:lnTo>
                <a:lnTo>
                  <a:pt x="1266" y="14624"/>
                </a:lnTo>
                <a:close/>
                <a:moveTo>
                  <a:pt x="1241" y="15451"/>
                </a:moveTo>
                <a:lnTo>
                  <a:pt x="1241" y="15500"/>
                </a:lnTo>
                <a:lnTo>
                  <a:pt x="1217" y="15841"/>
                </a:lnTo>
                <a:lnTo>
                  <a:pt x="1071" y="15962"/>
                </a:lnTo>
                <a:lnTo>
                  <a:pt x="925" y="16108"/>
                </a:lnTo>
                <a:lnTo>
                  <a:pt x="682" y="16400"/>
                </a:lnTo>
                <a:lnTo>
                  <a:pt x="706" y="15695"/>
                </a:lnTo>
                <a:lnTo>
                  <a:pt x="755" y="15719"/>
                </a:lnTo>
                <a:lnTo>
                  <a:pt x="828" y="15743"/>
                </a:lnTo>
                <a:lnTo>
                  <a:pt x="876" y="15743"/>
                </a:lnTo>
                <a:lnTo>
                  <a:pt x="949" y="15695"/>
                </a:lnTo>
                <a:lnTo>
                  <a:pt x="1241" y="15451"/>
                </a:lnTo>
                <a:close/>
                <a:moveTo>
                  <a:pt x="1168" y="16327"/>
                </a:moveTo>
                <a:lnTo>
                  <a:pt x="1120" y="17009"/>
                </a:lnTo>
                <a:lnTo>
                  <a:pt x="998" y="17082"/>
                </a:lnTo>
                <a:lnTo>
                  <a:pt x="876" y="17179"/>
                </a:lnTo>
                <a:lnTo>
                  <a:pt x="682" y="17373"/>
                </a:lnTo>
                <a:lnTo>
                  <a:pt x="584" y="17495"/>
                </a:lnTo>
                <a:lnTo>
                  <a:pt x="657" y="16668"/>
                </a:lnTo>
                <a:lnTo>
                  <a:pt x="803" y="16619"/>
                </a:lnTo>
                <a:lnTo>
                  <a:pt x="949" y="16522"/>
                </a:lnTo>
                <a:lnTo>
                  <a:pt x="1168" y="16327"/>
                </a:lnTo>
                <a:close/>
                <a:moveTo>
                  <a:pt x="6813" y="463"/>
                </a:moveTo>
                <a:lnTo>
                  <a:pt x="8322" y="487"/>
                </a:lnTo>
                <a:lnTo>
                  <a:pt x="9830" y="560"/>
                </a:lnTo>
                <a:lnTo>
                  <a:pt x="12848" y="706"/>
                </a:lnTo>
                <a:lnTo>
                  <a:pt x="12775" y="901"/>
                </a:lnTo>
                <a:lnTo>
                  <a:pt x="12750" y="1071"/>
                </a:lnTo>
                <a:lnTo>
                  <a:pt x="12677" y="1484"/>
                </a:lnTo>
                <a:lnTo>
                  <a:pt x="12677" y="1874"/>
                </a:lnTo>
                <a:lnTo>
                  <a:pt x="12702" y="2312"/>
                </a:lnTo>
                <a:lnTo>
                  <a:pt x="12775" y="3115"/>
                </a:lnTo>
                <a:lnTo>
                  <a:pt x="12799" y="3528"/>
                </a:lnTo>
                <a:lnTo>
                  <a:pt x="12823" y="3893"/>
                </a:lnTo>
                <a:lnTo>
                  <a:pt x="12823" y="3966"/>
                </a:lnTo>
                <a:lnTo>
                  <a:pt x="12872" y="4039"/>
                </a:lnTo>
                <a:lnTo>
                  <a:pt x="12896" y="4064"/>
                </a:lnTo>
                <a:lnTo>
                  <a:pt x="12945" y="4112"/>
                </a:lnTo>
                <a:lnTo>
                  <a:pt x="12994" y="4161"/>
                </a:lnTo>
                <a:lnTo>
                  <a:pt x="13067" y="4210"/>
                </a:lnTo>
                <a:lnTo>
                  <a:pt x="13261" y="4258"/>
                </a:lnTo>
                <a:lnTo>
                  <a:pt x="13456" y="4307"/>
                </a:lnTo>
                <a:lnTo>
                  <a:pt x="13870" y="4331"/>
                </a:lnTo>
                <a:lnTo>
                  <a:pt x="14697" y="4356"/>
                </a:lnTo>
                <a:lnTo>
                  <a:pt x="15500" y="4356"/>
                </a:lnTo>
                <a:lnTo>
                  <a:pt x="15889" y="4331"/>
                </a:lnTo>
                <a:lnTo>
                  <a:pt x="16279" y="4283"/>
                </a:lnTo>
                <a:lnTo>
                  <a:pt x="16254" y="5061"/>
                </a:lnTo>
                <a:lnTo>
                  <a:pt x="16279" y="5864"/>
                </a:lnTo>
                <a:lnTo>
                  <a:pt x="16303" y="6643"/>
                </a:lnTo>
                <a:lnTo>
                  <a:pt x="16303" y="7422"/>
                </a:lnTo>
                <a:lnTo>
                  <a:pt x="16254"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24" y="18639"/>
                </a:lnTo>
                <a:lnTo>
                  <a:pt x="11923" y="18639"/>
                </a:lnTo>
                <a:lnTo>
                  <a:pt x="9733" y="18614"/>
                </a:lnTo>
                <a:lnTo>
                  <a:pt x="7616" y="18566"/>
                </a:lnTo>
                <a:lnTo>
                  <a:pt x="5524" y="18517"/>
                </a:lnTo>
                <a:lnTo>
                  <a:pt x="4453" y="18517"/>
                </a:lnTo>
                <a:lnTo>
                  <a:pt x="3358" y="18566"/>
                </a:lnTo>
                <a:lnTo>
                  <a:pt x="2701" y="18566"/>
                </a:lnTo>
                <a:lnTo>
                  <a:pt x="2360" y="18590"/>
                </a:lnTo>
                <a:lnTo>
                  <a:pt x="2020" y="18639"/>
                </a:lnTo>
                <a:lnTo>
                  <a:pt x="1971" y="18590"/>
                </a:lnTo>
                <a:lnTo>
                  <a:pt x="1922" y="18517"/>
                </a:lnTo>
                <a:lnTo>
                  <a:pt x="1849" y="18493"/>
                </a:lnTo>
                <a:lnTo>
                  <a:pt x="1776" y="18493"/>
                </a:lnTo>
                <a:lnTo>
                  <a:pt x="1703" y="18298"/>
                </a:lnTo>
                <a:lnTo>
                  <a:pt x="1655" y="18103"/>
                </a:lnTo>
                <a:lnTo>
                  <a:pt x="1703" y="18030"/>
                </a:lnTo>
                <a:lnTo>
                  <a:pt x="1703" y="17957"/>
                </a:lnTo>
                <a:lnTo>
                  <a:pt x="1679" y="17884"/>
                </a:lnTo>
                <a:lnTo>
                  <a:pt x="1631" y="17811"/>
                </a:lnTo>
                <a:lnTo>
                  <a:pt x="1631" y="17398"/>
                </a:lnTo>
                <a:lnTo>
                  <a:pt x="1631" y="17009"/>
                </a:lnTo>
                <a:lnTo>
                  <a:pt x="1679" y="16133"/>
                </a:lnTo>
                <a:lnTo>
                  <a:pt x="1728" y="15281"/>
                </a:lnTo>
                <a:lnTo>
                  <a:pt x="1728" y="15086"/>
                </a:lnTo>
                <a:lnTo>
                  <a:pt x="1752" y="15038"/>
                </a:lnTo>
                <a:lnTo>
                  <a:pt x="1776" y="14965"/>
                </a:lnTo>
                <a:lnTo>
                  <a:pt x="1776" y="14916"/>
                </a:lnTo>
                <a:lnTo>
                  <a:pt x="1728" y="14843"/>
                </a:lnTo>
                <a:lnTo>
                  <a:pt x="1728" y="13018"/>
                </a:lnTo>
                <a:lnTo>
                  <a:pt x="1801" y="12945"/>
                </a:lnTo>
                <a:lnTo>
                  <a:pt x="1825" y="12848"/>
                </a:lnTo>
                <a:lnTo>
                  <a:pt x="1825" y="12775"/>
                </a:lnTo>
                <a:lnTo>
                  <a:pt x="1776" y="12726"/>
                </a:lnTo>
                <a:lnTo>
                  <a:pt x="1728" y="12677"/>
                </a:lnTo>
                <a:lnTo>
                  <a:pt x="1728" y="11071"/>
                </a:lnTo>
                <a:lnTo>
                  <a:pt x="1752" y="11023"/>
                </a:lnTo>
                <a:lnTo>
                  <a:pt x="1752" y="10974"/>
                </a:lnTo>
                <a:lnTo>
                  <a:pt x="1752" y="10925"/>
                </a:lnTo>
                <a:lnTo>
                  <a:pt x="1728" y="10852"/>
                </a:lnTo>
                <a:lnTo>
                  <a:pt x="1728" y="10049"/>
                </a:lnTo>
                <a:lnTo>
                  <a:pt x="1801" y="7373"/>
                </a:lnTo>
                <a:lnTo>
                  <a:pt x="1874" y="6059"/>
                </a:lnTo>
                <a:lnTo>
                  <a:pt x="1947" y="4721"/>
                </a:lnTo>
                <a:lnTo>
                  <a:pt x="1971" y="4137"/>
                </a:lnTo>
                <a:lnTo>
                  <a:pt x="1971" y="3553"/>
                </a:lnTo>
                <a:lnTo>
                  <a:pt x="1922" y="2969"/>
                </a:lnTo>
                <a:lnTo>
                  <a:pt x="1898" y="2360"/>
                </a:lnTo>
                <a:lnTo>
                  <a:pt x="1849" y="1825"/>
                </a:lnTo>
                <a:lnTo>
                  <a:pt x="1801" y="1290"/>
                </a:lnTo>
                <a:lnTo>
                  <a:pt x="1752" y="925"/>
                </a:lnTo>
                <a:lnTo>
                  <a:pt x="1703" y="755"/>
                </a:lnTo>
                <a:lnTo>
                  <a:pt x="1703" y="560"/>
                </a:lnTo>
                <a:lnTo>
                  <a:pt x="2141" y="609"/>
                </a:lnTo>
                <a:lnTo>
                  <a:pt x="2579" y="609"/>
                </a:lnTo>
                <a:lnTo>
                  <a:pt x="3455" y="584"/>
                </a:lnTo>
                <a:lnTo>
                  <a:pt x="5134" y="511"/>
                </a:lnTo>
                <a:lnTo>
                  <a:pt x="5962" y="487"/>
                </a:lnTo>
                <a:lnTo>
                  <a:pt x="6813" y="463"/>
                </a:lnTo>
                <a:close/>
                <a:moveTo>
                  <a:pt x="1120" y="17544"/>
                </a:moveTo>
                <a:lnTo>
                  <a:pt x="1144" y="17982"/>
                </a:lnTo>
                <a:lnTo>
                  <a:pt x="949" y="18176"/>
                </a:lnTo>
                <a:lnTo>
                  <a:pt x="779" y="18371"/>
                </a:lnTo>
                <a:lnTo>
                  <a:pt x="682" y="18517"/>
                </a:lnTo>
                <a:lnTo>
                  <a:pt x="584" y="18663"/>
                </a:lnTo>
                <a:lnTo>
                  <a:pt x="536" y="18858"/>
                </a:lnTo>
                <a:lnTo>
                  <a:pt x="513" y="19015"/>
                </a:lnTo>
                <a:lnTo>
                  <a:pt x="511" y="18979"/>
                </a:lnTo>
                <a:lnTo>
                  <a:pt x="511" y="18468"/>
                </a:lnTo>
                <a:lnTo>
                  <a:pt x="536" y="17982"/>
                </a:lnTo>
                <a:lnTo>
                  <a:pt x="657" y="17909"/>
                </a:lnTo>
                <a:lnTo>
                  <a:pt x="779" y="17836"/>
                </a:lnTo>
                <a:lnTo>
                  <a:pt x="974" y="17665"/>
                </a:lnTo>
                <a:lnTo>
                  <a:pt x="1120" y="17544"/>
                </a:lnTo>
                <a:close/>
                <a:moveTo>
                  <a:pt x="1266" y="18468"/>
                </a:moveTo>
                <a:lnTo>
                  <a:pt x="1314" y="18663"/>
                </a:lnTo>
                <a:lnTo>
                  <a:pt x="1412" y="18833"/>
                </a:lnTo>
                <a:lnTo>
                  <a:pt x="1144" y="19150"/>
                </a:lnTo>
                <a:lnTo>
                  <a:pt x="876" y="19539"/>
                </a:lnTo>
                <a:lnTo>
                  <a:pt x="633" y="19928"/>
                </a:lnTo>
                <a:lnTo>
                  <a:pt x="584" y="19685"/>
                </a:lnTo>
                <a:lnTo>
                  <a:pt x="536" y="19466"/>
                </a:lnTo>
                <a:lnTo>
                  <a:pt x="514" y="19031"/>
                </a:lnTo>
                <a:lnTo>
                  <a:pt x="514" y="19031"/>
                </a:lnTo>
                <a:lnTo>
                  <a:pt x="536" y="19052"/>
                </a:lnTo>
                <a:lnTo>
                  <a:pt x="584" y="19052"/>
                </a:lnTo>
                <a:lnTo>
                  <a:pt x="779" y="18955"/>
                </a:lnTo>
                <a:lnTo>
                  <a:pt x="949" y="18809"/>
                </a:lnTo>
                <a:lnTo>
                  <a:pt x="1266" y="18468"/>
                </a:lnTo>
                <a:close/>
                <a:moveTo>
                  <a:pt x="15427"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38" y="19101"/>
                </a:moveTo>
                <a:lnTo>
                  <a:pt x="14989" y="19174"/>
                </a:lnTo>
                <a:lnTo>
                  <a:pt x="14940" y="19271"/>
                </a:lnTo>
                <a:lnTo>
                  <a:pt x="14843" y="19442"/>
                </a:lnTo>
                <a:lnTo>
                  <a:pt x="14721" y="19782"/>
                </a:lnTo>
                <a:lnTo>
                  <a:pt x="14600" y="20026"/>
                </a:lnTo>
                <a:lnTo>
                  <a:pt x="14356" y="20050"/>
                </a:lnTo>
                <a:lnTo>
                  <a:pt x="14429" y="19758"/>
                </a:lnTo>
                <a:lnTo>
                  <a:pt x="14502" y="19563"/>
                </a:lnTo>
                <a:lnTo>
                  <a:pt x="14551" y="19344"/>
                </a:lnTo>
                <a:lnTo>
                  <a:pt x="14575" y="19198"/>
                </a:lnTo>
                <a:lnTo>
                  <a:pt x="14551" y="19125"/>
                </a:lnTo>
                <a:lnTo>
                  <a:pt x="15038" y="19101"/>
                </a:lnTo>
                <a:close/>
                <a:moveTo>
                  <a:pt x="9782" y="19052"/>
                </a:moveTo>
                <a:lnTo>
                  <a:pt x="9660" y="19296"/>
                </a:lnTo>
                <a:lnTo>
                  <a:pt x="9563" y="19563"/>
                </a:lnTo>
                <a:lnTo>
                  <a:pt x="9490" y="19831"/>
                </a:lnTo>
                <a:lnTo>
                  <a:pt x="9441" y="20074"/>
                </a:lnTo>
                <a:lnTo>
                  <a:pt x="9028" y="20074"/>
                </a:lnTo>
                <a:lnTo>
                  <a:pt x="9101" y="19831"/>
                </a:lnTo>
                <a:lnTo>
                  <a:pt x="9174" y="19636"/>
                </a:lnTo>
                <a:lnTo>
                  <a:pt x="9320" y="19344"/>
                </a:lnTo>
                <a:lnTo>
                  <a:pt x="9368" y="19174"/>
                </a:lnTo>
                <a:lnTo>
                  <a:pt x="9393" y="19101"/>
                </a:lnTo>
                <a:lnTo>
                  <a:pt x="9368" y="19052"/>
                </a:lnTo>
                <a:close/>
                <a:moveTo>
                  <a:pt x="10779" y="19077"/>
                </a:moveTo>
                <a:lnTo>
                  <a:pt x="10585" y="19296"/>
                </a:lnTo>
                <a:lnTo>
                  <a:pt x="10439" y="19539"/>
                </a:lnTo>
                <a:lnTo>
                  <a:pt x="10366" y="19685"/>
                </a:lnTo>
                <a:lnTo>
                  <a:pt x="10317" y="19807"/>
                </a:lnTo>
                <a:lnTo>
                  <a:pt x="10268" y="19953"/>
                </a:lnTo>
                <a:lnTo>
                  <a:pt x="10244" y="20074"/>
                </a:lnTo>
                <a:lnTo>
                  <a:pt x="9879" y="20074"/>
                </a:lnTo>
                <a:lnTo>
                  <a:pt x="9903" y="19977"/>
                </a:lnTo>
                <a:lnTo>
                  <a:pt x="9976" y="19734"/>
                </a:lnTo>
                <a:lnTo>
                  <a:pt x="10049" y="19515"/>
                </a:lnTo>
                <a:lnTo>
                  <a:pt x="10122" y="19320"/>
                </a:lnTo>
                <a:lnTo>
                  <a:pt x="10195" y="19198"/>
                </a:lnTo>
                <a:lnTo>
                  <a:pt x="10220" y="19077"/>
                </a:lnTo>
                <a:close/>
                <a:moveTo>
                  <a:pt x="9076" y="19028"/>
                </a:moveTo>
                <a:lnTo>
                  <a:pt x="9003" y="19150"/>
                </a:lnTo>
                <a:lnTo>
                  <a:pt x="8906" y="19271"/>
                </a:lnTo>
                <a:lnTo>
                  <a:pt x="8809" y="19466"/>
                </a:lnTo>
                <a:lnTo>
                  <a:pt x="8711" y="19685"/>
                </a:lnTo>
                <a:lnTo>
                  <a:pt x="8638" y="19880"/>
                </a:lnTo>
                <a:lnTo>
                  <a:pt x="8590" y="19977"/>
                </a:lnTo>
                <a:lnTo>
                  <a:pt x="8565" y="20074"/>
                </a:lnTo>
                <a:lnTo>
                  <a:pt x="8054" y="20099"/>
                </a:lnTo>
                <a:lnTo>
                  <a:pt x="8079" y="19953"/>
                </a:lnTo>
                <a:lnTo>
                  <a:pt x="8176" y="19734"/>
                </a:lnTo>
                <a:lnTo>
                  <a:pt x="8273" y="19490"/>
                </a:lnTo>
                <a:lnTo>
                  <a:pt x="8395" y="19296"/>
                </a:lnTo>
                <a:lnTo>
                  <a:pt x="8468" y="19150"/>
                </a:lnTo>
                <a:lnTo>
                  <a:pt x="8517" y="19028"/>
                </a:lnTo>
                <a:close/>
                <a:moveTo>
                  <a:pt x="10901" y="19077"/>
                </a:moveTo>
                <a:lnTo>
                  <a:pt x="10998" y="19101"/>
                </a:lnTo>
                <a:lnTo>
                  <a:pt x="11631" y="19101"/>
                </a:lnTo>
                <a:lnTo>
                  <a:pt x="11509" y="19247"/>
                </a:lnTo>
                <a:lnTo>
                  <a:pt x="11412" y="19393"/>
                </a:lnTo>
                <a:lnTo>
                  <a:pt x="11266" y="19685"/>
                </a:lnTo>
                <a:lnTo>
                  <a:pt x="11193" y="19880"/>
                </a:lnTo>
                <a:lnTo>
                  <a:pt x="11144" y="20001"/>
                </a:lnTo>
                <a:lnTo>
                  <a:pt x="11144" y="20099"/>
                </a:lnTo>
                <a:lnTo>
                  <a:pt x="11047" y="20099"/>
                </a:lnTo>
                <a:lnTo>
                  <a:pt x="10609" y="20074"/>
                </a:lnTo>
                <a:lnTo>
                  <a:pt x="10658" y="19831"/>
                </a:lnTo>
                <a:lnTo>
                  <a:pt x="10731" y="19588"/>
                </a:lnTo>
                <a:lnTo>
                  <a:pt x="10901" y="19077"/>
                </a:lnTo>
                <a:close/>
                <a:moveTo>
                  <a:pt x="14356" y="19125"/>
                </a:moveTo>
                <a:lnTo>
                  <a:pt x="14308" y="19198"/>
                </a:lnTo>
                <a:lnTo>
                  <a:pt x="14186" y="19393"/>
                </a:lnTo>
                <a:lnTo>
                  <a:pt x="14089" y="19563"/>
                </a:lnTo>
                <a:lnTo>
                  <a:pt x="13991" y="19782"/>
                </a:lnTo>
                <a:lnTo>
                  <a:pt x="13918" y="20001"/>
                </a:lnTo>
                <a:lnTo>
                  <a:pt x="13870" y="20074"/>
                </a:lnTo>
                <a:lnTo>
                  <a:pt x="13334" y="20099"/>
                </a:lnTo>
                <a:lnTo>
                  <a:pt x="13432" y="19880"/>
                </a:lnTo>
                <a:lnTo>
                  <a:pt x="13529" y="19685"/>
                </a:lnTo>
                <a:lnTo>
                  <a:pt x="13651" y="19393"/>
                </a:lnTo>
                <a:lnTo>
                  <a:pt x="13675" y="19344"/>
                </a:lnTo>
                <a:lnTo>
                  <a:pt x="13675" y="19271"/>
                </a:lnTo>
                <a:lnTo>
                  <a:pt x="13675" y="19198"/>
                </a:lnTo>
                <a:lnTo>
                  <a:pt x="13675" y="19150"/>
                </a:lnTo>
                <a:lnTo>
                  <a:pt x="13675" y="19125"/>
                </a:lnTo>
                <a:close/>
                <a:moveTo>
                  <a:pt x="7665" y="18979"/>
                </a:moveTo>
                <a:lnTo>
                  <a:pt x="8176" y="19004"/>
                </a:lnTo>
                <a:lnTo>
                  <a:pt x="8079" y="19125"/>
                </a:lnTo>
                <a:lnTo>
                  <a:pt x="7981" y="19271"/>
                </a:lnTo>
                <a:lnTo>
                  <a:pt x="7860"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72" y="19101"/>
                </a:moveTo>
                <a:lnTo>
                  <a:pt x="12556" y="19125"/>
                </a:lnTo>
                <a:lnTo>
                  <a:pt x="12483" y="19223"/>
                </a:lnTo>
                <a:lnTo>
                  <a:pt x="12410" y="19320"/>
                </a:lnTo>
                <a:lnTo>
                  <a:pt x="12312" y="19563"/>
                </a:lnTo>
                <a:lnTo>
                  <a:pt x="12239" y="19855"/>
                </a:lnTo>
                <a:lnTo>
                  <a:pt x="12166" y="20123"/>
                </a:lnTo>
                <a:lnTo>
                  <a:pt x="11558" y="20099"/>
                </a:lnTo>
                <a:lnTo>
                  <a:pt x="11582" y="19953"/>
                </a:lnTo>
                <a:lnTo>
                  <a:pt x="11655" y="19807"/>
                </a:lnTo>
                <a:lnTo>
                  <a:pt x="11801" y="19563"/>
                </a:lnTo>
                <a:lnTo>
                  <a:pt x="11899" y="19369"/>
                </a:lnTo>
                <a:lnTo>
                  <a:pt x="11947" y="19247"/>
                </a:lnTo>
                <a:lnTo>
                  <a:pt x="11972" y="19101"/>
                </a:lnTo>
                <a:close/>
                <a:moveTo>
                  <a:pt x="13602" y="19125"/>
                </a:moveTo>
                <a:lnTo>
                  <a:pt x="13505" y="19174"/>
                </a:lnTo>
                <a:lnTo>
                  <a:pt x="13383" y="19247"/>
                </a:lnTo>
                <a:lnTo>
                  <a:pt x="13261" y="19393"/>
                </a:lnTo>
                <a:lnTo>
                  <a:pt x="13164" y="19539"/>
                </a:lnTo>
                <a:lnTo>
                  <a:pt x="13018" y="19831"/>
                </a:lnTo>
                <a:lnTo>
                  <a:pt x="12896" y="20123"/>
                </a:lnTo>
                <a:lnTo>
                  <a:pt x="12580" y="20123"/>
                </a:lnTo>
                <a:lnTo>
                  <a:pt x="12653" y="19807"/>
                </a:lnTo>
                <a:lnTo>
                  <a:pt x="12750" y="19490"/>
                </a:lnTo>
                <a:lnTo>
                  <a:pt x="12848" y="19150"/>
                </a:lnTo>
                <a:lnTo>
                  <a:pt x="12848" y="19125"/>
                </a:lnTo>
                <a:close/>
                <a:moveTo>
                  <a:pt x="6813" y="18955"/>
                </a:moveTo>
                <a:lnTo>
                  <a:pt x="7300" y="18979"/>
                </a:lnTo>
                <a:lnTo>
                  <a:pt x="7178" y="19101"/>
                </a:lnTo>
                <a:lnTo>
                  <a:pt x="7081" y="19223"/>
                </a:lnTo>
                <a:lnTo>
                  <a:pt x="6862" y="19515"/>
                </a:lnTo>
                <a:lnTo>
                  <a:pt x="6716" y="19831"/>
                </a:lnTo>
                <a:lnTo>
                  <a:pt x="6594" y="20147"/>
                </a:lnTo>
                <a:lnTo>
                  <a:pt x="6278" y="20147"/>
                </a:lnTo>
                <a:lnTo>
                  <a:pt x="6351" y="20001"/>
                </a:lnTo>
                <a:lnTo>
                  <a:pt x="6375" y="19855"/>
                </a:lnTo>
                <a:lnTo>
                  <a:pt x="6424" y="19685"/>
                </a:lnTo>
                <a:lnTo>
                  <a:pt x="6473" y="19539"/>
                </a:lnTo>
                <a:lnTo>
                  <a:pt x="6643" y="19247"/>
                </a:lnTo>
                <a:lnTo>
                  <a:pt x="6813" y="18955"/>
                </a:lnTo>
                <a:close/>
                <a:moveTo>
                  <a:pt x="6375" y="18955"/>
                </a:moveTo>
                <a:lnTo>
                  <a:pt x="6229" y="19198"/>
                </a:lnTo>
                <a:lnTo>
                  <a:pt x="6132" y="19417"/>
                </a:lnTo>
                <a:lnTo>
                  <a:pt x="6035" y="19588"/>
                </a:lnTo>
                <a:lnTo>
                  <a:pt x="5962" y="19782"/>
                </a:lnTo>
                <a:lnTo>
                  <a:pt x="5913" y="19977"/>
                </a:lnTo>
                <a:lnTo>
                  <a:pt x="5913" y="20074"/>
                </a:lnTo>
                <a:lnTo>
                  <a:pt x="5937" y="20172"/>
                </a:lnTo>
                <a:lnTo>
                  <a:pt x="5086" y="20220"/>
                </a:lnTo>
                <a:lnTo>
                  <a:pt x="5207" y="19977"/>
                </a:lnTo>
                <a:lnTo>
                  <a:pt x="5305" y="19734"/>
                </a:lnTo>
                <a:lnTo>
                  <a:pt x="5572" y="19320"/>
                </a:lnTo>
                <a:lnTo>
                  <a:pt x="5670" y="19150"/>
                </a:lnTo>
                <a:lnTo>
                  <a:pt x="5718" y="19052"/>
                </a:lnTo>
                <a:lnTo>
                  <a:pt x="5743" y="19004"/>
                </a:lnTo>
                <a:lnTo>
                  <a:pt x="5694" y="19052"/>
                </a:lnTo>
                <a:lnTo>
                  <a:pt x="5694" y="19052"/>
                </a:lnTo>
                <a:lnTo>
                  <a:pt x="5718" y="19004"/>
                </a:lnTo>
                <a:lnTo>
                  <a:pt x="5718" y="18955"/>
                </a:lnTo>
                <a:close/>
                <a:moveTo>
                  <a:pt x="5451" y="18955"/>
                </a:moveTo>
                <a:lnTo>
                  <a:pt x="5305" y="19125"/>
                </a:lnTo>
                <a:lnTo>
                  <a:pt x="5183" y="19296"/>
                </a:lnTo>
                <a:lnTo>
                  <a:pt x="4940" y="19685"/>
                </a:lnTo>
                <a:lnTo>
                  <a:pt x="4794" y="19953"/>
                </a:lnTo>
                <a:lnTo>
                  <a:pt x="4745" y="20099"/>
                </a:lnTo>
                <a:lnTo>
                  <a:pt x="4721" y="20220"/>
                </a:lnTo>
                <a:lnTo>
                  <a:pt x="4210" y="20269"/>
                </a:lnTo>
                <a:lnTo>
                  <a:pt x="4210" y="20196"/>
                </a:lnTo>
                <a:lnTo>
                  <a:pt x="4307" y="19953"/>
                </a:lnTo>
                <a:lnTo>
                  <a:pt x="4429" y="19709"/>
                </a:lnTo>
                <a:lnTo>
                  <a:pt x="4623" y="19369"/>
                </a:lnTo>
                <a:lnTo>
                  <a:pt x="4672" y="19271"/>
                </a:lnTo>
                <a:lnTo>
                  <a:pt x="4696" y="19198"/>
                </a:lnTo>
                <a:lnTo>
                  <a:pt x="4696" y="19101"/>
                </a:lnTo>
                <a:lnTo>
                  <a:pt x="4672" y="19004"/>
                </a:lnTo>
                <a:lnTo>
                  <a:pt x="4550" y="19004"/>
                </a:lnTo>
                <a:lnTo>
                  <a:pt x="4453" y="19077"/>
                </a:lnTo>
                <a:lnTo>
                  <a:pt x="4356" y="19150"/>
                </a:lnTo>
                <a:lnTo>
                  <a:pt x="4258" y="19271"/>
                </a:lnTo>
                <a:lnTo>
                  <a:pt x="4112" y="19490"/>
                </a:lnTo>
                <a:lnTo>
                  <a:pt x="4015" y="19709"/>
                </a:lnTo>
                <a:lnTo>
                  <a:pt x="3869" y="19977"/>
                </a:lnTo>
                <a:lnTo>
                  <a:pt x="3820" y="20123"/>
                </a:lnTo>
                <a:lnTo>
                  <a:pt x="3772" y="20293"/>
                </a:lnTo>
                <a:lnTo>
                  <a:pt x="3358" y="20318"/>
                </a:lnTo>
                <a:lnTo>
                  <a:pt x="3382" y="20172"/>
                </a:lnTo>
                <a:lnTo>
                  <a:pt x="3455" y="19928"/>
                </a:lnTo>
                <a:lnTo>
                  <a:pt x="3553" y="19709"/>
                </a:lnTo>
                <a:lnTo>
                  <a:pt x="3747" y="19320"/>
                </a:lnTo>
                <a:lnTo>
                  <a:pt x="3942" y="18955"/>
                </a:lnTo>
                <a:close/>
                <a:moveTo>
                  <a:pt x="1825" y="19028"/>
                </a:moveTo>
                <a:lnTo>
                  <a:pt x="2166" y="19052"/>
                </a:lnTo>
                <a:lnTo>
                  <a:pt x="2482" y="19052"/>
                </a:lnTo>
                <a:lnTo>
                  <a:pt x="2214" y="19393"/>
                </a:lnTo>
                <a:lnTo>
                  <a:pt x="1971" y="19758"/>
                </a:lnTo>
                <a:lnTo>
                  <a:pt x="1752" y="20099"/>
                </a:lnTo>
                <a:lnTo>
                  <a:pt x="1679" y="20245"/>
                </a:lnTo>
                <a:lnTo>
                  <a:pt x="1631" y="20366"/>
                </a:lnTo>
                <a:lnTo>
                  <a:pt x="1558" y="20366"/>
                </a:lnTo>
                <a:lnTo>
                  <a:pt x="1217" y="20342"/>
                </a:lnTo>
                <a:lnTo>
                  <a:pt x="876" y="20318"/>
                </a:lnTo>
                <a:lnTo>
                  <a:pt x="1120" y="20001"/>
                </a:lnTo>
                <a:lnTo>
                  <a:pt x="1363" y="19685"/>
                </a:lnTo>
                <a:lnTo>
                  <a:pt x="1582" y="19344"/>
                </a:lnTo>
                <a:lnTo>
                  <a:pt x="1825" y="19028"/>
                </a:lnTo>
                <a:close/>
                <a:moveTo>
                  <a:pt x="3650" y="18955"/>
                </a:moveTo>
                <a:lnTo>
                  <a:pt x="3528" y="19077"/>
                </a:lnTo>
                <a:lnTo>
                  <a:pt x="3431" y="19223"/>
                </a:lnTo>
                <a:lnTo>
                  <a:pt x="3236" y="19539"/>
                </a:lnTo>
                <a:lnTo>
                  <a:pt x="3163" y="19709"/>
                </a:lnTo>
                <a:lnTo>
                  <a:pt x="3066" y="19904"/>
                </a:lnTo>
                <a:lnTo>
                  <a:pt x="2993" y="20123"/>
                </a:lnTo>
                <a:lnTo>
                  <a:pt x="2993" y="20220"/>
                </a:lnTo>
                <a:lnTo>
                  <a:pt x="2993" y="20342"/>
                </a:lnTo>
                <a:lnTo>
                  <a:pt x="2044" y="20391"/>
                </a:lnTo>
                <a:lnTo>
                  <a:pt x="2214" y="20123"/>
                </a:lnTo>
                <a:lnTo>
                  <a:pt x="2360" y="19928"/>
                </a:lnTo>
                <a:lnTo>
                  <a:pt x="2677" y="19442"/>
                </a:lnTo>
                <a:lnTo>
                  <a:pt x="2847" y="19198"/>
                </a:lnTo>
                <a:lnTo>
                  <a:pt x="2969" y="19101"/>
                </a:lnTo>
                <a:lnTo>
                  <a:pt x="3066" y="19004"/>
                </a:lnTo>
                <a:lnTo>
                  <a:pt x="3650" y="18955"/>
                </a:lnTo>
                <a:close/>
                <a:moveTo>
                  <a:pt x="6619" y="0"/>
                </a:moveTo>
                <a:lnTo>
                  <a:pt x="5791" y="25"/>
                </a:lnTo>
                <a:lnTo>
                  <a:pt x="4940" y="49"/>
                </a:lnTo>
                <a:lnTo>
                  <a:pt x="3261" y="146"/>
                </a:lnTo>
                <a:lnTo>
                  <a:pt x="2068" y="195"/>
                </a:lnTo>
                <a:lnTo>
                  <a:pt x="1874" y="195"/>
                </a:lnTo>
                <a:lnTo>
                  <a:pt x="1703" y="244"/>
                </a:lnTo>
                <a:lnTo>
                  <a:pt x="1631" y="219"/>
                </a:lnTo>
                <a:lnTo>
                  <a:pt x="1582" y="195"/>
                </a:lnTo>
                <a:lnTo>
                  <a:pt x="1509" y="219"/>
                </a:lnTo>
                <a:lnTo>
                  <a:pt x="1460" y="268"/>
                </a:lnTo>
                <a:lnTo>
                  <a:pt x="1387" y="390"/>
                </a:lnTo>
                <a:lnTo>
                  <a:pt x="1363" y="511"/>
                </a:lnTo>
                <a:lnTo>
                  <a:pt x="1339" y="755"/>
                </a:lnTo>
                <a:lnTo>
                  <a:pt x="1339" y="1047"/>
                </a:lnTo>
                <a:lnTo>
                  <a:pt x="1387" y="1314"/>
                </a:lnTo>
                <a:lnTo>
                  <a:pt x="1217" y="1290"/>
                </a:lnTo>
                <a:lnTo>
                  <a:pt x="1047" y="1290"/>
                </a:lnTo>
                <a:lnTo>
                  <a:pt x="706" y="1314"/>
                </a:lnTo>
                <a:lnTo>
                  <a:pt x="536" y="1314"/>
                </a:lnTo>
                <a:lnTo>
                  <a:pt x="341" y="1338"/>
                </a:lnTo>
                <a:lnTo>
                  <a:pt x="268" y="1363"/>
                </a:lnTo>
                <a:lnTo>
                  <a:pt x="195" y="1411"/>
                </a:lnTo>
                <a:lnTo>
                  <a:pt x="122" y="1460"/>
                </a:lnTo>
                <a:lnTo>
                  <a:pt x="122" y="1557"/>
                </a:lnTo>
                <a:lnTo>
                  <a:pt x="122" y="1630"/>
                </a:lnTo>
                <a:lnTo>
                  <a:pt x="73" y="1874"/>
                </a:lnTo>
                <a:lnTo>
                  <a:pt x="49" y="2117"/>
                </a:lnTo>
                <a:lnTo>
                  <a:pt x="49" y="2652"/>
                </a:lnTo>
                <a:lnTo>
                  <a:pt x="73" y="3674"/>
                </a:lnTo>
                <a:lnTo>
                  <a:pt x="49" y="4891"/>
                </a:lnTo>
                <a:lnTo>
                  <a:pt x="25" y="6083"/>
                </a:lnTo>
                <a:lnTo>
                  <a:pt x="25" y="6765"/>
                </a:lnTo>
                <a:lnTo>
                  <a:pt x="49" y="7446"/>
                </a:lnTo>
                <a:lnTo>
                  <a:pt x="122" y="8809"/>
                </a:lnTo>
                <a:lnTo>
                  <a:pt x="219" y="10171"/>
                </a:lnTo>
                <a:lnTo>
                  <a:pt x="292" y="11534"/>
                </a:lnTo>
                <a:lnTo>
                  <a:pt x="317" y="12166"/>
                </a:lnTo>
                <a:lnTo>
                  <a:pt x="317" y="12799"/>
                </a:lnTo>
                <a:lnTo>
                  <a:pt x="292" y="14064"/>
                </a:lnTo>
                <a:lnTo>
                  <a:pt x="219" y="15330"/>
                </a:lnTo>
                <a:lnTo>
                  <a:pt x="146" y="16595"/>
                </a:lnTo>
                <a:lnTo>
                  <a:pt x="73" y="17519"/>
                </a:lnTo>
                <a:lnTo>
                  <a:pt x="25" y="17982"/>
                </a:lnTo>
                <a:lnTo>
                  <a:pt x="0" y="18444"/>
                </a:lnTo>
                <a:lnTo>
                  <a:pt x="0" y="18931"/>
                </a:lnTo>
                <a:lnTo>
                  <a:pt x="25" y="19393"/>
                </a:lnTo>
                <a:lnTo>
                  <a:pt x="98" y="19831"/>
                </a:lnTo>
                <a:lnTo>
                  <a:pt x="146" y="20050"/>
                </a:lnTo>
                <a:lnTo>
                  <a:pt x="219" y="20269"/>
                </a:lnTo>
                <a:lnTo>
                  <a:pt x="268" y="20366"/>
                </a:lnTo>
                <a:lnTo>
                  <a:pt x="365" y="20415"/>
                </a:lnTo>
                <a:lnTo>
                  <a:pt x="463" y="20439"/>
                </a:lnTo>
                <a:lnTo>
                  <a:pt x="536" y="20415"/>
                </a:lnTo>
                <a:lnTo>
                  <a:pt x="560" y="20512"/>
                </a:lnTo>
                <a:lnTo>
                  <a:pt x="609" y="20610"/>
                </a:lnTo>
                <a:lnTo>
                  <a:pt x="706" y="20658"/>
                </a:lnTo>
                <a:lnTo>
                  <a:pt x="803" y="20731"/>
                </a:lnTo>
                <a:lnTo>
                  <a:pt x="1047" y="20804"/>
                </a:lnTo>
                <a:lnTo>
                  <a:pt x="1339" y="20853"/>
                </a:lnTo>
                <a:lnTo>
                  <a:pt x="1631" y="20877"/>
                </a:lnTo>
                <a:lnTo>
                  <a:pt x="1922" y="20877"/>
                </a:lnTo>
                <a:lnTo>
                  <a:pt x="2312" y="20853"/>
                </a:lnTo>
                <a:lnTo>
                  <a:pt x="3188" y="20829"/>
                </a:lnTo>
                <a:lnTo>
                  <a:pt x="4039" y="20780"/>
                </a:lnTo>
                <a:lnTo>
                  <a:pt x="5767" y="20683"/>
                </a:lnTo>
                <a:lnTo>
                  <a:pt x="7057" y="20634"/>
                </a:lnTo>
                <a:lnTo>
                  <a:pt x="8322" y="20585"/>
                </a:lnTo>
                <a:lnTo>
                  <a:pt x="9611" y="20585"/>
                </a:lnTo>
                <a:lnTo>
                  <a:pt x="10877" y="20610"/>
                </a:lnTo>
                <a:lnTo>
                  <a:pt x="12239" y="20634"/>
                </a:lnTo>
                <a:lnTo>
                  <a:pt x="12337" y="20658"/>
                </a:lnTo>
                <a:lnTo>
                  <a:pt x="12434" y="20658"/>
                </a:lnTo>
                <a:lnTo>
                  <a:pt x="12458" y="20634"/>
                </a:lnTo>
                <a:lnTo>
                  <a:pt x="13261" y="20634"/>
                </a:lnTo>
                <a:lnTo>
                  <a:pt x="14040" y="20585"/>
                </a:lnTo>
                <a:lnTo>
                  <a:pt x="14843" y="20512"/>
                </a:lnTo>
                <a:lnTo>
                  <a:pt x="15622" y="20391"/>
                </a:lnTo>
                <a:lnTo>
                  <a:pt x="15695" y="20366"/>
                </a:lnTo>
                <a:lnTo>
                  <a:pt x="15743" y="20342"/>
                </a:lnTo>
                <a:lnTo>
                  <a:pt x="15865" y="20318"/>
                </a:lnTo>
                <a:lnTo>
                  <a:pt x="15962" y="20269"/>
                </a:lnTo>
                <a:lnTo>
                  <a:pt x="16011" y="20172"/>
                </a:lnTo>
                <a:lnTo>
                  <a:pt x="16035" y="20123"/>
                </a:lnTo>
                <a:lnTo>
                  <a:pt x="16035" y="20050"/>
                </a:lnTo>
                <a:lnTo>
                  <a:pt x="16011" y="19807"/>
                </a:lnTo>
                <a:lnTo>
                  <a:pt x="15962" y="19563"/>
                </a:lnTo>
                <a:lnTo>
                  <a:pt x="15938" y="19320"/>
                </a:lnTo>
                <a:lnTo>
                  <a:pt x="15938" y="19077"/>
                </a:lnTo>
                <a:lnTo>
                  <a:pt x="16400" y="19028"/>
                </a:lnTo>
                <a:lnTo>
                  <a:pt x="16522" y="18979"/>
                </a:lnTo>
                <a:lnTo>
                  <a:pt x="16595" y="18906"/>
                </a:lnTo>
                <a:lnTo>
                  <a:pt x="16668" y="18833"/>
                </a:lnTo>
                <a:lnTo>
                  <a:pt x="16717" y="18760"/>
                </a:lnTo>
                <a:lnTo>
                  <a:pt x="16790" y="18347"/>
                </a:lnTo>
                <a:lnTo>
                  <a:pt x="16838" y="17933"/>
                </a:lnTo>
                <a:lnTo>
                  <a:pt x="16863" y="17519"/>
                </a:lnTo>
                <a:lnTo>
                  <a:pt x="16863" y="17106"/>
                </a:lnTo>
                <a:lnTo>
                  <a:pt x="16863" y="16254"/>
                </a:lnTo>
                <a:lnTo>
                  <a:pt x="16838" y="15427"/>
                </a:lnTo>
                <a:lnTo>
                  <a:pt x="16838" y="14429"/>
                </a:lnTo>
                <a:lnTo>
                  <a:pt x="16814" y="13432"/>
                </a:lnTo>
                <a:lnTo>
                  <a:pt x="16765" y="11412"/>
                </a:lnTo>
                <a:lnTo>
                  <a:pt x="16765" y="10414"/>
                </a:lnTo>
                <a:lnTo>
                  <a:pt x="16765" y="9417"/>
                </a:lnTo>
                <a:lnTo>
                  <a:pt x="16814" y="7422"/>
                </a:lnTo>
                <a:lnTo>
                  <a:pt x="16814" y="6473"/>
                </a:lnTo>
                <a:lnTo>
                  <a:pt x="16814" y="5499"/>
                </a:lnTo>
                <a:lnTo>
                  <a:pt x="16814" y="5013"/>
                </a:lnTo>
                <a:lnTo>
                  <a:pt x="16765" y="4550"/>
                </a:lnTo>
                <a:lnTo>
                  <a:pt x="16717" y="4064"/>
                </a:lnTo>
                <a:lnTo>
                  <a:pt x="16619" y="3601"/>
                </a:lnTo>
                <a:lnTo>
                  <a:pt x="16571" y="3553"/>
                </a:lnTo>
                <a:lnTo>
                  <a:pt x="16522" y="3504"/>
                </a:lnTo>
                <a:lnTo>
                  <a:pt x="16425" y="3334"/>
                </a:lnTo>
                <a:lnTo>
                  <a:pt x="16303" y="3188"/>
                </a:lnTo>
                <a:lnTo>
                  <a:pt x="16060" y="2896"/>
                </a:lnTo>
                <a:lnTo>
                  <a:pt x="15792" y="2604"/>
                </a:lnTo>
                <a:lnTo>
                  <a:pt x="15524" y="2336"/>
                </a:lnTo>
                <a:lnTo>
                  <a:pt x="14989" y="1801"/>
                </a:lnTo>
                <a:lnTo>
                  <a:pt x="14502" y="1338"/>
                </a:lnTo>
                <a:lnTo>
                  <a:pt x="14259" y="1119"/>
                </a:lnTo>
                <a:lnTo>
                  <a:pt x="13991" y="901"/>
                </a:lnTo>
                <a:lnTo>
                  <a:pt x="13699" y="633"/>
                </a:lnTo>
                <a:lnTo>
                  <a:pt x="13529" y="487"/>
                </a:lnTo>
                <a:lnTo>
                  <a:pt x="13359" y="390"/>
                </a:lnTo>
                <a:lnTo>
                  <a:pt x="13334" y="317"/>
                </a:lnTo>
                <a:lnTo>
                  <a:pt x="13286" y="292"/>
                </a:lnTo>
                <a:lnTo>
                  <a:pt x="13237" y="268"/>
                </a:lnTo>
                <a:lnTo>
                  <a:pt x="13164" y="244"/>
                </a:lnTo>
                <a:lnTo>
                  <a:pt x="9903" y="73"/>
                </a:lnTo>
                <a:lnTo>
                  <a:pt x="8249" y="25"/>
                </a:lnTo>
                <a:lnTo>
                  <a:pt x="66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1"/>
          <p:cNvSpPr/>
          <p:nvPr/>
        </p:nvSpPr>
        <p:spPr>
          <a:xfrm>
            <a:off x="4640208" y="1247289"/>
            <a:ext cx="285575" cy="353569"/>
          </a:xfrm>
          <a:custGeom>
            <a:avLst/>
            <a:gdLst/>
            <a:ahLst/>
            <a:cxnLst/>
            <a:rect l="l" t="t" r="r" b="b"/>
            <a:pathLst>
              <a:path w="16863" h="20878" extrusionOk="0">
                <a:moveTo>
                  <a:pt x="974" y="1801"/>
                </a:moveTo>
                <a:lnTo>
                  <a:pt x="1144" y="1825"/>
                </a:lnTo>
                <a:lnTo>
                  <a:pt x="1314" y="1874"/>
                </a:lnTo>
                <a:lnTo>
                  <a:pt x="1436" y="1874"/>
                </a:lnTo>
                <a:lnTo>
                  <a:pt x="1455" y="2041"/>
                </a:lnTo>
                <a:lnTo>
                  <a:pt x="1455" y="2041"/>
                </a:lnTo>
                <a:lnTo>
                  <a:pt x="1412" y="2020"/>
                </a:lnTo>
                <a:lnTo>
                  <a:pt x="1290" y="1995"/>
                </a:lnTo>
                <a:lnTo>
                  <a:pt x="1168" y="1995"/>
                </a:lnTo>
                <a:lnTo>
                  <a:pt x="998" y="2068"/>
                </a:lnTo>
                <a:lnTo>
                  <a:pt x="828" y="2166"/>
                </a:lnTo>
                <a:lnTo>
                  <a:pt x="657" y="2287"/>
                </a:lnTo>
                <a:lnTo>
                  <a:pt x="511" y="2409"/>
                </a:lnTo>
                <a:lnTo>
                  <a:pt x="487" y="2093"/>
                </a:lnTo>
                <a:lnTo>
                  <a:pt x="438" y="1801"/>
                </a:lnTo>
                <a:lnTo>
                  <a:pt x="609" y="1825"/>
                </a:lnTo>
                <a:lnTo>
                  <a:pt x="974" y="1801"/>
                </a:lnTo>
                <a:close/>
                <a:moveTo>
                  <a:pt x="1460" y="2093"/>
                </a:moveTo>
                <a:lnTo>
                  <a:pt x="1509" y="2774"/>
                </a:lnTo>
                <a:lnTo>
                  <a:pt x="1509" y="2774"/>
                </a:lnTo>
                <a:lnTo>
                  <a:pt x="1387" y="2750"/>
                </a:lnTo>
                <a:lnTo>
                  <a:pt x="1314" y="2774"/>
                </a:lnTo>
                <a:lnTo>
                  <a:pt x="1266" y="2798"/>
                </a:lnTo>
                <a:lnTo>
                  <a:pt x="925" y="3042"/>
                </a:lnTo>
                <a:lnTo>
                  <a:pt x="560" y="3309"/>
                </a:lnTo>
                <a:lnTo>
                  <a:pt x="511" y="3358"/>
                </a:lnTo>
                <a:lnTo>
                  <a:pt x="511" y="2847"/>
                </a:lnTo>
                <a:lnTo>
                  <a:pt x="536" y="2823"/>
                </a:lnTo>
                <a:lnTo>
                  <a:pt x="706" y="2725"/>
                </a:lnTo>
                <a:lnTo>
                  <a:pt x="852" y="2604"/>
                </a:lnTo>
                <a:lnTo>
                  <a:pt x="1193" y="2409"/>
                </a:lnTo>
                <a:lnTo>
                  <a:pt x="1290" y="2360"/>
                </a:lnTo>
                <a:lnTo>
                  <a:pt x="1363" y="2287"/>
                </a:lnTo>
                <a:lnTo>
                  <a:pt x="1460" y="2117"/>
                </a:lnTo>
                <a:lnTo>
                  <a:pt x="1460" y="2093"/>
                </a:lnTo>
                <a:close/>
                <a:moveTo>
                  <a:pt x="13237" y="803"/>
                </a:moveTo>
                <a:lnTo>
                  <a:pt x="13408" y="949"/>
                </a:lnTo>
                <a:lnTo>
                  <a:pt x="13675" y="1192"/>
                </a:lnTo>
                <a:lnTo>
                  <a:pt x="13943" y="1436"/>
                </a:lnTo>
                <a:lnTo>
                  <a:pt x="14211" y="1655"/>
                </a:lnTo>
                <a:lnTo>
                  <a:pt x="14454" y="1922"/>
                </a:lnTo>
                <a:lnTo>
                  <a:pt x="14721" y="2214"/>
                </a:lnTo>
                <a:lnTo>
                  <a:pt x="14989" y="2482"/>
                </a:lnTo>
                <a:lnTo>
                  <a:pt x="15500" y="3017"/>
                </a:lnTo>
                <a:lnTo>
                  <a:pt x="15670" y="3188"/>
                </a:lnTo>
                <a:lnTo>
                  <a:pt x="15816" y="3382"/>
                </a:lnTo>
                <a:lnTo>
                  <a:pt x="15938" y="3577"/>
                </a:lnTo>
                <a:lnTo>
                  <a:pt x="16108" y="3772"/>
                </a:lnTo>
                <a:lnTo>
                  <a:pt x="15743" y="3796"/>
                </a:lnTo>
                <a:lnTo>
                  <a:pt x="15403" y="3820"/>
                </a:lnTo>
                <a:lnTo>
                  <a:pt x="14697" y="3820"/>
                </a:lnTo>
                <a:lnTo>
                  <a:pt x="14016" y="3796"/>
                </a:lnTo>
                <a:lnTo>
                  <a:pt x="13651" y="3772"/>
                </a:lnTo>
                <a:lnTo>
                  <a:pt x="13310" y="3820"/>
                </a:lnTo>
                <a:lnTo>
                  <a:pt x="13262" y="3042"/>
                </a:lnTo>
                <a:lnTo>
                  <a:pt x="13213" y="2239"/>
                </a:lnTo>
                <a:lnTo>
                  <a:pt x="13189" y="1874"/>
                </a:lnTo>
                <a:lnTo>
                  <a:pt x="13189" y="1533"/>
                </a:lnTo>
                <a:lnTo>
                  <a:pt x="13237" y="803"/>
                </a:lnTo>
                <a:close/>
                <a:moveTo>
                  <a:pt x="1533" y="3163"/>
                </a:moveTo>
                <a:lnTo>
                  <a:pt x="1533" y="3455"/>
                </a:lnTo>
                <a:lnTo>
                  <a:pt x="1363" y="3553"/>
                </a:lnTo>
                <a:lnTo>
                  <a:pt x="1217" y="3650"/>
                </a:lnTo>
                <a:lnTo>
                  <a:pt x="901" y="3918"/>
                </a:lnTo>
                <a:lnTo>
                  <a:pt x="706" y="4064"/>
                </a:lnTo>
                <a:lnTo>
                  <a:pt x="511" y="4210"/>
                </a:lnTo>
                <a:lnTo>
                  <a:pt x="511" y="3845"/>
                </a:lnTo>
                <a:lnTo>
                  <a:pt x="511" y="3747"/>
                </a:lnTo>
                <a:lnTo>
                  <a:pt x="657" y="3699"/>
                </a:lnTo>
                <a:lnTo>
                  <a:pt x="803" y="3626"/>
                </a:lnTo>
                <a:lnTo>
                  <a:pt x="1047" y="3455"/>
                </a:lnTo>
                <a:lnTo>
                  <a:pt x="1387" y="3236"/>
                </a:lnTo>
                <a:lnTo>
                  <a:pt x="1533" y="3163"/>
                </a:lnTo>
                <a:close/>
                <a:moveTo>
                  <a:pt x="1558" y="3942"/>
                </a:moveTo>
                <a:lnTo>
                  <a:pt x="1533" y="4404"/>
                </a:lnTo>
                <a:lnTo>
                  <a:pt x="1533" y="4526"/>
                </a:lnTo>
                <a:lnTo>
                  <a:pt x="1193" y="4745"/>
                </a:lnTo>
                <a:lnTo>
                  <a:pt x="852" y="4988"/>
                </a:lnTo>
                <a:lnTo>
                  <a:pt x="657" y="5086"/>
                </a:lnTo>
                <a:lnTo>
                  <a:pt x="511" y="5232"/>
                </a:lnTo>
                <a:lnTo>
                  <a:pt x="511" y="4648"/>
                </a:lnTo>
                <a:lnTo>
                  <a:pt x="657" y="4575"/>
                </a:lnTo>
                <a:lnTo>
                  <a:pt x="828" y="4477"/>
                </a:lnTo>
                <a:lnTo>
                  <a:pt x="1095" y="4258"/>
                </a:lnTo>
                <a:lnTo>
                  <a:pt x="1558" y="3942"/>
                </a:lnTo>
                <a:close/>
                <a:moveTo>
                  <a:pt x="1509" y="4964"/>
                </a:moveTo>
                <a:lnTo>
                  <a:pt x="1485" y="5378"/>
                </a:lnTo>
                <a:lnTo>
                  <a:pt x="1363" y="5451"/>
                </a:lnTo>
                <a:lnTo>
                  <a:pt x="1241" y="5548"/>
                </a:lnTo>
                <a:lnTo>
                  <a:pt x="998" y="5767"/>
                </a:lnTo>
                <a:lnTo>
                  <a:pt x="730" y="5986"/>
                </a:lnTo>
                <a:lnTo>
                  <a:pt x="609" y="6108"/>
                </a:lnTo>
                <a:lnTo>
                  <a:pt x="511" y="6254"/>
                </a:lnTo>
                <a:lnTo>
                  <a:pt x="511" y="5499"/>
                </a:lnTo>
                <a:lnTo>
                  <a:pt x="633" y="5475"/>
                </a:lnTo>
                <a:lnTo>
                  <a:pt x="755" y="5426"/>
                </a:lnTo>
                <a:lnTo>
                  <a:pt x="1022" y="5256"/>
                </a:lnTo>
                <a:lnTo>
                  <a:pt x="1509" y="4964"/>
                </a:lnTo>
                <a:close/>
                <a:moveTo>
                  <a:pt x="1460" y="5889"/>
                </a:moveTo>
                <a:lnTo>
                  <a:pt x="1436" y="6473"/>
                </a:lnTo>
                <a:lnTo>
                  <a:pt x="1363" y="6448"/>
                </a:lnTo>
                <a:lnTo>
                  <a:pt x="1266" y="6448"/>
                </a:lnTo>
                <a:lnTo>
                  <a:pt x="1193" y="6473"/>
                </a:lnTo>
                <a:lnTo>
                  <a:pt x="1022" y="6594"/>
                </a:lnTo>
                <a:lnTo>
                  <a:pt x="852" y="6716"/>
                </a:lnTo>
                <a:lnTo>
                  <a:pt x="730" y="6862"/>
                </a:lnTo>
                <a:lnTo>
                  <a:pt x="511" y="7105"/>
                </a:lnTo>
                <a:lnTo>
                  <a:pt x="511" y="6448"/>
                </a:lnTo>
                <a:lnTo>
                  <a:pt x="682" y="6424"/>
                </a:lnTo>
                <a:lnTo>
                  <a:pt x="828" y="6351"/>
                </a:lnTo>
                <a:lnTo>
                  <a:pt x="974" y="6254"/>
                </a:lnTo>
                <a:lnTo>
                  <a:pt x="1095" y="6156"/>
                </a:lnTo>
                <a:lnTo>
                  <a:pt x="1460" y="5889"/>
                </a:lnTo>
                <a:close/>
                <a:moveTo>
                  <a:pt x="1412" y="6813"/>
                </a:moveTo>
                <a:lnTo>
                  <a:pt x="1387" y="7397"/>
                </a:lnTo>
                <a:lnTo>
                  <a:pt x="1168" y="7616"/>
                </a:lnTo>
                <a:lnTo>
                  <a:pt x="925" y="7835"/>
                </a:lnTo>
                <a:lnTo>
                  <a:pt x="755" y="8006"/>
                </a:lnTo>
                <a:lnTo>
                  <a:pt x="584" y="8176"/>
                </a:lnTo>
                <a:lnTo>
                  <a:pt x="536" y="7543"/>
                </a:lnTo>
                <a:lnTo>
                  <a:pt x="657" y="7446"/>
                </a:lnTo>
                <a:lnTo>
                  <a:pt x="779" y="7349"/>
                </a:lnTo>
                <a:lnTo>
                  <a:pt x="974"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57" y="9222"/>
                </a:lnTo>
                <a:lnTo>
                  <a:pt x="609" y="8492"/>
                </a:lnTo>
                <a:lnTo>
                  <a:pt x="730" y="8444"/>
                </a:lnTo>
                <a:lnTo>
                  <a:pt x="876" y="8395"/>
                </a:lnTo>
                <a:lnTo>
                  <a:pt x="1095" y="8200"/>
                </a:lnTo>
                <a:lnTo>
                  <a:pt x="1363" y="7981"/>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803" y="11242"/>
                </a:lnTo>
                <a:lnTo>
                  <a:pt x="730" y="10439"/>
                </a:lnTo>
                <a:lnTo>
                  <a:pt x="876" y="10366"/>
                </a:lnTo>
                <a:lnTo>
                  <a:pt x="1022" y="10293"/>
                </a:lnTo>
                <a:lnTo>
                  <a:pt x="1266" y="10122"/>
                </a:lnTo>
                <a:close/>
                <a:moveTo>
                  <a:pt x="1266" y="11363"/>
                </a:moveTo>
                <a:lnTo>
                  <a:pt x="1266" y="11826"/>
                </a:lnTo>
                <a:lnTo>
                  <a:pt x="1120" y="11972"/>
                </a:lnTo>
                <a:lnTo>
                  <a:pt x="974" y="12118"/>
                </a:lnTo>
                <a:lnTo>
                  <a:pt x="901"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1266" y="13407"/>
                </a:moveTo>
                <a:lnTo>
                  <a:pt x="1266" y="14113"/>
                </a:lnTo>
                <a:lnTo>
                  <a:pt x="1168" y="14186"/>
                </a:lnTo>
                <a:lnTo>
                  <a:pt x="1095" y="14235"/>
                </a:lnTo>
                <a:lnTo>
                  <a:pt x="925" y="14381"/>
                </a:lnTo>
                <a:lnTo>
                  <a:pt x="779" y="14527"/>
                </a:lnTo>
                <a:lnTo>
                  <a:pt x="803" y="13748"/>
                </a:lnTo>
                <a:lnTo>
                  <a:pt x="925" y="13675"/>
                </a:lnTo>
                <a:lnTo>
                  <a:pt x="1047" y="13578"/>
                </a:lnTo>
                <a:lnTo>
                  <a:pt x="1266" y="13407"/>
                </a:lnTo>
                <a:close/>
                <a:moveTo>
                  <a:pt x="1266" y="14624"/>
                </a:moveTo>
                <a:lnTo>
                  <a:pt x="1266" y="14940"/>
                </a:lnTo>
                <a:lnTo>
                  <a:pt x="1193" y="14989"/>
                </a:lnTo>
                <a:lnTo>
                  <a:pt x="949" y="15208"/>
                </a:lnTo>
                <a:lnTo>
                  <a:pt x="730" y="15451"/>
                </a:lnTo>
                <a:lnTo>
                  <a:pt x="755" y="15062"/>
                </a:lnTo>
                <a:lnTo>
                  <a:pt x="876" y="14989"/>
                </a:lnTo>
                <a:lnTo>
                  <a:pt x="974" y="14892"/>
                </a:lnTo>
                <a:lnTo>
                  <a:pt x="1193" y="14697"/>
                </a:lnTo>
                <a:lnTo>
                  <a:pt x="1266" y="14624"/>
                </a:lnTo>
                <a:close/>
                <a:moveTo>
                  <a:pt x="1241" y="15451"/>
                </a:moveTo>
                <a:lnTo>
                  <a:pt x="1241" y="15500"/>
                </a:lnTo>
                <a:lnTo>
                  <a:pt x="1217" y="15841"/>
                </a:lnTo>
                <a:lnTo>
                  <a:pt x="1071" y="15962"/>
                </a:lnTo>
                <a:lnTo>
                  <a:pt x="925" y="16108"/>
                </a:lnTo>
                <a:lnTo>
                  <a:pt x="682" y="16400"/>
                </a:lnTo>
                <a:lnTo>
                  <a:pt x="682" y="16400"/>
                </a:lnTo>
                <a:lnTo>
                  <a:pt x="730" y="15695"/>
                </a:lnTo>
                <a:lnTo>
                  <a:pt x="779" y="15719"/>
                </a:lnTo>
                <a:lnTo>
                  <a:pt x="828" y="15743"/>
                </a:lnTo>
                <a:lnTo>
                  <a:pt x="901" y="15743"/>
                </a:lnTo>
                <a:lnTo>
                  <a:pt x="949" y="15695"/>
                </a:lnTo>
                <a:lnTo>
                  <a:pt x="1241" y="15451"/>
                </a:lnTo>
                <a:close/>
                <a:moveTo>
                  <a:pt x="1193" y="16327"/>
                </a:moveTo>
                <a:lnTo>
                  <a:pt x="1120" y="17009"/>
                </a:lnTo>
                <a:lnTo>
                  <a:pt x="998" y="17082"/>
                </a:lnTo>
                <a:lnTo>
                  <a:pt x="876" y="17179"/>
                </a:lnTo>
                <a:lnTo>
                  <a:pt x="682" y="17373"/>
                </a:lnTo>
                <a:lnTo>
                  <a:pt x="584" y="17495"/>
                </a:lnTo>
                <a:lnTo>
                  <a:pt x="584" y="17495"/>
                </a:lnTo>
                <a:lnTo>
                  <a:pt x="657" y="16668"/>
                </a:lnTo>
                <a:lnTo>
                  <a:pt x="803" y="16619"/>
                </a:lnTo>
                <a:lnTo>
                  <a:pt x="949" y="16522"/>
                </a:lnTo>
                <a:lnTo>
                  <a:pt x="1193" y="16327"/>
                </a:lnTo>
                <a:close/>
                <a:moveTo>
                  <a:pt x="6813" y="463"/>
                </a:moveTo>
                <a:lnTo>
                  <a:pt x="8322" y="487"/>
                </a:lnTo>
                <a:lnTo>
                  <a:pt x="9831" y="560"/>
                </a:lnTo>
                <a:lnTo>
                  <a:pt x="12848" y="706"/>
                </a:lnTo>
                <a:lnTo>
                  <a:pt x="12799" y="901"/>
                </a:lnTo>
                <a:lnTo>
                  <a:pt x="12751" y="1071"/>
                </a:lnTo>
                <a:lnTo>
                  <a:pt x="12702" y="1484"/>
                </a:lnTo>
                <a:lnTo>
                  <a:pt x="12678" y="1874"/>
                </a:lnTo>
                <a:lnTo>
                  <a:pt x="12702" y="2312"/>
                </a:lnTo>
                <a:lnTo>
                  <a:pt x="12775" y="3115"/>
                </a:lnTo>
                <a:lnTo>
                  <a:pt x="12824" y="3528"/>
                </a:lnTo>
                <a:lnTo>
                  <a:pt x="12824" y="3893"/>
                </a:lnTo>
                <a:lnTo>
                  <a:pt x="12848" y="3966"/>
                </a:lnTo>
                <a:lnTo>
                  <a:pt x="12872" y="4039"/>
                </a:lnTo>
                <a:lnTo>
                  <a:pt x="12921" y="4064"/>
                </a:lnTo>
                <a:lnTo>
                  <a:pt x="12970" y="4112"/>
                </a:lnTo>
                <a:lnTo>
                  <a:pt x="12994" y="4161"/>
                </a:lnTo>
                <a:lnTo>
                  <a:pt x="13067" y="4210"/>
                </a:lnTo>
                <a:lnTo>
                  <a:pt x="13262" y="4258"/>
                </a:lnTo>
                <a:lnTo>
                  <a:pt x="13456" y="4307"/>
                </a:lnTo>
                <a:lnTo>
                  <a:pt x="13894" y="4331"/>
                </a:lnTo>
                <a:lnTo>
                  <a:pt x="14697" y="4356"/>
                </a:lnTo>
                <a:lnTo>
                  <a:pt x="15500" y="4356"/>
                </a:lnTo>
                <a:lnTo>
                  <a:pt x="15889" y="4331"/>
                </a:lnTo>
                <a:lnTo>
                  <a:pt x="16279" y="4283"/>
                </a:lnTo>
                <a:lnTo>
                  <a:pt x="16254" y="5061"/>
                </a:lnTo>
                <a:lnTo>
                  <a:pt x="16279" y="5864"/>
                </a:lnTo>
                <a:lnTo>
                  <a:pt x="16303" y="6643"/>
                </a:lnTo>
                <a:lnTo>
                  <a:pt x="16303" y="7422"/>
                </a:lnTo>
                <a:lnTo>
                  <a:pt x="16279"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49" y="18639"/>
                </a:lnTo>
                <a:lnTo>
                  <a:pt x="11923" y="18639"/>
                </a:lnTo>
                <a:lnTo>
                  <a:pt x="9733" y="18614"/>
                </a:lnTo>
                <a:lnTo>
                  <a:pt x="7641" y="18566"/>
                </a:lnTo>
                <a:lnTo>
                  <a:pt x="5524" y="18517"/>
                </a:lnTo>
                <a:lnTo>
                  <a:pt x="4453" y="18517"/>
                </a:lnTo>
                <a:lnTo>
                  <a:pt x="3383" y="18566"/>
                </a:lnTo>
                <a:lnTo>
                  <a:pt x="2701" y="18566"/>
                </a:lnTo>
                <a:lnTo>
                  <a:pt x="2361" y="18590"/>
                </a:lnTo>
                <a:lnTo>
                  <a:pt x="2020" y="18639"/>
                </a:lnTo>
                <a:lnTo>
                  <a:pt x="1971" y="18590"/>
                </a:lnTo>
                <a:lnTo>
                  <a:pt x="1923" y="18517"/>
                </a:lnTo>
                <a:lnTo>
                  <a:pt x="1850" y="18493"/>
                </a:lnTo>
                <a:lnTo>
                  <a:pt x="1777" y="18493"/>
                </a:lnTo>
                <a:lnTo>
                  <a:pt x="1704" y="18298"/>
                </a:lnTo>
                <a:lnTo>
                  <a:pt x="1679" y="18103"/>
                </a:lnTo>
                <a:lnTo>
                  <a:pt x="1704" y="18030"/>
                </a:lnTo>
                <a:lnTo>
                  <a:pt x="1704" y="17957"/>
                </a:lnTo>
                <a:lnTo>
                  <a:pt x="1679" y="17884"/>
                </a:lnTo>
                <a:lnTo>
                  <a:pt x="1631" y="17811"/>
                </a:lnTo>
                <a:lnTo>
                  <a:pt x="1631" y="17398"/>
                </a:lnTo>
                <a:lnTo>
                  <a:pt x="1631" y="17009"/>
                </a:lnTo>
                <a:lnTo>
                  <a:pt x="1679" y="16133"/>
                </a:lnTo>
                <a:lnTo>
                  <a:pt x="1728" y="15281"/>
                </a:lnTo>
                <a:lnTo>
                  <a:pt x="1728" y="15086"/>
                </a:lnTo>
                <a:lnTo>
                  <a:pt x="1777" y="15038"/>
                </a:lnTo>
                <a:lnTo>
                  <a:pt x="1801" y="14965"/>
                </a:lnTo>
                <a:lnTo>
                  <a:pt x="1777" y="14916"/>
                </a:lnTo>
                <a:lnTo>
                  <a:pt x="1728" y="14843"/>
                </a:lnTo>
                <a:lnTo>
                  <a:pt x="1728" y="13018"/>
                </a:lnTo>
                <a:lnTo>
                  <a:pt x="1801" y="12945"/>
                </a:lnTo>
                <a:lnTo>
                  <a:pt x="1825" y="12848"/>
                </a:lnTo>
                <a:lnTo>
                  <a:pt x="1825" y="12775"/>
                </a:lnTo>
                <a:lnTo>
                  <a:pt x="1801" y="12726"/>
                </a:lnTo>
                <a:lnTo>
                  <a:pt x="1728" y="12677"/>
                </a:lnTo>
                <a:lnTo>
                  <a:pt x="1728" y="11071"/>
                </a:lnTo>
                <a:lnTo>
                  <a:pt x="1752" y="11023"/>
                </a:lnTo>
                <a:lnTo>
                  <a:pt x="1777" y="10974"/>
                </a:lnTo>
                <a:lnTo>
                  <a:pt x="1752" y="10925"/>
                </a:lnTo>
                <a:lnTo>
                  <a:pt x="1728" y="10852"/>
                </a:lnTo>
                <a:lnTo>
                  <a:pt x="1752" y="10049"/>
                </a:lnTo>
                <a:lnTo>
                  <a:pt x="1825" y="7373"/>
                </a:lnTo>
                <a:lnTo>
                  <a:pt x="1874" y="6059"/>
                </a:lnTo>
                <a:lnTo>
                  <a:pt x="1947" y="4721"/>
                </a:lnTo>
                <a:lnTo>
                  <a:pt x="1971" y="4137"/>
                </a:lnTo>
                <a:lnTo>
                  <a:pt x="1971" y="3553"/>
                </a:lnTo>
                <a:lnTo>
                  <a:pt x="1947" y="2969"/>
                </a:lnTo>
                <a:lnTo>
                  <a:pt x="1898" y="2360"/>
                </a:lnTo>
                <a:lnTo>
                  <a:pt x="1874" y="1825"/>
                </a:lnTo>
                <a:lnTo>
                  <a:pt x="1825" y="1290"/>
                </a:lnTo>
                <a:lnTo>
                  <a:pt x="1752" y="925"/>
                </a:lnTo>
                <a:lnTo>
                  <a:pt x="1728" y="755"/>
                </a:lnTo>
                <a:lnTo>
                  <a:pt x="1704" y="560"/>
                </a:lnTo>
                <a:lnTo>
                  <a:pt x="2142" y="609"/>
                </a:lnTo>
                <a:lnTo>
                  <a:pt x="2580" y="609"/>
                </a:lnTo>
                <a:lnTo>
                  <a:pt x="3456" y="584"/>
                </a:lnTo>
                <a:lnTo>
                  <a:pt x="5135" y="511"/>
                </a:lnTo>
                <a:lnTo>
                  <a:pt x="5986" y="487"/>
                </a:lnTo>
                <a:lnTo>
                  <a:pt x="6813" y="463"/>
                </a:lnTo>
                <a:close/>
                <a:moveTo>
                  <a:pt x="1120" y="17544"/>
                </a:moveTo>
                <a:lnTo>
                  <a:pt x="1144" y="17982"/>
                </a:lnTo>
                <a:lnTo>
                  <a:pt x="974" y="18176"/>
                </a:lnTo>
                <a:lnTo>
                  <a:pt x="803" y="18371"/>
                </a:lnTo>
                <a:lnTo>
                  <a:pt x="682" y="18517"/>
                </a:lnTo>
                <a:lnTo>
                  <a:pt x="584" y="18663"/>
                </a:lnTo>
                <a:lnTo>
                  <a:pt x="536" y="18858"/>
                </a:lnTo>
                <a:lnTo>
                  <a:pt x="536" y="19028"/>
                </a:lnTo>
                <a:lnTo>
                  <a:pt x="536" y="19052"/>
                </a:lnTo>
                <a:lnTo>
                  <a:pt x="584" y="19052"/>
                </a:lnTo>
                <a:lnTo>
                  <a:pt x="779" y="18955"/>
                </a:lnTo>
                <a:lnTo>
                  <a:pt x="949" y="18809"/>
                </a:lnTo>
                <a:lnTo>
                  <a:pt x="1266" y="18468"/>
                </a:lnTo>
                <a:lnTo>
                  <a:pt x="1339" y="18663"/>
                </a:lnTo>
                <a:lnTo>
                  <a:pt x="1412" y="18833"/>
                </a:lnTo>
                <a:lnTo>
                  <a:pt x="1168" y="19150"/>
                </a:lnTo>
                <a:lnTo>
                  <a:pt x="901" y="19539"/>
                </a:lnTo>
                <a:lnTo>
                  <a:pt x="657" y="19928"/>
                </a:lnTo>
                <a:lnTo>
                  <a:pt x="584" y="19685"/>
                </a:lnTo>
                <a:lnTo>
                  <a:pt x="560" y="19466"/>
                </a:lnTo>
                <a:lnTo>
                  <a:pt x="511" y="18979"/>
                </a:lnTo>
                <a:lnTo>
                  <a:pt x="511" y="18468"/>
                </a:lnTo>
                <a:lnTo>
                  <a:pt x="536" y="17982"/>
                </a:lnTo>
                <a:lnTo>
                  <a:pt x="657" y="17909"/>
                </a:lnTo>
                <a:lnTo>
                  <a:pt x="779" y="17836"/>
                </a:lnTo>
                <a:lnTo>
                  <a:pt x="974" y="17665"/>
                </a:lnTo>
                <a:lnTo>
                  <a:pt x="1120" y="17544"/>
                </a:lnTo>
                <a:close/>
                <a:moveTo>
                  <a:pt x="15451"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62" y="19101"/>
                </a:moveTo>
                <a:lnTo>
                  <a:pt x="14989" y="19174"/>
                </a:lnTo>
                <a:lnTo>
                  <a:pt x="14940" y="19271"/>
                </a:lnTo>
                <a:lnTo>
                  <a:pt x="14867" y="19442"/>
                </a:lnTo>
                <a:lnTo>
                  <a:pt x="14721" y="19782"/>
                </a:lnTo>
                <a:lnTo>
                  <a:pt x="14600" y="20026"/>
                </a:lnTo>
                <a:lnTo>
                  <a:pt x="14357" y="20050"/>
                </a:lnTo>
                <a:lnTo>
                  <a:pt x="14357" y="20050"/>
                </a:lnTo>
                <a:lnTo>
                  <a:pt x="14454" y="19758"/>
                </a:lnTo>
                <a:lnTo>
                  <a:pt x="14503" y="19563"/>
                </a:lnTo>
                <a:lnTo>
                  <a:pt x="14551" y="19344"/>
                </a:lnTo>
                <a:lnTo>
                  <a:pt x="14575" y="19198"/>
                </a:lnTo>
                <a:lnTo>
                  <a:pt x="14551" y="19125"/>
                </a:lnTo>
                <a:lnTo>
                  <a:pt x="15062" y="19101"/>
                </a:lnTo>
                <a:close/>
                <a:moveTo>
                  <a:pt x="9782" y="19052"/>
                </a:moveTo>
                <a:lnTo>
                  <a:pt x="9660" y="19296"/>
                </a:lnTo>
                <a:lnTo>
                  <a:pt x="9563" y="19563"/>
                </a:lnTo>
                <a:lnTo>
                  <a:pt x="9490" y="19831"/>
                </a:lnTo>
                <a:lnTo>
                  <a:pt x="9441" y="20074"/>
                </a:lnTo>
                <a:lnTo>
                  <a:pt x="9028" y="20074"/>
                </a:lnTo>
                <a:lnTo>
                  <a:pt x="9125" y="19831"/>
                </a:lnTo>
                <a:lnTo>
                  <a:pt x="9174" y="19636"/>
                </a:lnTo>
                <a:lnTo>
                  <a:pt x="9320" y="19344"/>
                </a:lnTo>
                <a:lnTo>
                  <a:pt x="9368" y="19174"/>
                </a:lnTo>
                <a:lnTo>
                  <a:pt x="9393" y="19101"/>
                </a:lnTo>
                <a:lnTo>
                  <a:pt x="9368" y="19052"/>
                </a:lnTo>
                <a:close/>
                <a:moveTo>
                  <a:pt x="10780" y="19077"/>
                </a:moveTo>
                <a:lnTo>
                  <a:pt x="10609" y="19296"/>
                </a:lnTo>
                <a:lnTo>
                  <a:pt x="10439" y="19539"/>
                </a:lnTo>
                <a:lnTo>
                  <a:pt x="10366" y="19685"/>
                </a:lnTo>
                <a:lnTo>
                  <a:pt x="10317" y="19807"/>
                </a:lnTo>
                <a:lnTo>
                  <a:pt x="10269" y="19953"/>
                </a:lnTo>
                <a:lnTo>
                  <a:pt x="10269" y="20074"/>
                </a:lnTo>
                <a:lnTo>
                  <a:pt x="9904" y="20074"/>
                </a:lnTo>
                <a:lnTo>
                  <a:pt x="9904" y="19977"/>
                </a:lnTo>
                <a:lnTo>
                  <a:pt x="9977" y="19734"/>
                </a:lnTo>
                <a:lnTo>
                  <a:pt x="10050" y="19515"/>
                </a:lnTo>
                <a:lnTo>
                  <a:pt x="10147" y="19320"/>
                </a:lnTo>
                <a:lnTo>
                  <a:pt x="10196" y="19198"/>
                </a:lnTo>
                <a:lnTo>
                  <a:pt x="10220" y="19077"/>
                </a:lnTo>
                <a:close/>
                <a:moveTo>
                  <a:pt x="9101" y="19028"/>
                </a:moveTo>
                <a:lnTo>
                  <a:pt x="9003" y="19150"/>
                </a:lnTo>
                <a:lnTo>
                  <a:pt x="8930" y="19271"/>
                </a:lnTo>
                <a:lnTo>
                  <a:pt x="8809" y="19466"/>
                </a:lnTo>
                <a:lnTo>
                  <a:pt x="8736" y="19685"/>
                </a:lnTo>
                <a:lnTo>
                  <a:pt x="8638" y="19880"/>
                </a:lnTo>
                <a:lnTo>
                  <a:pt x="8614" y="19977"/>
                </a:lnTo>
                <a:lnTo>
                  <a:pt x="8565" y="20074"/>
                </a:lnTo>
                <a:lnTo>
                  <a:pt x="8079" y="20099"/>
                </a:lnTo>
                <a:lnTo>
                  <a:pt x="8103" y="19953"/>
                </a:lnTo>
                <a:lnTo>
                  <a:pt x="8176" y="19734"/>
                </a:lnTo>
                <a:lnTo>
                  <a:pt x="8273" y="19490"/>
                </a:lnTo>
                <a:lnTo>
                  <a:pt x="8395" y="19296"/>
                </a:lnTo>
                <a:lnTo>
                  <a:pt x="8468" y="19150"/>
                </a:lnTo>
                <a:lnTo>
                  <a:pt x="8517" y="19028"/>
                </a:lnTo>
                <a:close/>
                <a:moveTo>
                  <a:pt x="10926" y="19077"/>
                </a:moveTo>
                <a:lnTo>
                  <a:pt x="10999" y="19101"/>
                </a:lnTo>
                <a:lnTo>
                  <a:pt x="11631" y="19101"/>
                </a:lnTo>
                <a:lnTo>
                  <a:pt x="11510" y="19247"/>
                </a:lnTo>
                <a:lnTo>
                  <a:pt x="11412" y="19393"/>
                </a:lnTo>
                <a:lnTo>
                  <a:pt x="11266" y="19685"/>
                </a:lnTo>
                <a:lnTo>
                  <a:pt x="11193" y="19880"/>
                </a:lnTo>
                <a:lnTo>
                  <a:pt x="11169" y="20001"/>
                </a:lnTo>
                <a:lnTo>
                  <a:pt x="11145" y="20099"/>
                </a:lnTo>
                <a:lnTo>
                  <a:pt x="11047" y="20099"/>
                </a:lnTo>
                <a:lnTo>
                  <a:pt x="10609" y="20074"/>
                </a:lnTo>
                <a:lnTo>
                  <a:pt x="10658" y="19831"/>
                </a:lnTo>
                <a:lnTo>
                  <a:pt x="10731" y="19588"/>
                </a:lnTo>
                <a:lnTo>
                  <a:pt x="10926" y="19077"/>
                </a:lnTo>
                <a:close/>
                <a:moveTo>
                  <a:pt x="14357" y="19125"/>
                </a:moveTo>
                <a:lnTo>
                  <a:pt x="14308" y="19198"/>
                </a:lnTo>
                <a:lnTo>
                  <a:pt x="14186" y="19393"/>
                </a:lnTo>
                <a:lnTo>
                  <a:pt x="14113" y="19563"/>
                </a:lnTo>
                <a:lnTo>
                  <a:pt x="14016" y="19782"/>
                </a:lnTo>
                <a:lnTo>
                  <a:pt x="13919" y="20001"/>
                </a:lnTo>
                <a:lnTo>
                  <a:pt x="13870" y="20074"/>
                </a:lnTo>
                <a:lnTo>
                  <a:pt x="13335" y="20099"/>
                </a:lnTo>
                <a:lnTo>
                  <a:pt x="13432" y="19880"/>
                </a:lnTo>
                <a:lnTo>
                  <a:pt x="13529" y="19685"/>
                </a:lnTo>
                <a:lnTo>
                  <a:pt x="13651" y="19393"/>
                </a:lnTo>
                <a:lnTo>
                  <a:pt x="13675" y="19344"/>
                </a:lnTo>
                <a:lnTo>
                  <a:pt x="13675" y="19271"/>
                </a:lnTo>
                <a:lnTo>
                  <a:pt x="13675" y="19198"/>
                </a:lnTo>
                <a:lnTo>
                  <a:pt x="13675" y="19150"/>
                </a:lnTo>
                <a:lnTo>
                  <a:pt x="13700" y="19125"/>
                </a:lnTo>
                <a:close/>
                <a:moveTo>
                  <a:pt x="7665" y="18979"/>
                </a:moveTo>
                <a:lnTo>
                  <a:pt x="8200" y="19004"/>
                </a:lnTo>
                <a:lnTo>
                  <a:pt x="8079" y="19125"/>
                </a:lnTo>
                <a:lnTo>
                  <a:pt x="8006" y="19271"/>
                </a:lnTo>
                <a:lnTo>
                  <a:pt x="7884"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96" y="19101"/>
                </a:moveTo>
                <a:lnTo>
                  <a:pt x="12556" y="19125"/>
                </a:lnTo>
                <a:lnTo>
                  <a:pt x="12483" y="19223"/>
                </a:lnTo>
                <a:lnTo>
                  <a:pt x="12410" y="19320"/>
                </a:lnTo>
                <a:lnTo>
                  <a:pt x="12313" y="19563"/>
                </a:lnTo>
                <a:lnTo>
                  <a:pt x="12240" y="19855"/>
                </a:lnTo>
                <a:lnTo>
                  <a:pt x="12167" y="20123"/>
                </a:lnTo>
                <a:lnTo>
                  <a:pt x="11558" y="20099"/>
                </a:lnTo>
                <a:lnTo>
                  <a:pt x="11583" y="19953"/>
                </a:lnTo>
                <a:lnTo>
                  <a:pt x="11656" y="19807"/>
                </a:lnTo>
                <a:lnTo>
                  <a:pt x="11802" y="19563"/>
                </a:lnTo>
                <a:lnTo>
                  <a:pt x="11899" y="19369"/>
                </a:lnTo>
                <a:lnTo>
                  <a:pt x="11948" y="19247"/>
                </a:lnTo>
                <a:lnTo>
                  <a:pt x="11996" y="19101"/>
                </a:lnTo>
                <a:close/>
                <a:moveTo>
                  <a:pt x="13602" y="19125"/>
                </a:moveTo>
                <a:lnTo>
                  <a:pt x="13505" y="19174"/>
                </a:lnTo>
                <a:lnTo>
                  <a:pt x="13408" y="19247"/>
                </a:lnTo>
                <a:lnTo>
                  <a:pt x="13286" y="19393"/>
                </a:lnTo>
                <a:lnTo>
                  <a:pt x="13164" y="19539"/>
                </a:lnTo>
                <a:lnTo>
                  <a:pt x="13018" y="19831"/>
                </a:lnTo>
                <a:lnTo>
                  <a:pt x="12921" y="20123"/>
                </a:lnTo>
                <a:lnTo>
                  <a:pt x="12580" y="20123"/>
                </a:lnTo>
                <a:lnTo>
                  <a:pt x="12653" y="19807"/>
                </a:lnTo>
                <a:lnTo>
                  <a:pt x="12751" y="19490"/>
                </a:lnTo>
                <a:lnTo>
                  <a:pt x="12848" y="19150"/>
                </a:lnTo>
                <a:lnTo>
                  <a:pt x="12848" y="19125"/>
                </a:lnTo>
                <a:close/>
                <a:moveTo>
                  <a:pt x="6813" y="18955"/>
                </a:moveTo>
                <a:lnTo>
                  <a:pt x="7324" y="18979"/>
                </a:lnTo>
                <a:lnTo>
                  <a:pt x="7203" y="19101"/>
                </a:lnTo>
                <a:lnTo>
                  <a:pt x="7081" y="19223"/>
                </a:lnTo>
                <a:lnTo>
                  <a:pt x="6886" y="19515"/>
                </a:lnTo>
                <a:lnTo>
                  <a:pt x="6716" y="19831"/>
                </a:lnTo>
                <a:lnTo>
                  <a:pt x="6619" y="20147"/>
                </a:lnTo>
                <a:lnTo>
                  <a:pt x="6303" y="20147"/>
                </a:lnTo>
                <a:lnTo>
                  <a:pt x="6351" y="20001"/>
                </a:lnTo>
                <a:lnTo>
                  <a:pt x="6400" y="19855"/>
                </a:lnTo>
                <a:lnTo>
                  <a:pt x="6424" y="19685"/>
                </a:lnTo>
                <a:lnTo>
                  <a:pt x="6497" y="19539"/>
                </a:lnTo>
                <a:lnTo>
                  <a:pt x="6643" y="19247"/>
                </a:lnTo>
                <a:lnTo>
                  <a:pt x="6813" y="18955"/>
                </a:lnTo>
                <a:close/>
                <a:moveTo>
                  <a:pt x="6376" y="18955"/>
                </a:moveTo>
                <a:lnTo>
                  <a:pt x="6230" y="19198"/>
                </a:lnTo>
                <a:lnTo>
                  <a:pt x="6132" y="19417"/>
                </a:lnTo>
                <a:lnTo>
                  <a:pt x="6059" y="19588"/>
                </a:lnTo>
                <a:lnTo>
                  <a:pt x="5962" y="19782"/>
                </a:lnTo>
                <a:lnTo>
                  <a:pt x="5913" y="19977"/>
                </a:lnTo>
                <a:lnTo>
                  <a:pt x="5913" y="20074"/>
                </a:lnTo>
                <a:lnTo>
                  <a:pt x="5938" y="20172"/>
                </a:lnTo>
                <a:lnTo>
                  <a:pt x="5086" y="20220"/>
                </a:lnTo>
                <a:lnTo>
                  <a:pt x="5208" y="19977"/>
                </a:lnTo>
                <a:lnTo>
                  <a:pt x="5329" y="19734"/>
                </a:lnTo>
                <a:lnTo>
                  <a:pt x="5573" y="19320"/>
                </a:lnTo>
                <a:lnTo>
                  <a:pt x="5670" y="19150"/>
                </a:lnTo>
                <a:lnTo>
                  <a:pt x="5743" y="19052"/>
                </a:lnTo>
                <a:lnTo>
                  <a:pt x="5743" y="19004"/>
                </a:lnTo>
                <a:lnTo>
                  <a:pt x="5719" y="18955"/>
                </a:lnTo>
                <a:close/>
                <a:moveTo>
                  <a:pt x="5475" y="18955"/>
                </a:moveTo>
                <a:lnTo>
                  <a:pt x="5305" y="19125"/>
                </a:lnTo>
                <a:lnTo>
                  <a:pt x="5183" y="19296"/>
                </a:lnTo>
                <a:lnTo>
                  <a:pt x="4964" y="19685"/>
                </a:lnTo>
                <a:lnTo>
                  <a:pt x="4818" y="19953"/>
                </a:lnTo>
                <a:lnTo>
                  <a:pt x="4745" y="20099"/>
                </a:lnTo>
                <a:lnTo>
                  <a:pt x="4745" y="20220"/>
                </a:lnTo>
                <a:lnTo>
                  <a:pt x="4210" y="20269"/>
                </a:lnTo>
                <a:lnTo>
                  <a:pt x="4234" y="20196"/>
                </a:lnTo>
                <a:lnTo>
                  <a:pt x="4332" y="19953"/>
                </a:lnTo>
                <a:lnTo>
                  <a:pt x="4429" y="19709"/>
                </a:lnTo>
                <a:lnTo>
                  <a:pt x="4624" y="19369"/>
                </a:lnTo>
                <a:lnTo>
                  <a:pt x="4672" y="19271"/>
                </a:lnTo>
                <a:lnTo>
                  <a:pt x="4697" y="19198"/>
                </a:lnTo>
                <a:lnTo>
                  <a:pt x="4697" y="19101"/>
                </a:lnTo>
                <a:lnTo>
                  <a:pt x="4672" y="19004"/>
                </a:lnTo>
                <a:lnTo>
                  <a:pt x="4551" y="19004"/>
                </a:lnTo>
                <a:lnTo>
                  <a:pt x="4453" y="19077"/>
                </a:lnTo>
                <a:lnTo>
                  <a:pt x="4356" y="19150"/>
                </a:lnTo>
                <a:lnTo>
                  <a:pt x="4259" y="19271"/>
                </a:lnTo>
                <a:lnTo>
                  <a:pt x="4113" y="19490"/>
                </a:lnTo>
                <a:lnTo>
                  <a:pt x="4015" y="19709"/>
                </a:lnTo>
                <a:lnTo>
                  <a:pt x="3869" y="19977"/>
                </a:lnTo>
                <a:lnTo>
                  <a:pt x="3821" y="20123"/>
                </a:lnTo>
                <a:lnTo>
                  <a:pt x="3796" y="20293"/>
                </a:lnTo>
                <a:lnTo>
                  <a:pt x="3358" y="20318"/>
                </a:lnTo>
                <a:lnTo>
                  <a:pt x="3383" y="20172"/>
                </a:lnTo>
                <a:lnTo>
                  <a:pt x="3456" y="19928"/>
                </a:lnTo>
                <a:lnTo>
                  <a:pt x="3553" y="19709"/>
                </a:lnTo>
                <a:lnTo>
                  <a:pt x="3748" y="19320"/>
                </a:lnTo>
                <a:lnTo>
                  <a:pt x="3967" y="18955"/>
                </a:lnTo>
                <a:close/>
                <a:moveTo>
                  <a:pt x="1850" y="19028"/>
                </a:moveTo>
                <a:lnTo>
                  <a:pt x="2166" y="19052"/>
                </a:lnTo>
                <a:lnTo>
                  <a:pt x="2507" y="19052"/>
                </a:lnTo>
                <a:lnTo>
                  <a:pt x="2239" y="19393"/>
                </a:lnTo>
                <a:lnTo>
                  <a:pt x="1971" y="19758"/>
                </a:lnTo>
                <a:lnTo>
                  <a:pt x="1777" y="20099"/>
                </a:lnTo>
                <a:lnTo>
                  <a:pt x="1704" y="20245"/>
                </a:lnTo>
                <a:lnTo>
                  <a:pt x="1655" y="20366"/>
                </a:lnTo>
                <a:lnTo>
                  <a:pt x="1558" y="20366"/>
                </a:lnTo>
                <a:lnTo>
                  <a:pt x="1217" y="20342"/>
                </a:lnTo>
                <a:lnTo>
                  <a:pt x="876" y="20318"/>
                </a:lnTo>
                <a:lnTo>
                  <a:pt x="1144" y="20001"/>
                </a:lnTo>
                <a:lnTo>
                  <a:pt x="1363" y="19685"/>
                </a:lnTo>
                <a:lnTo>
                  <a:pt x="1606" y="19344"/>
                </a:lnTo>
                <a:lnTo>
                  <a:pt x="1850" y="19028"/>
                </a:lnTo>
                <a:close/>
                <a:moveTo>
                  <a:pt x="3675" y="18955"/>
                </a:moveTo>
                <a:lnTo>
                  <a:pt x="3553" y="19077"/>
                </a:lnTo>
                <a:lnTo>
                  <a:pt x="3431" y="19223"/>
                </a:lnTo>
                <a:lnTo>
                  <a:pt x="3261" y="19539"/>
                </a:lnTo>
                <a:lnTo>
                  <a:pt x="3164" y="19709"/>
                </a:lnTo>
                <a:lnTo>
                  <a:pt x="3066" y="19904"/>
                </a:lnTo>
                <a:lnTo>
                  <a:pt x="3018" y="20123"/>
                </a:lnTo>
                <a:lnTo>
                  <a:pt x="2993" y="20220"/>
                </a:lnTo>
                <a:lnTo>
                  <a:pt x="2993" y="20342"/>
                </a:lnTo>
                <a:lnTo>
                  <a:pt x="2044" y="20391"/>
                </a:lnTo>
                <a:lnTo>
                  <a:pt x="2239" y="20123"/>
                </a:lnTo>
                <a:lnTo>
                  <a:pt x="2361" y="19928"/>
                </a:lnTo>
                <a:lnTo>
                  <a:pt x="2677" y="19442"/>
                </a:lnTo>
                <a:lnTo>
                  <a:pt x="2872" y="19198"/>
                </a:lnTo>
                <a:lnTo>
                  <a:pt x="2969" y="19101"/>
                </a:lnTo>
                <a:lnTo>
                  <a:pt x="3066" y="19004"/>
                </a:lnTo>
                <a:lnTo>
                  <a:pt x="3675" y="18955"/>
                </a:lnTo>
                <a:close/>
                <a:moveTo>
                  <a:pt x="6643" y="0"/>
                </a:moveTo>
                <a:lnTo>
                  <a:pt x="5792" y="25"/>
                </a:lnTo>
                <a:lnTo>
                  <a:pt x="4940" y="49"/>
                </a:lnTo>
                <a:lnTo>
                  <a:pt x="3261" y="146"/>
                </a:lnTo>
                <a:lnTo>
                  <a:pt x="2093" y="195"/>
                </a:lnTo>
                <a:lnTo>
                  <a:pt x="1898" y="195"/>
                </a:lnTo>
                <a:lnTo>
                  <a:pt x="1704" y="244"/>
                </a:lnTo>
                <a:lnTo>
                  <a:pt x="1655" y="219"/>
                </a:lnTo>
                <a:lnTo>
                  <a:pt x="1582" y="195"/>
                </a:lnTo>
                <a:lnTo>
                  <a:pt x="1509" y="219"/>
                </a:lnTo>
                <a:lnTo>
                  <a:pt x="1460" y="268"/>
                </a:lnTo>
                <a:lnTo>
                  <a:pt x="1412" y="390"/>
                </a:lnTo>
                <a:lnTo>
                  <a:pt x="1363" y="511"/>
                </a:lnTo>
                <a:lnTo>
                  <a:pt x="1339" y="755"/>
                </a:lnTo>
                <a:lnTo>
                  <a:pt x="1339" y="1047"/>
                </a:lnTo>
                <a:lnTo>
                  <a:pt x="1387" y="1314"/>
                </a:lnTo>
                <a:lnTo>
                  <a:pt x="1217" y="1290"/>
                </a:lnTo>
                <a:lnTo>
                  <a:pt x="1047" y="1290"/>
                </a:lnTo>
                <a:lnTo>
                  <a:pt x="730" y="1314"/>
                </a:lnTo>
                <a:lnTo>
                  <a:pt x="560" y="1314"/>
                </a:lnTo>
                <a:lnTo>
                  <a:pt x="365" y="1338"/>
                </a:lnTo>
                <a:lnTo>
                  <a:pt x="268" y="1363"/>
                </a:lnTo>
                <a:lnTo>
                  <a:pt x="195" y="1411"/>
                </a:lnTo>
                <a:lnTo>
                  <a:pt x="146" y="1460"/>
                </a:lnTo>
                <a:lnTo>
                  <a:pt x="122" y="1557"/>
                </a:lnTo>
                <a:lnTo>
                  <a:pt x="122" y="1630"/>
                </a:lnTo>
                <a:lnTo>
                  <a:pt x="98" y="1874"/>
                </a:lnTo>
                <a:lnTo>
                  <a:pt x="73" y="2117"/>
                </a:lnTo>
                <a:lnTo>
                  <a:pt x="49" y="2652"/>
                </a:lnTo>
                <a:lnTo>
                  <a:pt x="73" y="3674"/>
                </a:lnTo>
                <a:lnTo>
                  <a:pt x="49" y="4891"/>
                </a:lnTo>
                <a:lnTo>
                  <a:pt x="25" y="6083"/>
                </a:lnTo>
                <a:lnTo>
                  <a:pt x="49" y="6765"/>
                </a:lnTo>
                <a:lnTo>
                  <a:pt x="49" y="7446"/>
                </a:lnTo>
                <a:lnTo>
                  <a:pt x="122" y="8809"/>
                </a:lnTo>
                <a:lnTo>
                  <a:pt x="219" y="10171"/>
                </a:lnTo>
                <a:lnTo>
                  <a:pt x="317" y="11534"/>
                </a:lnTo>
                <a:lnTo>
                  <a:pt x="341" y="12166"/>
                </a:lnTo>
                <a:lnTo>
                  <a:pt x="341" y="12799"/>
                </a:lnTo>
                <a:lnTo>
                  <a:pt x="292" y="14064"/>
                </a:lnTo>
                <a:lnTo>
                  <a:pt x="244" y="15330"/>
                </a:lnTo>
                <a:lnTo>
                  <a:pt x="171" y="16595"/>
                </a:lnTo>
                <a:lnTo>
                  <a:pt x="73" y="17519"/>
                </a:lnTo>
                <a:lnTo>
                  <a:pt x="49" y="17982"/>
                </a:lnTo>
                <a:lnTo>
                  <a:pt x="0" y="18444"/>
                </a:lnTo>
                <a:lnTo>
                  <a:pt x="0" y="18931"/>
                </a:lnTo>
                <a:lnTo>
                  <a:pt x="25" y="19393"/>
                </a:lnTo>
                <a:lnTo>
                  <a:pt x="98" y="19831"/>
                </a:lnTo>
                <a:lnTo>
                  <a:pt x="146" y="20050"/>
                </a:lnTo>
                <a:lnTo>
                  <a:pt x="219" y="20269"/>
                </a:lnTo>
                <a:lnTo>
                  <a:pt x="292" y="20366"/>
                </a:lnTo>
                <a:lnTo>
                  <a:pt x="365" y="20415"/>
                </a:lnTo>
                <a:lnTo>
                  <a:pt x="463" y="20439"/>
                </a:lnTo>
                <a:lnTo>
                  <a:pt x="560" y="20415"/>
                </a:lnTo>
                <a:lnTo>
                  <a:pt x="584" y="20512"/>
                </a:lnTo>
                <a:lnTo>
                  <a:pt x="633" y="20610"/>
                </a:lnTo>
                <a:lnTo>
                  <a:pt x="706" y="20658"/>
                </a:lnTo>
                <a:lnTo>
                  <a:pt x="803" y="20731"/>
                </a:lnTo>
                <a:lnTo>
                  <a:pt x="1047" y="20804"/>
                </a:lnTo>
                <a:lnTo>
                  <a:pt x="1339" y="20853"/>
                </a:lnTo>
                <a:lnTo>
                  <a:pt x="1631" y="20877"/>
                </a:lnTo>
                <a:lnTo>
                  <a:pt x="1923" y="20877"/>
                </a:lnTo>
                <a:lnTo>
                  <a:pt x="2312" y="20853"/>
                </a:lnTo>
                <a:lnTo>
                  <a:pt x="3188" y="20829"/>
                </a:lnTo>
                <a:lnTo>
                  <a:pt x="4064" y="20780"/>
                </a:lnTo>
                <a:lnTo>
                  <a:pt x="5792" y="20683"/>
                </a:lnTo>
                <a:lnTo>
                  <a:pt x="7057" y="20634"/>
                </a:lnTo>
                <a:lnTo>
                  <a:pt x="8346" y="20585"/>
                </a:lnTo>
                <a:lnTo>
                  <a:pt x="9612" y="20585"/>
                </a:lnTo>
                <a:lnTo>
                  <a:pt x="10901" y="20610"/>
                </a:lnTo>
                <a:lnTo>
                  <a:pt x="12240" y="20634"/>
                </a:lnTo>
                <a:lnTo>
                  <a:pt x="12337" y="20658"/>
                </a:lnTo>
                <a:lnTo>
                  <a:pt x="12434" y="20658"/>
                </a:lnTo>
                <a:lnTo>
                  <a:pt x="12483" y="20634"/>
                </a:lnTo>
                <a:lnTo>
                  <a:pt x="13262" y="20634"/>
                </a:lnTo>
                <a:lnTo>
                  <a:pt x="14065" y="20585"/>
                </a:lnTo>
                <a:lnTo>
                  <a:pt x="14843" y="20512"/>
                </a:lnTo>
                <a:lnTo>
                  <a:pt x="15622" y="20391"/>
                </a:lnTo>
                <a:lnTo>
                  <a:pt x="15695" y="20366"/>
                </a:lnTo>
                <a:lnTo>
                  <a:pt x="15743" y="20342"/>
                </a:lnTo>
                <a:lnTo>
                  <a:pt x="15865" y="20318"/>
                </a:lnTo>
                <a:lnTo>
                  <a:pt x="15962" y="20269"/>
                </a:lnTo>
                <a:lnTo>
                  <a:pt x="16035" y="20172"/>
                </a:lnTo>
                <a:lnTo>
                  <a:pt x="16035" y="20123"/>
                </a:lnTo>
                <a:lnTo>
                  <a:pt x="16035" y="20050"/>
                </a:lnTo>
                <a:lnTo>
                  <a:pt x="16011" y="19807"/>
                </a:lnTo>
                <a:lnTo>
                  <a:pt x="15987" y="19563"/>
                </a:lnTo>
                <a:lnTo>
                  <a:pt x="15938" y="19320"/>
                </a:lnTo>
                <a:lnTo>
                  <a:pt x="15938" y="19077"/>
                </a:lnTo>
                <a:lnTo>
                  <a:pt x="16425" y="19028"/>
                </a:lnTo>
                <a:lnTo>
                  <a:pt x="16522" y="18979"/>
                </a:lnTo>
                <a:lnTo>
                  <a:pt x="16619" y="18906"/>
                </a:lnTo>
                <a:lnTo>
                  <a:pt x="16668" y="18833"/>
                </a:lnTo>
                <a:lnTo>
                  <a:pt x="16717" y="18760"/>
                </a:lnTo>
                <a:lnTo>
                  <a:pt x="16790" y="18347"/>
                </a:lnTo>
                <a:lnTo>
                  <a:pt x="16838" y="17933"/>
                </a:lnTo>
                <a:lnTo>
                  <a:pt x="16863" y="17519"/>
                </a:lnTo>
                <a:lnTo>
                  <a:pt x="16863" y="17106"/>
                </a:lnTo>
                <a:lnTo>
                  <a:pt x="16863" y="16254"/>
                </a:lnTo>
                <a:lnTo>
                  <a:pt x="16863" y="15427"/>
                </a:lnTo>
                <a:lnTo>
                  <a:pt x="16838" y="14429"/>
                </a:lnTo>
                <a:lnTo>
                  <a:pt x="16838" y="13432"/>
                </a:lnTo>
                <a:lnTo>
                  <a:pt x="16765" y="11412"/>
                </a:lnTo>
                <a:lnTo>
                  <a:pt x="16765" y="10414"/>
                </a:lnTo>
                <a:lnTo>
                  <a:pt x="16765" y="9417"/>
                </a:lnTo>
                <a:lnTo>
                  <a:pt x="16814" y="7422"/>
                </a:lnTo>
                <a:lnTo>
                  <a:pt x="16814" y="6473"/>
                </a:lnTo>
                <a:lnTo>
                  <a:pt x="16838" y="5499"/>
                </a:lnTo>
                <a:lnTo>
                  <a:pt x="16814" y="5013"/>
                </a:lnTo>
                <a:lnTo>
                  <a:pt x="16765" y="4550"/>
                </a:lnTo>
                <a:lnTo>
                  <a:pt x="16717" y="4064"/>
                </a:lnTo>
                <a:lnTo>
                  <a:pt x="16619" y="3601"/>
                </a:lnTo>
                <a:lnTo>
                  <a:pt x="16595" y="3553"/>
                </a:lnTo>
                <a:lnTo>
                  <a:pt x="16522" y="3504"/>
                </a:lnTo>
                <a:lnTo>
                  <a:pt x="16425" y="3334"/>
                </a:lnTo>
                <a:lnTo>
                  <a:pt x="16303" y="3188"/>
                </a:lnTo>
                <a:lnTo>
                  <a:pt x="16060" y="2896"/>
                </a:lnTo>
                <a:lnTo>
                  <a:pt x="15792" y="2604"/>
                </a:lnTo>
                <a:lnTo>
                  <a:pt x="15524" y="2336"/>
                </a:lnTo>
                <a:lnTo>
                  <a:pt x="14989" y="1801"/>
                </a:lnTo>
                <a:lnTo>
                  <a:pt x="14503" y="1338"/>
                </a:lnTo>
                <a:lnTo>
                  <a:pt x="14259" y="1119"/>
                </a:lnTo>
                <a:lnTo>
                  <a:pt x="14016" y="901"/>
                </a:lnTo>
                <a:lnTo>
                  <a:pt x="13700" y="633"/>
                </a:lnTo>
                <a:lnTo>
                  <a:pt x="13554" y="487"/>
                </a:lnTo>
                <a:lnTo>
                  <a:pt x="13383" y="390"/>
                </a:lnTo>
                <a:lnTo>
                  <a:pt x="13335" y="317"/>
                </a:lnTo>
                <a:lnTo>
                  <a:pt x="13310" y="292"/>
                </a:lnTo>
                <a:lnTo>
                  <a:pt x="13237" y="268"/>
                </a:lnTo>
                <a:lnTo>
                  <a:pt x="13164" y="244"/>
                </a:lnTo>
                <a:lnTo>
                  <a:pt x="9904" y="73"/>
                </a:lnTo>
                <a:lnTo>
                  <a:pt x="8273" y="25"/>
                </a:lnTo>
                <a:lnTo>
                  <a:pt x="66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1"/>
          <p:cNvSpPr/>
          <p:nvPr/>
        </p:nvSpPr>
        <p:spPr>
          <a:xfrm>
            <a:off x="5087685" y="1300445"/>
            <a:ext cx="294635" cy="253432"/>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1"/>
          <p:cNvSpPr/>
          <p:nvPr/>
        </p:nvSpPr>
        <p:spPr>
          <a:xfrm>
            <a:off x="5999945" y="1294264"/>
            <a:ext cx="291756" cy="257971"/>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1"/>
          <p:cNvSpPr/>
          <p:nvPr/>
        </p:nvSpPr>
        <p:spPr>
          <a:xfrm>
            <a:off x="6460189" y="1294264"/>
            <a:ext cx="283102" cy="260850"/>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1"/>
          <p:cNvSpPr/>
          <p:nvPr/>
        </p:nvSpPr>
        <p:spPr>
          <a:xfrm>
            <a:off x="6922906" y="1297143"/>
            <a:ext cx="262509" cy="255092"/>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1"/>
          <p:cNvSpPr/>
          <p:nvPr/>
        </p:nvSpPr>
        <p:spPr>
          <a:xfrm>
            <a:off x="7363796" y="1282715"/>
            <a:ext cx="290926" cy="285168"/>
          </a:xfrm>
          <a:custGeom>
            <a:avLst/>
            <a:gdLst/>
            <a:ahLst/>
            <a:cxnLst/>
            <a:rect l="l" t="t" r="r" b="b"/>
            <a:pathLst>
              <a:path w="17179" h="16839" extrusionOk="0">
                <a:moveTo>
                  <a:pt x="4064" y="1461"/>
                </a:moveTo>
                <a:lnTo>
                  <a:pt x="4307" y="1801"/>
                </a:lnTo>
                <a:lnTo>
                  <a:pt x="4550" y="2093"/>
                </a:lnTo>
                <a:lnTo>
                  <a:pt x="4794" y="2385"/>
                </a:lnTo>
                <a:lnTo>
                  <a:pt x="5037" y="2677"/>
                </a:lnTo>
                <a:lnTo>
                  <a:pt x="5231" y="2872"/>
                </a:lnTo>
                <a:lnTo>
                  <a:pt x="5329" y="2969"/>
                </a:lnTo>
                <a:lnTo>
                  <a:pt x="5450" y="3018"/>
                </a:lnTo>
                <a:lnTo>
                  <a:pt x="5548" y="2994"/>
                </a:lnTo>
                <a:lnTo>
                  <a:pt x="5815" y="3042"/>
                </a:lnTo>
                <a:lnTo>
                  <a:pt x="6083" y="3042"/>
                </a:lnTo>
                <a:lnTo>
                  <a:pt x="6594" y="3018"/>
                </a:lnTo>
                <a:lnTo>
                  <a:pt x="7129" y="2994"/>
                </a:lnTo>
                <a:lnTo>
                  <a:pt x="7129" y="2994"/>
                </a:lnTo>
                <a:lnTo>
                  <a:pt x="6935" y="3310"/>
                </a:lnTo>
                <a:lnTo>
                  <a:pt x="6740" y="3651"/>
                </a:lnTo>
                <a:lnTo>
                  <a:pt x="6545" y="3991"/>
                </a:lnTo>
                <a:lnTo>
                  <a:pt x="6375" y="4332"/>
                </a:lnTo>
                <a:lnTo>
                  <a:pt x="6351" y="4381"/>
                </a:lnTo>
                <a:lnTo>
                  <a:pt x="6351" y="4429"/>
                </a:lnTo>
                <a:lnTo>
                  <a:pt x="6375" y="4648"/>
                </a:lnTo>
                <a:lnTo>
                  <a:pt x="6424" y="4892"/>
                </a:lnTo>
                <a:lnTo>
                  <a:pt x="6618" y="5305"/>
                </a:lnTo>
                <a:lnTo>
                  <a:pt x="6935" y="6133"/>
                </a:lnTo>
                <a:lnTo>
                  <a:pt x="6424" y="5962"/>
                </a:lnTo>
                <a:lnTo>
                  <a:pt x="5864" y="5768"/>
                </a:lnTo>
                <a:lnTo>
                  <a:pt x="5572" y="5719"/>
                </a:lnTo>
                <a:lnTo>
                  <a:pt x="5450" y="5695"/>
                </a:lnTo>
                <a:lnTo>
                  <a:pt x="5231" y="5695"/>
                </a:lnTo>
                <a:lnTo>
                  <a:pt x="5183" y="5743"/>
                </a:lnTo>
                <a:lnTo>
                  <a:pt x="5158" y="5768"/>
                </a:lnTo>
                <a:lnTo>
                  <a:pt x="5158" y="5841"/>
                </a:lnTo>
                <a:lnTo>
                  <a:pt x="4794" y="6133"/>
                </a:lnTo>
                <a:lnTo>
                  <a:pt x="4453" y="6473"/>
                </a:lnTo>
                <a:lnTo>
                  <a:pt x="4210" y="6692"/>
                </a:lnTo>
                <a:lnTo>
                  <a:pt x="3966" y="6911"/>
                </a:lnTo>
                <a:lnTo>
                  <a:pt x="3699" y="7081"/>
                </a:lnTo>
                <a:lnTo>
                  <a:pt x="3650" y="6644"/>
                </a:lnTo>
                <a:lnTo>
                  <a:pt x="3650" y="6206"/>
                </a:lnTo>
                <a:lnTo>
                  <a:pt x="3650" y="5841"/>
                </a:lnTo>
                <a:lnTo>
                  <a:pt x="3650" y="5646"/>
                </a:lnTo>
                <a:lnTo>
                  <a:pt x="3626" y="5451"/>
                </a:lnTo>
                <a:lnTo>
                  <a:pt x="3650" y="5403"/>
                </a:lnTo>
                <a:lnTo>
                  <a:pt x="3650" y="5330"/>
                </a:lnTo>
                <a:lnTo>
                  <a:pt x="3650" y="5257"/>
                </a:lnTo>
                <a:lnTo>
                  <a:pt x="3601" y="5208"/>
                </a:lnTo>
                <a:lnTo>
                  <a:pt x="3188" y="4892"/>
                </a:lnTo>
                <a:lnTo>
                  <a:pt x="2774" y="4600"/>
                </a:lnTo>
                <a:lnTo>
                  <a:pt x="2312" y="4332"/>
                </a:lnTo>
                <a:lnTo>
                  <a:pt x="1874" y="4089"/>
                </a:lnTo>
                <a:lnTo>
                  <a:pt x="2214" y="3943"/>
                </a:lnTo>
                <a:lnTo>
                  <a:pt x="2555" y="3797"/>
                </a:lnTo>
                <a:lnTo>
                  <a:pt x="2944" y="3699"/>
                </a:lnTo>
                <a:lnTo>
                  <a:pt x="3139" y="3626"/>
                </a:lnTo>
                <a:lnTo>
                  <a:pt x="3334" y="3553"/>
                </a:lnTo>
                <a:lnTo>
                  <a:pt x="3431" y="3578"/>
                </a:lnTo>
                <a:lnTo>
                  <a:pt x="3528" y="3578"/>
                </a:lnTo>
                <a:lnTo>
                  <a:pt x="3626" y="3529"/>
                </a:lnTo>
                <a:lnTo>
                  <a:pt x="3650" y="3480"/>
                </a:lnTo>
                <a:lnTo>
                  <a:pt x="3674" y="3432"/>
                </a:lnTo>
                <a:lnTo>
                  <a:pt x="3820" y="2945"/>
                </a:lnTo>
                <a:lnTo>
                  <a:pt x="3918" y="2458"/>
                </a:lnTo>
                <a:lnTo>
                  <a:pt x="4064" y="1461"/>
                </a:lnTo>
                <a:close/>
                <a:moveTo>
                  <a:pt x="3991" y="755"/>
                </a:moveTo>
                <a:lnTo>
                  <a:pt x="3918" y="779"/>
                </a:lnTo>
                <a:lnTo>
                  <a:pt x="3869" y="804"/>
                </a:lnTo>
                <a:lnTo>
                  <a:pt x="3820" y="877"/>
                </a:lnTo>
                <a:lnTo>
                  <a:pt x="3723" y="1144"/>
                </a:lnTo>
                <a:lnTo>
                  <a:pt x="3650" y="1436"/>
                </a:lnTo>
                <a:lnTo>
                  <a:pt x="3504" y="1996"/>
                </a:lnTo>
                <a:lnTo>
                  <a:pt x="3407" y="2556"/>
                </a:lnTo>
                <a:lnTo>
                  <a:pt x="3285" y="3115"/>
                </a:lnTo>
                <a:lnTo>
                  <a:pt x="3163" y="3140"/>
                </a:lnTo>
                <a:lnTo>
                  <a:pt x="3017" y="3188"/>
                </a:lnTo>
                <a:lnTo>
                  <a:pt x="2774" y="3261"/>
                </a:lnTo>
                <a:lnTo>
                  <a:pt x="2312" y="3480"/>
                </a:lnTo>
                <a:lnTo>
                  <a:pt x="2020" y="3578"/>
                </a:lnTo>
                <a:lnTo>
                  <a:pt x="1752" y="3699"/>
                </a:lnTo>
                <a:lnTo>
                  <a:pt x="1630" y="3772"/>
                </a:lnTo>
                <a:lnTo>
                  <a:pt x="1509" y="3845"/>
                </a:lnTo>
                <a:lnTo>
                  <a:pt x="1387" y="3943"/>
                </a:lnTo>
                <a:lnTo>
                  <a:pt x="1290" y="4040"/>
                </a:lnTo>
                <a:lnTo>
                  <a:pt x="1265" y="4089"/>
                </a:lnTo>
                <a:lnTo>
                  <a:pt x="1290" y="4137"/>
                </a:lnTo>
                <a:lnTo>
                  <a:pt x="1314" y="4162"/>
                </a:lnTo>
                <a:lnTo>
                  <a:pt x="1363" y="4186"/>
                </a:lnTo>
                <a:lnTo>
                  <a:pt x="1436" y="4162"/>
                </a:lnTo>
                <a:lnTo>
                  <a:pt x="1460" y="4210"/>
                </a:lnTo>
                <a:lnTo>
                  <a:pt x="1509" y="4259"/>
                </a:lnTo>
                <a:lnTo>
                  <a:pt x="3285" y="5476"/>
                </a:lnTo>
                <a:lnTo>
                  <a:pt x="3261" y="5646"/>
                </a:lnTo>
                <a:lnTo>
                  <a:pt x="3261" y="5841"/>
                </a:lnTo>
                <a:lnTo>
                  <a:pt x="3261" y="6206"/>
                </a:lnTo>
                <a:lnTo>
                  <a:pt x="3261" y="6546"/>
                </a:lnTo>
                <a:lnTo>
                  <a:pt x="3261" y="6863"/>
                </a:lnTo>
                <a:lnTo>
                  <a:pt x="3309" y="7179"/>
                </a:lnTo>
                <a:lnTo>
                  <a:pt x="3358" y="7495"/>
                </a:lnTo>
                <a:lnTo>
                  <a:pt x="3382" y="7568"/>
                </a:lnTo>
                <a:lnTo>
                  <a:pt x="3431" y="7617"/>
                </a:lnTo>
                <a:lnTo>
                  <a:pt x="3504" y="7641"/>
                </a:lnTo>
                <a:lnTo>
                  <a:pt x="3577" y="7641"/>
                </a:lnTo>
                <a:lnTo>
                  <a:pt x="3626" y="7617"/>
                </a:lnTo>
                <a:lnTo>
                  <a:pt x="3699" y="7568"/>
                </a:lnTo>
                <a:lnTo>
                  <a:pt x="3723" y="7519"/>
                </a:lnTo>
                <a:lnTo>
                  <a:pt x="3747" y="7446"/>
                </a:lnTo>
                <a:lnTo>
                  <a:pt x="3942" y="7349"/>
                </a:lnTo>
                <a:lnTo>
                  <a:pt x="4137" y="7227"/>
                </a:lnTo>
                <a:lnTo>
                  <a:pt x="4477" y="6960"/>
                </a:lnTo>
                <a:lnTo>
                  <a:pt x="4964" y="6522"/>
                </a:lnTo>
                <a:lnTo>
                  <a:pt x="5183" y="6303"/>
                </a:lnTo>
                <a:lnTo>
                  <a:pt x="5450" y="6108"/>
                </a:lnTo>
                <a:lnTo>
                  <a:pt x="5742" y="6206"/>
                </a:lnTo>
                <a:lnTo>
                  <a:pt x="6059" y="6303"/>
                </a:lnTo>
                <a:lnTo>
                  <a:pt x="6643" y="6473"/>
                </a:lnTo>
                <a:lnTo>
                  <a:pt x="6910" y="6595"/>
                </a:lnTo>
                <a:lnTo>
                  <a:pt x="7202" y="6717"/>
                </a:lnTo>
                <a:lnTo>
                  <a:pt x="7275" y="6741"/>
                </a:lnTo>
                <a:lnTo>
                  <a:pt x="7348" y="6717"/>
                </a:lnTo>
                <a:lnTo>
                  <a:pt x="7421" y="6692"/>
                </a:lnTo>
                <a:lnTo>
                  <a:pt x="7470" y="6644"/>
                </a:lnTo>
                <a:lnTo>
                  <a:pt x="7494" y="6571"/>
                </a:lnTo>
                <a:lnTo>
                  <a:pt x="7519" y="6522"/>
                </a:lnTo>
                <a:lnTo>
                  <a:pt x="7519" y="6449"/>
                </a:lnTo>
                <a:lnTo>
                  <a:pt x="7470" y="6376"/>
                </a:lnTo>
                <a:lnTo>
                  <a:pt x="7470" y="6327"/>
                </a:lnTo>
                <a:lnTo>
                  <a:pt x="7300" y="5841"/>
                </a:lnTo>
                <a:lnTo>
                  <a:pt x="7105" y="5354"/>
                </a:lnTo>
                <a:lnTo>
                  <a:pt x="6910" y="4916"/>
                </a:lnTo>
                <a:lnTo>
                  <a:pt x="6813" y="4697"/>
                </a:lnTo>
                <a:lnTo>
                  <a:pt x="6691" y="4478"/>
                </a:lnTo>
                <a:lnTo>
                  <a:pt x="7227" y="3675"/>
                </a:lnTo>
                <a:lnTo>
                  <a:pt x="7470" y="3261"/>
                </a:lnTo>
                <a:lnTo>
                  <a:pt x="7592" y="3042"/>
                </a:lnTo>
                <a:lnTo>
                  <a:pt x="7665" y="2799"/>
                </a:lnTo>
                <a:lnTo>
                  <a:pt x="7713" y="2726"/>
                </a:lnTo>
                <a:lnTo>
                  <a:pt x="7713" y="2653"/>
                </a:lnTo>
                <a:lnTo>
                  <a:pt x="7738" y="2629"/>
                </a:lnTo>
                <a:lnTo>
                  <a:pt x="7738" y="2556"/>
                </a:lnTo>
                <a:lnTo>
                  <a:pt x="7713" y="2507"/>
                </a:lnTo>
                <a:lnTo>
                  <a:pt x="7689" y="2458"/>
                </a:lnTo>
                <a:lnTo>
                  <a:pt x="7640" y="2410"/>
                </a:lnTo>
                <a:lnTo>
                  <a:pt x="7592" y="2385"/>
                </a:lnTo>
                <a:lnTo>
                  <a:pt x="7519" y="2385"/>
                </a:lnTo>
                <a:lnTo>
                  <a:pt x="7446" y="2410"/>
                </a:lnTo>
                <a:lnTo>
                  <a:pt x="7397" y="2458"/>
                </a:lnTo>
                <a:lnTo>
                  <a:pt x="7202" y="2458"/>
                </a:lnTo>
                <a:lnTo>
                  <a:pt x="6983" y="2483"/>
                </a:lnTo>
                <a:lnTo>
                  <a:pt x="6594" y="2531"/>
                </a:lnTo>
                <a:lnTo>
                  <a:pt x="6326" y="2556"/>
                </a:lnTo>
                <a:lnTo>
                  <a:pt x="5815" y="2556"/>
                </a:lnTo>
                <a:lnTo>
                  <a:pt x="5548" y="2580"/>
                </a:lnTo>
                <a:lnTo>
                  <a:pt x="5426" y="2410"/>
                </a:lnTo>
                <a:lnTo>
                  <a:pt x="5280" y="2264"/>
                </a:lnTo>
                <a:lnTo>
                  <a:pt x="5012" y="1996"/>
                </a:lnTo>
                <a:lnTo>
                  <a:pt x="4769" y="1704"/>
                </a:lnTo>
                <a:lnTo>
                  <a:pt x="4575" y="1412"/>
                </a:lnTo>
                <a:lnTo>
                  <a:pt x="4356" y="1120"/>
                </a:lnTo>
                <a:lnTo>
                  <a:pt x="4161" y="804"/>
                </a:lnTo>
                <a:lnTo>
                  <a:pt x="4112" y="779"/>
                </a:lnTo>
                <a:lnTo>
                  <a:pt x="4039" y="779"/>
                </a:lnTo>
                <a:lnTo>
                  <a:pt x="3991" y="755"/>
                </a:lnTo>
                <a:close/>
                <a:moveTo>
                  <a:pt x="11169" y="536"/>
                </a:moveTo>
                <a:lnTo>
                  <a:pt x="11582" y="633"/>
                </a:lnTo>
                <a:lnTo>
                  <a:pt x="11972" y="779"/>
                </a:lnTo>
                <a:lnTo>
                  <a:pt x="12361" y="950"/>
                </a:lnTo>
                <a:lnTo>
                  <a:pt x="12726" y="1144"/>
                </a:lnTo>
                <a:lnTo>
                  <a:pt x="13066" y="1363"/>
                </a:lnTo>
                <a:lnTo>
                  <a:pt x="13431" y="1582"/>
                </a:lnTo>
                <a:lnTo>
                  <a:pt x="13748" y="1850"/>
                </a:lnTo>
                <a:lnTo>
                  <a:pt x="14064" y="2093"/>
                </a:lnTo>
                <a:lnTo>
                  <a:pt x="14332" y="2312"/>
                </a:lnTo>
                <a:lnTo>
                  <a:pt x="14551" y="2531"/>
                </a:lnTo>
                <a:lnTo>
                  <a:pt x="14770" y="2775"/>
                </a:lnTo>
                <a:lnTo>
                  <a:pt x="14964" y="3018"/>
                </a:lnTo>
                <a:lnTo>
                  <a:pt x="15305" y="3529"/>
                </a:lnTo>
                <a:lnTo>
                  <a:pt x="15621" y="4064"/>
                </a:lnTo>
                <a:lnTo>
                  <a:pt x="15548" y="4162"/>
                </a:lnTo>
                <a:lnTo>
                  <a:pt x="15475" y="4235"/>
                </a:lnTo>
                <a:lnTo>
                  <a:pt x="15475" y="4259"/>
                </a:lnTo>
                <a:lnTo>
                  <a:pt x="15475" y="4308"/>
                </a:lnTo>
                <a:lnTo>
                  <a:pt x="15500" y="4332"/>
                </a:lnTo>
                <a:lnTo>
                  <a:pt x="15646" y="4332"/>
                </a:lnTo>
                <a:lnTo>
                  <a:pt x="15743" y="4283"/>
                </a:lnTo>
                <a:lnTo>
                  <a:pt x="15938" y="4648"/>
                </a:lnTo>
                <a:lnTo>
                  <a:pt x="15865" y="4673"/>
                </a:lnTo>
                <a:lnTo>
                  <a:pt x="15767" y="4746"/>
                </a:lnTo>
                <a:lnTo>
                  <a:pt x="15719" y="4794"/>
                </a:lnTo>
                <a:lnTo>
                  <a:pt x="15694" y="4867"/>
                </a:lnTo>
                <a:lnTo>
                  <a:pt x="15694" y="4916"/>
                </a:lnTo>
                <a:lnTo>
                  <a:pt x="15743" y="4940"/>
                </a:lnTo>
                <a:lnTo>
                  <a:pt x="15816" y="4940"/>
                </a:lnTo>
                <a:lnTo>
                  <a:pt x="15889" y="4916"/>
                </a:lnTo>
                <a:lnTo>
                  <a:pt x="15962" y="4892"/>
                </a:lnTo>
                <a:lnTo>
                  <a:pt x="16035" y="4819"/>
                </a:lnTo>
                <a:lnTo>
                  <a:pt x="16205" y="5159"/>
                </a:lnTo>
                <a:lnTo>
                  <a:pt x="16108" y="5208"/>
                </a:lnTo>
                <a:lnTo>
                  <a:pt x="16011" y="5281"/>
                </a:lnTo>
                <a:lnTo>
                  <a:pt x="15938" y="5378"/>
                </a:lnTo>
                <a:lnTo>
                  <a:pt x="15889" y="5451"/>
                </a:lnTo>
                <a:lnTo>
                  <a:pt x="15865" y="5524"/>
                </a:lnTo>
                <a:lnTo>
                  <a:pt x="15889" y="5573"/>
                </a:lnTo>
                <a:lnTo>
                  <a:pt x="15938" y="5622"/>
                </a:lnTo>
                <a:lnTo>
                  <a:pt x="16011" y="5622"/>
                </a:lnTo>
                <a:lnTo>
                  <a:pt x="16108" y="5573"/>
                </a:lnTo>
                <a:lnTo>
                  <a:pt x="16205" y="5524"/>
                </a:lnTo>
                <a:lnTo>
                  <a:pt x="16327" y="5451"/>
                </a:lnTo>
                <a:lnTo>
                  <a:pt x="16424" y="5792"/>
                </a:lnTo>
                <a:lnTo>
                  <a:pt x="16254" y="5841"/>
                </a:lnTo>
                <a:lnTo>
                  <a:pt x="16108" y="5938"/>
                </a:lnTo>
                <a:lnTo>
                  <a:pt x="15986" y="6060"/>
                </a:lnTo>
                <a:lnTo>
                  <a:pt x="15938" y="6181"/>
                </a:lnTo>
                <a:lnTo>
                  <a:pt x="15938" y="6230"/>
                </a:lnTo>
                <a:lnTo>
                  <a:pt x="15962" y="6279"/>
                </a:lnTo>
                <a:lnTo>
                  <a:pt x="16011" y="6303"/>
                </a:lnTo>
                <a:lnTo>
                  <a:pt x="16059" y="6303"/>
                </a:lnTo>
                <a:lnTo>
                  <a:pt x="16132" y="6279"/>
                </a:lnTo>
                <a:lnTo>
                  <a:pt x="16205" y="6230"/>
                </a:lnTo>
                <a:lnTo>
                  <a:pt x="16376" y="6157"/>
                </a:lnTo>
                <a:lnTo>
                  <a:pt x="16497" y="6108"/>
                </a:lnTo>
                <a:lnTo>
                  <a:pt x="16570" y="6571"/>
                </a:lnTo>
                <a:lnTo>
                  <a:pt x="16522" y="6546"/>
                </a:lnTo>
                <a:lnTo>
                  <a:pt x="16473" y="6546"/>
                </a:lnTo>
                <a:lnTo>
                  <a:pt x="16376" y="6571"/>
                </a:lnTo>
                <a:lnTo>
                  <a:pt x="16254" y="6619"/>
                </a:lnTo>
                <a:lnTo>
                  <a:pt x="16181" y="6692"/>
                </a:lnTo>
                <a:lnTo>
                  <a:pt x="16108" y="6765"/>
                </a:lnTo>
                <a:lnTo>
                  <a:pt x="16084" y="6863"/>
                </a:lnTo>
                <a:lnTo>
                  <a:pt x="16084" y="6911"/>
                </a:lnTo>
                <a:lnTo>
                  <a:pt x="16108" y="6936"/>
                </a:lnTo>
                <a:lnTo>
                  <a:pt x="16108" y="6960"/>
                </a:lnTo>
                <a:lnTo>
                  <a:pt x="16205" y="6960"/>
                </a:lnTo>
                <a:lnTo>
                  <a:pt x="16278" y="6936"/>
                </a:lnTo>
                <a:lnTo>
                  <a:pt x="16449" y="6887"/>
                </a:lnTo>
                <a:lnTo>
                  <a:pt x="16546" y="6863"/>
                </a:lnTo>
                <a:lnTo>
                  <a:pt x="16619" y="6814"/>
                </a:lnTo>
                <a:lnTo>
                  <a:pt x="16668" y="7154"/>
                </a:lnTo>
                <a:lnTo>
                  <a:pt x="16351" y="7325"/>
                </a:lnTo>
                <a:lnTo>
                  <a:pt x="16230" y="7446"/>
                </a:lnTo>
                <a:lnTo>
                  <a:pt x="16108" y="7568"/>
                </a:lnTo>
                <a:lnTo>
                  <a:pt x="16084" y="7592"/>
                </a:lnTo>
                <a:lnTo>
                  <a:pt x="16108" y="7641"/>
                </a:lnTo>
                <a:lnTo>
                  <a:pt x="16132" y="7665"/>
                </a:lnTo>
                <a:lnTo>
                  <a:pt x="16278" y="7665"/>
                </a:lnTo>
                <a:lnTo>
                  <a:pt x="16424" y="7641"/>
                </a:lnTo>
                <a:lnTo>
                  <a:pt x="16570" y="7592"/>
                </a:lnTo>
                <a:lnTo>
                  <a:pt x="16716" y="7519"/>
                </a:lnTo>
                <a:lnTo>
                  <a:pt x="16765" y="7982"/>
                </a:lnTo>
                <a:lnTo>
                  <a:pt x="16570" y="8055"/>
                </a:lnTo>
                <a:lnTo>
                  <a:pt x="16376" y="8152"/>
                </a:lnTo>
                <a:lnTo>
                  <a:pt x="16205" y="8249"/>
                </a:lnTo>
                <a:lnTo>
                  <a:pt x="16108" y="8298"/>
                </a:lnTo>
                <a:lnTo>
                  <a:pt x="16035" y="8371"/>
                </a:lnTo>
                <a:lnTo>
                  <a:pt x="16035" y="8395"/>
                </a:lnTo>
                <a:lnTo>
                  <a:pt x="16132" y="8444"/>
                </a:lnTo>
                <a:lnTo>
                  <a:pt x="16254" y="8468"/>
                </a:lnTo>
                <a:lnTo>
                  <a:pt x="16449" y="8444"/>
                </a:lnTo>
                <a:lnTo>
                  <a:pt x="16619" y="8395"/>
                </a:lnTo>
                <a:lnTo>
                  <a:pt x="16789" y="8347"/>
                </a:lnTo>
                <a:lnTo>
                  <a:pt x="16814" y="8639"/>
                </a:lnTo>
                <a:lnTo>
                  <a:pt x="16814" y="8833"/>
                </a:lnTo>
                <a:lnTo>
                  <a:pt x="16497" y="8882"/>
                </a:lnTo>
                <a:lnTo>
                  <a:pt x="16205" y="8979"/>
                </a:lnTo>
                <a:lnTo>
                  <a:pt x="16084" y="9028"/>
                </a:lnTo>
                <a:lnTo>
                  <a:pt x="15962" y="9101"/>
                </a:lnTo>
                <a:lnTo>
                  <a:pt x="15889" y="9198"/>
                </a:lnTo>
                <a:lnTo>
                  <a:pt x="15840" y="9247"/>
                </a:lnTo>
                <a:lnTo>
                  <a:pt x="15840" y="9320"/>
                </a:lnTo>
                <a:lnTo>
                  <a:pt x="15840" y="9369"/>
                </a:lnTo>
                <a:lnTo>
                  <a:pt x="15889" y="9393"/>
                </a:lnTo>
                <a:lnTo>
                  <a:pt x="16011" y="9417"/>
                </a:lnTo>
                <a:lnTo>
                  <a:pt x="16132" y="9393"/>
                </a:lnTo>
                <a:lnTo>
                  <a:pt x="16351" y="9320"/>
                </a:lnTo>
                <a:lnTo>
                  <a:pt x="16716" y="9247"/>
                </a:lnTo>
                <a:lnTo>
                  <a:pt x="16546" y="9807"/>
                </a:lnTo>
                <a:lnTo>
                  <a:pt x="16522" y="9807"/>
                </a:lnTo>
                <a:lnTo>
                  <a:pt x="16132" y="9831"/>
                </a:lnTo>
                <a:lnTo>
                  <a:pt x="15986" y="9831"/>
                </a:lnTo>
                <a:lnTo>
                  <a:pt x="15865" y="9880"/>
                </a:lnTo>
                <a:lnTo>
                  <a:pt x="15743" y="9928"/>
                </a:lnTo>
                <a:lnTo>
                  <a:pt x="15646" y="10026"/>
                </a:lnTo>
                <a:lnTo>
                  <a:pt x="15646" y="10074"/>
                </a:lnTo>
                <a:lnTo>
                  <a:pt x="15646" y="10123"/>
                </a:lnTo>
                <a:lnTo>
                  <a:pt x="15670" y="10147"/>
                </a:lnTo>
                <a:lnTo>
                  <a:pt x="15719" y="10172"/>
                </a:lnTo>
                <a:lnTo>
                  <a:pt x="15986" y="10196"/>
                </a:lnTo>
                <a:lnTo>
                  <a:pt x="16424" y="10196"/>
                </a:lnTo>
                <a:lnTo>
                  <a:pt x="16376" y="10342"/>
                </a:lnTo>
                <a:lnTo>
                  <a:pt x="16230" y="10731"/>
                </a:lnTo>
                <a:lnTo>
                  <a:pt x="15889" y="10731"/>
                </a:lnTo>
                <a:lnTo>
                  <a:pt x="15573" y="10683"/>
                </a:lnTo>
                <a:lnTo>
                  <a:pt x="15402" y="10683"/>
                </a:lnTo>
                <a:lnTo>
                  <a:pt x="15256" y="10707"/>
                </a:lnTo>
                <a:lnTo>
                  <a:pt x="15232" y="10731"/>
                </a:lnTo>
                <a:lnTo>
                  <a:pt x="15232" y="10780"/>
                </a:lnTo>
                <a:lnTo>
                  <a:pt x="15281" y="10853"/>
                </a:lnTo>
                <a:lnTo>
                  <a:pt x="15329" y="10877"/>
                </a:lnTo>
                <a:lnTo>
                  <a:pt x="15475" y="10950"/>
                </a:lnTo>
                <a:lnTo>
                  <a:pt x="15621" y="10999"/>
                </a:lnTo>
                <a:lnTo>
                  <a:pt x="15767" y="11023"/>
                </a:lnTo>
                <a:lnTo>
                  <a:pt x="16108" y="11072"/>
                </a:lnTo>
                <a:lnTo>
                  <a:pt x="15938" y="11486"/>
                </a:lnTo>
                <a:lnTo>
                  <a:pt x="15646" y="11413"/>
                </a:lnTo>
                <a:lnTo>
                  <a:pt x="15378" y="11364"/>
                </a:lnTo>
                <a:lnTo>
                  <a:pt x="15232" y="11340"/>
                </a:lnTo>
                <a:lnTo>
                  <a:pt x="15086" y="11340"/>
                </a:lnTo>
                <a:lnTo>
                  <a:pt x="14940" y="11364"/>
                </a:lnTo>
                <a:lnTo>
                  <a:pt x="14794" y="11437"/>
                </a:lnTo>
                <a:lnTo>
                  <a:pt x="14770" y="11461"/>
                </a:lnTo>
                <a:lnTo>
                  <a:pt x="14794" y="11486"/>
                </a:lnTo>
                <a:lnTo>
                  <a:pt x="14794" y="11510"/>
                </a:lnTo>
                <a:lnTo>
                  <a:pt x="14964" y="11583"/>
                </a:lnTo>
                <a:lnTo>
                  <a:pt x="15110" y="11656"/>
                </a:lnTo>
                <a:lnTo>
                  <a:pt x="15427" y="11753"/>
                </a:lnTo>
                <a:lnTo>
                  <a:pt x="15597" y="11802"/>
                </a:lnTo>
                <a:lnTo>
                  <a:pt x="15767" y="11826"/>
                </a:lnTo>
                <a:lnTo>
                  <a:pt x="15719" y="11948"/>
                </a:lnTo>
                <a:lnTo>
                  <a:pt x="15475" y="12362"/>
                </a:lnTo>
                <a:lnTo>
                  <a:pt x="15427" y="12362"/>
                </a:lnTo>
                <a:lnTo>
                  <a:pt x="15135" y="12289"/>
                </a:lnTo>
                <a:lnTo>
                  <a:pt x="14867" y="12191"/>
                </a:lnTo>
                <a:lnTo>
                  <a:pt x="14624" y="12094"/>
                </a:lnTo>
                <a:lnTo>
                  <a:pt x="14502" y="12070"/>
                </a:lnTo>
                <a:lnTo>
                  <a:pt x="14380" y="12045"/>
                </a:lnTo>
                <a:lnTo>
                  <a:pt x="14332" y="12045"/>
                </a:lnTo>
                <a:lnTo>
                  <a:pt x="14307" y="12070"/>
                </a:lnTo>
                <a:lnTo>
                  <a:pt x="14307" y="12118"/>
                </a:lnTo>
                <a:lnTo>
                  <a:pt x="14307" y="12167"/>
                </a:lnTo>
                <a:lnTo>
                  <a:pt x="14380" y="12264"/>
                </a:lnTo>
                <a:lnTo>
                  <a:pt x="14478" y="12362"/>
                </a:lnTo>
                <a:lnTo>
                  <a:pt x="14599" y="12459"/>
                </a:lnTo>
                <a:lnTo>
                  <a:pt x="14721" y="12508"/>
                </a:lnTo>
                <a:lnTo>
                  <a:pt x="14989" y="12629"/>
                </a:lnTo>
                <a:lnTo>
                  <a:pt x="15281" y="12702"/>
                </a:lnTo>
                <a:lnTo>
                  <a:pt x="14916" y="13189"/>
                </a:lnTo>
                <a:lnTo>
                  <a:pt x="14599" y="13067"/>
                </a:lnTo>
                <a:lnTo>
                  <a:pt x="14283" y="12946"/>
                </a:lnTo>
                <a:lnTo>
                  <a:pt x="13967" y="12824"/>
                </a:lnTo>
                <a:lnTo>
                  <a:pt x="13796" y="12775"/>
                </a:lnTo>
                <a:lnTo>
                  <a:pt x="13723" y="12775"/>
                </a:lnTo>
                <a:lnTo>
                  <a:pt x="13650" y="12800"/>
                </a:lnTo>
                <a:lnTo>
                  <a:pt x="13626" y="12824"/>
                </a:lnTo>
                <a:lnTo>
                  <a:pt x="13626" y="12848"/>
                </a:lnTo>
                <a:lnTo>
                  <a:pt x="13650" y="12897"/>
                </a:lnTo>
                <a:lnTo>
                  <a:pt x="13675" y="12970"/>
                </a:lnTo>
                <a:lnTo>
                  <a:pt x="13772" y="13067"/>
                </a:lnTo>
                <a:lnTo>
                  <a:pt x="13991" y="13213"/>
                </a:lnTo>
                <a:lnTo>
                  <a:pt x="14307" y="13384"/>
                </a:lnTo>
                <a:lnTo>
                  <a:pt x="14648" y="13530"/>
                </a:lnTo>
                <a:lnTo>
                  <a:pt x="14210" y="13992"/>
                </a:lnTo>
                <a:lnTo>
                  <a:pt x="14186" y="13968"/>
                </a:lnTo>
                <a:lnTo>
                  <a:pt x="13772" y="13700"/>
                </a:lnTo>
                <a:lnTo>
                  <a:pt x="13602" y="13578"/>
                </a:lnTo>
                <a:lnTo>
                  <a:pt x="13431" y="13505"/>
                </a:lnTo>
                <a:lnTo>
                  <a:pt x="13261" y="13457"/>
                </a:lnTo>
                <a:lnTo>
                  <a:pt x="13066" y="13432"/>
                </a:lnTo>
                <a:lnTo>
                  <a:pt x="13042" y="13432"/>
                </a:lnTo>
                <a:lnTo>
                  <a:pt x="13066" y="13457"/>
                </a:lnTo>
                <a:lnTo>
                  <a:pt x="13188" y="13603"/>
                </a:lnTo>
                <a:lnTo>
                  <a:pt x="13334" y="13724"/>
                </a:lnTo>
                <a:lnTo>
                  <a:pt x="13650" y="13968"/>
                </a:lnTo>
                <a:lnTo>
                  <a:pt x="13796" y="14089"/>
                </a:lnTo>
                <a:lnTo>
                  <a:pt x="13967" y="14211"/>
                </a:lnTo>
                <a:lnTo>
                  <a:pt x="13699" y="14454"/>
                </a:lnTo>
                <a:lnTo>
                  <a:pt x="13334" y="14260"/>
                </a:lnTo>
                <a:lnTo>
                  <a:pt x="12969" y="14016"/>
                </a:lnTo>
                <a:lnTo>
                  <a:pt x="12774" y="13919"/>
                </a:lnTo>
                <a:lnTo>
                  <a:pt x="12556" y="13822"/>
                </a:lnTo>
                <a:lnTo>
                  <a:pt x="12531" y="13822"/>
                </a:lnTo>
                <a:lnTo>
                  <a:pt x="12531" y="13846"/>
                </a:lnTo>
                <a:lnTo>
                  <a:pt x="12507" y="13870"/>
                </a:lnTo>
                <a:lnTo>
                  <a:pt x="12531" y="13895"/>
                </a:lnTo>
                <a:lnTo>
                  <a:pt x="12653" y="14065"/>
                </a:lnTo>
                <a:lnTo>
                  <a:pt x="12823" y="14235"/>
                </a:lnTo>
                <a:lnTo>
                  <a:pt x="13018" y="14381"/>
                </a:lnTo>
                <a:lnTo>
                  <a:pt x="13188" y="14503"/>
                </a:lnTo>
                <a:lnTo>
                  <a:pt x="13431" y="14673"/>
                </a:lnTo>
                <a:lnTo>
                  <a:pt x="12872" y="15063"/>
                </a:lnTo>
                <a:lnTo>
                  <a:pt x="12799" y="14990"/>
                </a:lnTo>
                <a:lnTo>
                  <a:pt x="12726" y="14917"/>
                </a:lnTo>
                <a:lnTo>
                  <a:pt x="12531" y="14746"/>
                </a:lnTo>
                <a:lnTo>
                  <a:pt x="12361" y="14576"/>
                </a:lnTo>
                <a:lnTo>
                  <a:pt x="12215" y="14430"/>
                </a:lnTo>
                <a:lnTo>
                  <a:pt x="12045" y="14308"/>
                </a:lnTo>
                <a:lnTo>
                  <a:pt x="11972" y="14260"/>
                </a:lnTo>
                <a:lnTo>
                  <a:pt x="11874" y="14235"/>
                </a:lnTo>
                <a:lnTo>
                  <a:pt x="11777" y="14235"/>
                </a:lnTo>
                <a:lnTo>
                  <a:pt x="11704" y="14260"/>
                </a:lnTo>
                <a:lnTo>
                  <a:pt x="11680" y="14284"/>
                </a:lnTo>
                <a:lnTo>
                  <a:pt x="11680" y="14308"/>
                </a:lnTo>
                <a:lnTo>
                  <a:pt x="11704" y="14381"/>
                </a:lnTo>
                <a:lnTo>
                  <a:pt x="11728" y="14430"/>
                </a:lnTo>
                <a:lnTo>
                  <a:pt x="11850" y="14552"/>
                </a:lnTo>
                <a:lnTo>
                  <a:pt x="12020" y="14746"/>
                </a:lnTo>
                <a:lnTo>
                  <a:pt x="12191" y="14917"/>
                </a:lnTo>
                <a:lnTo>
                  <a:pt x="12337" y="15087"/>
                </a:lnTo>
                <a:lnTo>
                  <a:pt x="12434" y="15184"/>
                </a:lnTo>
                <a:lnTo>
                  <a:pt x="12531" y="15257"/>
                </a:lnTo>
                <a:lnTo>
                  <a:pt x="11947" y="15573"/>
                </a:lnTo>
                <a:lnTo>
                  <a:pt x="11680" y="15306"/>
                </a:lnTo>
                <a:lnTo>
                  <a:pt x="11436" y="15038"/>
                </a:lnTo>
                <a:lnTo>
                  <a:pt x="11193" y="14771"/>
                </a:lnTo>
                <a:lnTo>
                  <a:pt x="11071" y="14673"/>
                </a:lnTo>
                <a:lnTo>
                  <a:pt x="10901" y="14576"/>
                </a:lnTo>
                <a:lnTo>
                  <a:pt x="10877" y="14600"/>
                </a:lnTo>
                <a:lnTo>
                  <a:pt x="10877" y="14625"/>
                </a:lnTo>
                <a:lnTo>
                  <a:pt x="10925" y="14819"/>
                </a:lnTo>
                <a:lnTo>
                  <a:pt x="10998" y="14990"/>
                </a:lnTo>
                <a:lnTo>
                  <a:pt x="11096" y="15135"/>
                </a:lnTo>
                <a:lnTo>
                  <a:pt x="11217" y="15281"/>
                </a:lnTo>
                <a:lnTo>
                  <a:pt x="11388" y="15525"/>
                </a:lnTo>
                <a:lnTo>
                  <a:pt x="11582" y="15744"/>
                </a:lnTo>
                <a:lnTo>
                  <a:pt x="11096" y="15914"/>
                </a:lnTo>
                <a:lnTo>
                  <a:pt x="11071" y="15865"/>
                </a:lnTo>
                <a:lnTo>
                  <a:pt x="11023" y="15841"/>
                </a:lnTo>
                <a:lnTo>
                  <a:pt x="10731" y="15598"/>
                </a:lnTo>
                <a:lnTo>
                  <a:pt x="10439" y="15330"/>
                </a:lnTo>
                <a:lnTo>
                  <a:pt x="10293" y="15233"/>
                </a:lnTo>
                <a:lnTo>
                  <a:pt x="10147" y="15111"/>
                </a:lnTo>
                <a:lnTo>
                  <a:pt x="9976" y="15014"/>
                </a:lnTo>
                <a:lnTo>
                  <a:pt x="9806" y="14965"/>
                </a:lnTo>
                <a:lnTo>
                  <a:pt x="9782" y="14965"/>
                </a:lnTo>
                <a:lnTo>
                  <a:pt x="9782" y="14990"/>
                </a:lnTo>
                <a:lnTo>
                  <a:pt x="9976" y="15281"/>
                </a:lnTo>
                <a:lnTo>
                  <a:pt x="10220" y="15549"/>
                </a:lnTo>
                <a:lnTo>
                  <a:pt x="10463" y="15817"/>
                </a:lnTo>
                <a:lnTo>
                  <a:pt x="10585" y="15938"/>
                </a:lnTo>
                <a:lnTo>
                  <a:pt x="10731" y="16036"/>
                </a:lnTo>
                <a:lnTo>
                  <a:pt x="10122" y="16182"/>
                </a:lnTo>
                <a:lnTo>
                  <a:pt x="10074" y="16133"/>
                </a:lnTo>
                <a:lnTo>
                  <a:pt x="10001" y="16109"/>
                </a:lnTo>
                <a:lnTo>
                  <a:pt x="9903" y="16060"/>
                </a:lnTo>
                <a:lnTo>
                  <a:pt x="9830" y="16011"/>
                </a:lnTo>
                <a:lnTo>
                  <a:pt x="9684" y="15890"/>
                </a:lnTo>
                <a:lnTo>
                  <a:pt x="9587" y="15719"/>
                </a:lnTo>
                <a:lnTo>
                  <a:pt x="9465" y="15549"/>
                </a:lnTo>
                <a:lnTo>
                  <a:pt x="9368" y="15379"/>
                </a:lnTo>
                <a:lnTo>
                  <a:pt x="9246" y="15257"/>
                </a:lnTo>
                <a:lnTo>
                  <a:pt x="9125" y="15160"/>
                </a:lnTo>
                <a:lnTo>
                  <a:pt x="8954" y="15063"/>
                </a:lnTo>
                <a:lnTo>
                  <a:pt x="8930" y="15087"/>
                </a:lnTo>
                <a:lnTo>
                  <a:pt x="8979" y="15160"/>
                </a:lnTo>
                <a:lnTo>
                  <a:pt x="9027" y="15257"/>
                </a:lnTo>
                <a:lnTo>
                  <a:pt x="9076" y="15476"/>
                </a:lnTo>
                <a:lnTo>
                  <a:pt x="9173" y="15695"/>
                </a:lnTo>
                <a:lnTo>
                  <a:pt x="9295" y="15914"/>
                </a:lnTo>
                <a:lnTo>
                  <a:pt x="9417" y="16109"/>
                </a:lnTo>
                <a:lnTo>
                  <a:pt x="9587" y="16279"/>
                </a:lnTo>
                <a:lnTo>
                  <a:pt x="9222" y="16328"/>
                </a:lnTo>
                <a:lnTo>
                  <a:pt x="8857" y="16352"/>
                </a:lnTo>
                <a:lnTo>
                  <a:pt x="8857" y="16328"/>
                </a:lnTo>
                <a:lnTo>
                  <a:pt x="8808" y="16255"/>
                </a:lnTo>
                <a:lnTo>
                  <a:pt x="8760" y="16182"/>
                </a:lnTo>
                <a:lnTo>
                  <a:pt x="8638" y="16060"/>
                </a:lnTo>
                <a:lnTo>
                  <a:pt x="8516" y="15865"/>
                </a:lnTo>
                <a:lnTo>
                  <a:pt x="8419" y="15622"/>
                </a:lnTo>
                <a:lnTo>
                  <a:pt x="8346" y="15452"/>
                </a:lnTo>
                <a:lnTo>
                  <a:pt x="8273" y="15281"/>
                </a:lnTo>
                <a:lnTo>
                  <a:pt x="8224" y="15208"/>
                </a:lnTo>
                <a:lnTo>
                  <a:pt x="8151" y="15135"/>
                </a:lnTo>
                <a:lnTo>
                  <a:pt x="8078" y="15087"/>
                </a:lnTo>
                <a:lnTo>
                  <a:pt x="7981" y="15038"/>
                </a:lnTo>
                <a:lnTo>
                  <a:pt x="7957" y="15063"/>
                </a:lnTo>
                <a:lnTo>
                  <a:pt x="7932" y="15160"/>
                </a:lnTo>
                <a:lnTo>
                  <a:pt x="7957" y="15306"/>
                </a:lnTo>
                <a:lnTo>
                  <a:pt x="7981" y="15476"/>
                </a:lnTo>
                <a:lnTo>
                  <a:pt x="8005" y="15671"/>
                </a:lnTo>
                <a:lnTo>
                  <a:pt x="8078" y="15841"/>
                </a:lnTo>
                <a:lnTo>
                  <a:pt x="8151" y="16036"/>
                </a:lnTo>
                <a:lnTo>
                  <a:pt x="8249" y="16206"/>
                </a:lnTo>
                <a:lnTo>
                  <a:pt x="8346" y="16352"/>
                </a:lnTo>
                <a:lnTo>
                  <a:pt x="7835" y="16328"/>
                </a:lnTo>
                <a:lnTo>
                  <a:pt x="7762" y="16230"/>
                </a:lnTo>
                <a:lnTo>
                  <a:pt x="7689" y="16109"/>
                </a:lnTo>
                <a:lnTo>
                  <a:pt x="7640" y="15987"/>
                </a:lnTo>
                <a:lnTo>
                  <a:pt x="7567" y="15719"/>
                </a:lnTo>
                <a:lnTo>
                  <a:pt x="7446" y="15330"/>
                </a:lnTo>
                <a:lnTo>
                  <a:pt x="7373" y="15135"/>
                </a:lnTo>
                <a:lnTo>
                  <a:pt x="7300" y="15063"/>
                </a:lnTo>
                <a:lnTo>
                  <a:pt x="7227" y="14990"/>
                </a:lnTo>
                <a:lnTo>
                  <a:pt x="7178" y="14990"/>
                </a:lnTo>
                <a:lnTo>
                  <a:pt x="7154" y="15038"/>
                </a:lnTo>
                <a:lnTo>
                  <a:pt x="7129" y="15135"/>
                </a:lnTo>
                <a:lnTo>
                  <a:pt x="7129" y="15233"/>
                </a:lnTo>
                <a:lnTo>
                  <a:pt x="7154" y="15452"/>
                </a:lnTo>
                <a:lnTo>
                  <a:pt x="7202" y="15695"/>
                </a:lnTo>
                <a:lnTo>
                  <a:pt x="7275" y="15890"/>
                </a:lnTo>
                <a:lnTo>
                  <a:pt x="7324" y="16084"/>
                </a:lnTo>
                <a:lnTo>
                  <a:pt x="7397" y="16279"/>
                </a:lnTo>
                <a:lnTo>
                  <a:pt x="6740" y="16157"/>
                </a:lnTo>
                <a:lnTo>
                  <a:pt x="6691" y="15963"/>
                </a:lnTo>
                <a:lnTo>
                  <a:pt x="6618" y="15792"/>
                </a:lnTo>
                <a:lnTo>
                  <a:pt x="6521" y="15598"/>
                </a:lnTo>
                <a:lnTo>
                  <a:pt x="6472" y="15427"/>
                </a:lnTo>
                <a:lnTo>
                  <a:pt x="6399" y="15135"/>
                </a:lnTo>
                <a:lnTo>
                  <a:pt x="6351" y="14990"/>
                </a:lnTo>
                <a:lnTo>
                  <a:pt x="6278" y="14892"/>
                </a:lnTo>
                <a:lnTo>
                  <a:pt x="6253" y="14868"/>
                </a:lnTo>
                <a:lnTo>
                  <a:pt x="6205" y="14917"/>
                </a:lnTo>
                <a:lnTo>
                  <a:pt x="6156" y="14941"/>
                </a:lnTo>
                <a:lnTo>
                  <a:pt x="6107" y="15063"/>
                </a:lnTo>
                <a:lnTo>
                  <a:pt x="6083" y="15208"/>
                </a:lnTo>
                <a:lnTo>
                  <a:pt x="6107" y="15354"/>
                </a:lnTo>
                <a:lnTo>
                  <a:pt x="6156" y="15549"/>
                </a:lnTo>
                <a:lnTo>
                  <a:pt x="6205" y="15719"/>
                </a:lnTo>
                <a:lnTo>
                  <a:pt x="6326" y="16060"/>
                </a:lnTo>
                <a:lnTo>
                  <a:pt x="6326" y="16060"/>
                </a:lnTo>
                <a:lnTo>
                  <a:pt x="5742" y="15865"/>
                </a:lnTo>
                <a:lnTo>
                  <a:pt x="5742" y="15792"/>
                </a:lnTo>
                <a:lnTo>
                  <a:pt x="5694" y="15719"/>
                </a:lnTo>
                <a:lnTo>
                  <a:pt x="5621" y="15622"/>
                </a:lnTo>
                <a:lnTo>
                  <a:pt x="5572" y="15549"/>
                </a:lnTo>
                <a:lnTo>
                  <a:pt x="5523" y="15379"/>
                </a:lnTo>
                <a:lnTo>
                  <a:pt x="5450" y="15014"/>
                </a:lnTo>
                <a:lnTo>
                  <a:pt x="5377" y="14819"/>
                </a:lnTo>
                <a:lnTo>
                  <a:pt x="5329" y="14698"/>
                </a:lnTo>
                <a:lnTo>
                  <a:pt x="5280" y="14673"/>
                </a:lnTo>
                <a:lnTo>
                  <a:pt x="5231" y="14698"/>
                </a:lnTo>
                <a:lnTo>
                  <a:pt x="5183" y="14746"/>
                </a:lnTo>
                <a:lnTo>
                  <a:pt x="5158" y="14795"/>
                </a:lnTo>
                <a:lnTo>
                  <a:pt x="5110" y="14941"/>
                </a:lnTo>
                <a:lnTo>
                  <a:pt x="5110" y="15111"/>
                </a:lnTo>
                <a:lnTo>
                  <a:pt x="5110" y="15257"/>
                </a:lnTo>
                <a:lnTo>
                  <a:pt x="5134" y="15452"/>
                </a:lnTo>
                <a:lnTo>
                  <a:pt x="5207" y="15646"/>
                </a:lnTo>
                <a:lnTo>
                  <a:pt x="5207" y="15646"/>
                </a:lnTo>
                <a:lnTo>
                  <a:pt x="4769" y="15452"/>
                </a:lnTo>
                <a:lnTo>
                  <a:pt x="4721" y="15233"/>
                </a:lnTo>
                <a:lnTo>
                  <a:pt x="4672" y="15014"/>
                </a:lnTo>
                <a:lnTo>
                  <a:pt x="4623" y="14771"/>
                </a:lnTo>
                <a:lnTo>
                  <a:pt x="4599" y="14503"/>
                </a:lnTo>
                <a:lnTo>
                  <a:pt x="4575" y="14479"/>
                </a:lnTo>
                <a:lnTo>
                  <a:pt x="4502" y="14479"/>
                </a:lnTo>
                <a:lnTo>
                  <a:pt x="4453" y="14552"/>
                </a:lnTo>
                <a:lnTo>
                  <a:pt x="4404" y="14649"/>
                </a:lnTo>
                <a:lnTo>
                  <a:pt x="4380" y="14819"/>
                </a:lnTo>
                <a:lnTo>
                  <a:pt x="4356" y="15038"/>
                </a:lnTo>
                <a:lnTo>
                  <a:pt x="4380" y="15257"/>
                </a:lnTo>
                <a:lnTo>
                  <a:pt x="4112" y="15111"/>
                </a:lnTo>
                <a:lnTo>
                  <a:pt x="4112" y="15063"/>
                </a:lnTo>
                <a:lnTo>
                  <a:pt x="4088" y="14990"/>
                </a:lnTo>
                <a:lnTo>
                  <a:pt x="4064" y="14892"/>
                </a:lnTo>
                <a:lnTo>
                  <a:pt x="4039" y="14795"/>
                </a:lnTo>
                <a:lnTo>
                  <a:pt x="4039" y="14552"/>
                </a:lnTo>
                <a:lnTo>
                  <a:pt x="4039" y="14333"/>
                </a:lnTo>
                <a:lnTo>
                  <a:pt x="4015" y="14235"/>
                </a:lnTo>
                <a:lnTo>
                  <a:pt x="3966" y="14138"/>
                </a:lnTo>
                <a:lnTo>
                  <a:pt x="3942" y="14114"/>
                </a:lnTo>
                <a:lnTo>
                  <a:pt x="3893" y="14114"/>
                </a:lnTo>
                <a:lnTo>
                  <a:pt x="3796" y="14235"/>
                </a:lnTo>
                <a:lnTo>
                  <a:pt x="3747" y="14381"/>
                </a:lnTo>
                <a:lnTo>
                  <a:pt x="3723" y="14527"/>
                </a:lnTo>
                <a:lnTo>
                  <a:pt x="3723" y="14649"/>
                </a:lnTo>
                <a:lnTo>
                  <a:pt x="3723" y="14868"/>
                </a:lnTo>
                <a:lnTo>
                  <a:pt x="3382" y="14649"/>
                </a:lnTo>
                <a:lnTo>
                  <a:pt x="3407" y="14600"/>
                </a:lnTo>
                <a:lnTo>
                  <a:pt x="3407" y="14503"/>
                </a:lnTo>
                <a:lnTo>
                  <a:pt x="3407" y="14406"/>
                </a:lnTo>
                <a:lnTo>
                  <a:pt x="3382" y="14211"/>
                </a:lnTo>
                <a:lnTo>
                  <a:pt x="3382" y="14065"/>
                </a:lnTo>
                <a:lnTo>
                  <a:pt x="3358" y="13968"/>
                </a:lnTo>
                <a:lnTo>
                  <a:pt x="3334" y="13919"/>
                </a:lnTo>
                <a:lnTo>
                  <a:pt x="3309" y="13870"/>
                </a:lnTo>
                <a:lnTo>
                  <a:pt x="3261" y="13870"/>
                </a:lnTo>
                <a:lnTo>
                  <a:pt x="3188" y="13919"/>
                </a:lnTo>
                <a:lnTo>
                  <a:pt x="3139" y="13992"/>
                </a:lnTo>
                <a:lnTo>
                  <a:pt x="3115" y="14089"/>
                </a:lnTo>
                <a:lnTo>
                  <a:pt x="3090" y="14187"/>
                </a:lnTo>
                <a:lnTo>
                  <a:pt x="3066" y="14406"/>
                </a:lnTo>
                <a:lnTo>
                  <a:pt x="2725" y="14114"/>
                </a:lnTo>
                <a:lnTo>
                  <a:pt x="2750" y="14041"/>
                </a:lnTo>
                <a:lnTo>
                  <a:pt x="2725" y="13919"/>
                </a:lnTo>
                <a:lnTo>
                  <a:pt x="2701" y="13797"/>
                </a:lnTo>
                <a:lnTo>
                  <a:pt x="2725" y="13627"/>
                </a:lnTo>
                <a:lnTo>
                  <a:pt x="2725" y="13481"/>
                </a:lnTo>
                <a:lnTo>
                  <a:pt x="2701" y="13408"/>
                </a:lnTo>
                <a:lnTo>
                  <a:pt x="2652" y="13384"/>
                </a:lnTo>
                <a:lnTo>
                  <a:pt x="2579" y="13384"/>
                </a:lnTo>
                <a:lnTo>
                  <a:pt x="2506" y="13432"/>
                </a:lnTo>
                <a:lnTo>
                  <a:pt x="2433" y="13578"/>
                </a:lnTo>
                <a:lnTo>
                  <a:pt x="2385" y="13773"/>
                </a:lnTo>
                <a:lnTo>
                  <a:pt x="2117" y="13505"/>
                </a:lnTo>
                <a:lnTo>
                  <a:pt x="2117" y="13481"/>
                </a:lnTo>
                <a:lnTo>
                  <a:pt x="2166" y="13432"/>
                </a:lnTo>
                <a:lnTo>
                  <a:pt x="2190" y="13359"/>
                </a:lnTo>
                <a:lnTo>
                  <a:pt x="2214" y="13213"/>
                </a:lnTo>
                <a:lnTo>
                  <a:pt x="2214" y="13116"/>
                </a:lnTo>
                <a:lnTo>
                  <a:pt x="2190" y="13019"/>
                </a:lnTo>
                <a:lnTo>
                  <a:pt x="2166" y="12970"/>
                </a:lnTo>
                <a:lnTo>
                  <a:pt x="2093" y="12921"/>
                </a:lnTo>
                <a:lnTo>
                  <a:pt x="2020" y="12946"/>
                </a:lnTo>
                <a:lnTo>
                  <a:pt x="1971" y="12994"/>
                </a:lnTo>
                <a:lnTo>
                  <a:pt x="1922" y="13067"/>
                </a:lnTo>
                <a:lnTo>
                  <a:pt x="1898" y="13165"/>
                </a:lnTo>
                <a:lnTo>
                  <a:pt x="1874" y="13213"/>
                </a:lnTo>
                <a:lnTo>
                  <a:pt x="1533" y="12751"/>
                </a:lnTo>
                <a:lnTo>
                  <a:pt x="1217" y="12264"/>
                </a:lnTo>
                <a:lnTo>
                  <a:pt x="925" y="11753"/>
                </a:lnTo>
                <a:lnTo>
                  <a:pt x="657" y="11218"/>
                </a:lnTo>
                <a:lnTo>
                  <a:pt x="827" y="11340"/>
                </a:lnTo>
                <a:lnTo>
                  <a:pt x="998" y="11461"/>
                </a:lnTo>
                <a:lnTo>
                  <a:pt x="1363" y="11680"/>
                </a:lnTo>
                <a:lnTo>
                  <a:pt x="1728" y="11875"/>
                </a:lnTo>
                <a:lnTo>
                  <a:pt x="2044" y="12021"/>
                </a:lnTo>
                <a:lnTo>
                  <a:pt x="2409" y="12167"/>
                </a:lnTo>
                <a:lnTo>
                  <a:pt x="2798" y="12289"/>
                </a:lnTo>
                <a:lnTo>
                  <a:pt x="3188" y="12410"/>
                </a:lnTo>
                <a:lnTo>
                  <a:pt x="3577" y="12483"/>
                </a:lnTo>
                <a:lnTo>
                  <a:pt x="3966" y="12556"/>
                </a:lnTo>
                <a:lnTo>
                  <a:pt x="4380" y="12581"/>
                </a:lnTo>
                <a:lnTo>
                  <a:pt x="4769" y="12605"/>
                </a:lnTo>
                <a:lnTo>
                  <a:pt x="5183" y="12629"/>
                </a:lnTo>
                <a:lnTo>
                  <a:pt x="5572" y="12605"/>
                </a:lnTo>
                <a:lnTo>
                  <a:pt x="5961" y="12581"/>
                </a:lnTo>
                <a:lnTo>
                  <a:pt x="6351" y="12508"/>
                </a:lnTo>
                <a:lnTo>
                  <a:pt x="6716" y="12435"/>
                </a:lnTo>
                <a:lnTo>
                  <a:pt x="7105" y="12337"/>
                </a:lnTo>
                <a:lnTo>
                  <a:pt x="7494" y="12216"/>
                </a:lnTo>
                <a:lnTo>
                  <a:pt x="7859" y="12094"/>
                </a:lnTo>
                <a:lnTo>
                  <a:pt x="8224" y="11924"/>
                </a:lnTo>
                <a:lnTo>
                  <a:pt x="8565" y="11753"/>
                </a:lnTo>
                <a:lnTo>
                  <a:pt x="8930" y="11559"/>
                </a:lnTo>
                <a:lnTo>
                  <a:pt x="9271" y="11364"/>
                </a:lnTo>
                <a:lnTo>
                  <a:pt x="9587" y="11145"/>
                </a:lnTo>
                <a:lnTo>
                  <a:pt x="9903" y="10902"/>
                </a:lnTo>
                <a:lnTo>
                  <a:pt x="10195" y="10658"/>
                </a:lnTo>
                <a:lnTo>
                  <a:pt x="10487" y="10391"/>
                </a:lnTo>
                <a:lnTo>
                  <a:pt x="10755" y="10123"/>
                </a:lnTo>
                <a:lnTo>
                  <a:pt x="11023" y="9831"/>
                </a:lnTo>
                <a:lnTo>
                  <a:pt x="11242" y="9539"/>
                </a:lnTo>
                <a:lnTo>
                  <a:pt x="11461" y="9247"/>
                </a:lnTo>
                <a:lnTo>
                  <a:pt x="11655" y="8931"/>
                </a:lnTo>
                <a:lnTo>
                  <a:pt x="11850" y="8590"/>
                </a:lnTo>
                <a:lnTo>
                  <a:pt x="11996" y="8249"/>
                </a:lnTo>
                <a:lnTo>
                  <a:pt x="12142" y="7884"/>
                </a:lnTo>
                <a:lnTo>
                  <a:pt x="12288" y="7519"/>
                </a:lnTo>
                <a:lnTo>
                  <a:pt x="12385" y="7154"/>
                </a:lnTo>
                <a:lnTo>
                  <a:pt x="12483" y="6790"/>
                </a:lnTo>
                <a:lnTo>
                  <a:pt x="12556" y="6425"/>
                </a:lnTo>
                <a:lnTo>
                  <a:pt x="12629" y="6035"/>
                </a:lnTo>
                <a:lnTo>
                  <a:pt x="12653" y="5670"/>
                </a:lnTo>
                <a:lnTo>
                  <a:pt x="12677" y="5281"/>
                </a:lnTo>
                <a:lnTo>
                  <a:pt x="12677" y="4916"/>
                </a:lnTo>
                <a:lnTo>
                  <a:pt x="12677" y="4551"/>
                </a:lnTo>
                <a:lnTo>
                  <a:pt x="12629" y="4210"/>
                </a:lnTo>
                <a:lnTo>
                  <a:pt x="12580" y="3870"/>
                </a:lnTo>
                <a:lnTo>
                  <a:pt x="12483" y="3529"/>
                </a:lnTo>
                <a:lnTo>
                  <a:pt x="12385" y="3213"/>
                </a:lnTo>
                <a:lnTo>
                  <a:pt x="12142" y="2580"/>
                </a:lnTo>
                <a:lnTo>
                  <a:pt x="11874" y="1947"/>
                </a:lnTo>
                <a:lnTo>
                  <a:pt x="11558" y="1242"/>
                </a:lnTo>
                <a:lnTo>
                  <a:pt x="11388" y="877"/>
                </a:lnTo>
                <a:lnTo>
                  <a:pt x="11169" y="536"/>
                </a:lnTo>
                <a:close/>
                <a:moveTo>
                  <a:pt x="10706" y="1"/>
                </a:moveTo>
                <a:lnTo>
                  <a:pt x="10609" y="25"/>
                </a:lnTo>
                <a:lnTo>
                  <a:pt x="10560" y="49"/>
                </a:lnTo>
                <a:lnTo>
                  <a:pt x="10512" y="98"/>
                </a:lnTo>
                <a:lnTo>
                  <a:pt x="10487" y="171"/>
                </a:lnTo>
                <a:lnTo>
                  <a:pt x="10463" y="195"/>
                </a:lnTo>
                <a:lnTo>
                  <a:pt x="10414" y="268"/>
                </a:lnTo>
                <a:lnTo>
                  <a:pt x="10414" y="317"/>
                </a:lnTo>
                <a:lnTo>
                  <a:pt x="10414" y="390"/>
                </a:lnTo>
                <a:lnTo>
                  <a:pt x="10439" y="439"/>
                </a:lnTo>
                <a:lnTo>
                  <a:pt x="10487" y="487"/>
                </a:lnTo>
                <a:lnTo>
                  <a:pt x="10536" y="512"/>
                </a:lnTo>
                <a:lnTo>
                  <a:pt x="10585" y="536"/>
                </a:lnTo>
                <a:lnTo>
                  <a:pt x="10658" y="536"/>
                </a:lnTo>
                <a:lnTo>
                  <a:pt x="10779" y="682"/>
                </a:lnTo>
                <a:lnTo>
                  <a:pt x="10925" y="852"/>
                </a:lnTo>
                <a:lnTo>
                  <a:pt x="11023" y="1047"/>
                </a:lnTo>
                <a:lnTo>
                  <a:pt x="11144" y="1266"/>
                </a:lnTo>
                <a:lnTo>
                  <a:pt x="11315" y="1680"/>
                </a:lnTo>
                <a:lnTo>
                  <a:pt x="11485" y="2045"/>
                </a:lnTo>
                <a:lnTo>
                  <a:pt x="11728" y="2604"/>
                </a:lnTo>
                <a:lnTo>
                  <a:pt x="11947" y="3188"/>
                </a:lnTo>
                <a:lnTo>
                  <a:pt x="12045" y="3480"/>
                </a:lnTo>
                <a:lnTo>
                  <a:pt x="12142" y="3772"/>
                </a:lnTo>
                <a:lnTo>
                  <a:pt x="12215" y="4064"/>
                </a:lnTo>
                <a:lnTo>
                  <a:pt x="12264" y="4381"/>
                </a:lnTo>
                <a:lnTo>
                  <a:pt x="12288" y="4721"/>
                </a:lnTo>
                <a:lnTo>
                  <a:pt x="12288" y="5062"/>
                </a:lnTo>
                <a:lnTo>
                  <a:pt x="12288" y="5403"/>
                </a:lnTo>
                <a:lnTo>
                  <a:pt x="12264" y="5768"/>
                </a:lnTo>
                <a:lnTo>
                  <a:pt x="12215" y="6108"/>
                </a:lnTo>
                <a:lnTo>
                  <a:pt x="12166" y="6473"/>
                </a:lnTo>
                <a:lnTo>
                  <a:pt x="12069" y="6814"/>
                </a:lnTo>
                <a:lnTo>
                  <a:pt x="11996" y="7154"/>
                </a:lnTo>
                <a:lnTo>
                  <a:pt x="11874" y="7495"/>
                </a:lnTo>
                <a:lnTo>
                  <a:pt x="11753" y="7836"/>
                </a:lnTo>
                <a:lnTo>
                  <a:pt x="11607" y="8152"/>
                </a:lnTo>
                <a:lnTo>
                  <a:pt x="11461" y="8493"/>
                </a:lnTo>
                <a:lnTo>
                  <a:pt x="11290" y="8785"/>
                </a:lnTo>
                <a:lnTo>
                  <a:pt x="11096" y="9077"/>
                </a:lnTo>
                <a:lnTo>
                  <a:pt x="10901" y="9369"/>
                </a:lnTo>
                <a:lnTo>
                  <a:pt x="10682" y="9636"/>
                </a:lnTo>
                <a:lnTo>
                  <a:pt x="10463" y="9880"/>
                </a:lnTo>
                <a:lnTo>
                  <a:pt x="10220" y="10123"/>
                </a:lnTo>
                <a:lnTo>
                  <a:pt x="9952" y="10342"/>
                </a:lnTo>
                <a:lnTo>
                  <a:pt x="9684" y="10537"/>
                </a:lnTo>
                <a:lnTo>
                  <a:pt x="9125" y="10902"/>
                </a:lnTo>
                <a:lnTo>
                  <a:pt x="8516" y="11218"/>
                </a:lnTo>
                <a:lnTo>
                  <a:pt x="7884" y="11534"/>
                </a:lnTo>
                <a:lnTo>
                  <a:pt x="7543" y="11680"/>
                </a:lnTo>
                <a:lnTo>
                  <a:pt x="7202" y="11802"/>
                </a:lnTo>
                <a:lnTo>
                  <a:pt x="6862" y="11899"/>
                </a:lnTo>
                <a:lnTo>
                  <a:pt x="6521" y="11997"/>
                </a:lnTo>
                <a:lnTo>
                  <a:pt x="6156" y="12045"/>
                </a:lnTo>
                <a:lnTo>
                  <a:pt x="5791" y="12118"/>
                </a:lnTo>
                <a:lnTo>
                  <a:pt x="5426" y="12143"/>
                </a:lnTo>
                <a:lnTo>
                  <a:pt x="4696" y="12143"/>
                </a:lnTo>
                <a:lnTo>
                  <a:pt x="4331" y="12094"/>
                </a:lnTo>
                <a:lnTo>
                  <a:pt x="3966" y="12045"/>
                </a:lnTo>
                <a:lnTo>
                  <a:pt x="3601" y="11997"/>
                </a:lnTo>
                <a:lnTo>
                  <a:pt x="2896" y="11826"/>
                </a:lnTo>
                <a:lnTo>
                  <a:pt x="2555" y="11729"/>
                </a:lnTo>
                <a:lnTo>
                  <a:pt x="2239" y="11607"/>
                </a:lnTo>
                <a:lnTo>
                  <a:pt x="1922" y="11461"/>
                </a:lnTo>
                <a:lnTo>
                  <a:pt x="1630" y="11291"/>
                </a:lnTo>
                <a:lnTo>
                  <a:pt x="1338" y="11145"/>
                </a:lnTo>
                <a:lnTo>
                  <a:pt x="998" y="10950"/>
                </a:lnTo>
                <a:lnTo>
                  <a:pt x="852" y="10829"/>
                </a:lnTo>
                <a:lnTo>
                  <a:pt x="730" y="10707"/>
                </a:lnTo>
                <a:lnTo>
                  <a:pt x="633" y="10585"/>
                </a:lnTo>
                <a:lnTo>
                  <a:pt x="584" y="10415"/>
                </a:lnTo>
                <a:lnTo>
                  <a:pt x="560" y="10366"/>
                </a:lnTo>
                <a:lnTo>
                  <a:pt x="535" y="10342"/>
                </a:lnTo>
                <a:lnTo>
                  <a:pt x="462" y="10318"/>
                </a:lnTo>
                <a:lnTo>
                  <a:pt x="365" y="10342"/>
                </a:lnTo>
                <a:lnTo>
                  <a:pt x="316" y="10391"/>
                </a:lnTo>
                <a:lnTo>
                  <a:pt x="243" y="10366"/>
                </a:lnTo>
                <a:lnTo>
                  <a:pt x="146" y="10391"/>
                </a:lnTo>
                <a:lnTo>
                  <a:pt x="73" y="10439"/>
                </a:lnTo>
                <a:lnTo>
                  <a:pt x="0" y="10512"/>
                </a:lnTo>
                <a:lnTo>
                  <a:pt x="0" y="10561"/>
                </a:lnTo>
                <a:lnTo>
                  <a:pt x="0" y="10610"/>
                </a:lnTo>
                <a:lnTo>
                  <a:pt x="146" y="11048"/>
                </a:lnTo>
                <a:lnTo>
                  <a:pt x="316" y="11461"/>
                </a:lnTo>
                <a:lnTo>
                  <a:pt x="487" y="11875"/>
                </a:lnTo>
                <a:lnTo>
                  <a:pt x="681" y="12264"/>
                </a:lnTo>
                <a:lnTo>
                  <a:pt x="900" y="12629"/>
                </a:lnTo>
                <a:lnTo>
                  <a:pt x="1144" y="12994"/>
                </a:lnTo>
                <a:lnTo>
                  <a:pt x="1411" y="13359"/>
                </a:lnTo>
                <a:lnTo>
                  <a:pt x="1679" y="13676"/>
                </a:lnTo>
                <a:lnTo>
                  <a:pt x="1971" y="13992"/>
                </a:lnTo>
                <a:lnTo>
                  <a:pt x="2263" y="14308"/>
                </a:lnTo>
                <a:lnTo>
                  <a:pt x="2604" y="14600"/>
                </a:lnTo>
                <a:lnTo>
                  <a:pt x="2920" y="14868"/>
                </a:lnTo>
                <a:lnTo>
                  <a:pt x="3285" y="15135"/>
                </a:lnTo>
                <a:lnTo>
                  <a:pt x="3650" y="15379"/>
                </a:lnTo>
                <a:lnTo>
                  <a:pt x="4039" y="15598"/>
                </a:lnTo>
                <a:lnTo>
                  <a:pt x="4429" y="15817"/>
                </a:lnTo>
                <a:lnTo>
                  <a:pt x="4866" y="16036"/>
                </a:lnTo>
                <a:lnTo>
                  <a:pt x="5280" y="16230"/>
                </a:lnTo>
                <a:lnTo>
                  <a:pt x="5718" y="16376"/>
                </a:lnTo>
                <a:lnTo>
                  <a:pt x="6156" y="16522"/>
                </a:lnTo>
                <a:lnTo>
                  <a:pt x="6618" y="16644"/>
                </a:lnTo>
                <a:lnTo>
                  <a:pt x="7056" y="16717"/>
                </a:lnTo>
                <a:lnTo>
                  <a:pt x="7494" y="16790"/>
                </a:lnTo>
                <a:lnTo>
                  <a:pt x="7957" y="16839"/>
                </a:lnTo>
                <a:lnTo>
                  <a:pt x="8857" y="16839"/>
                </a:lnTo>
                <a:lnTo>
                  <a:pt x="9319" y="16814"/>
                </a:lnTo>
                <a:lnTo>
                  <a:pt x="9757" y="16741"/>
                </a:lnTo>
                <a:lnTo>
                  <a:pt x="10220" y="16668"/>
                </a:lnTo>
                <a:lnTo>
                  <a:pt x="10658" y="16571"/>
                </a:lnTo>
                <a:lnTo>
                  <a:pt x="11120" y="16425"/>
                </a:lnTo>
                <a:lnTo>
                  <a:pt x="11558" y="16279"/>
                </a:lnTo>
                <a:lnTo>
                  <a:pt x="11923" y="16133"/>
                </a:lnTo>
                <a:lnTo>
                  <a:pt x="12264" y="15987"/>
                </a:lnTo>
                <a:lnTo>
                  <a:pt x="12604" y="15817"/>
                </a:lnTo>
                <a:lnTo>
                  <a:pt x="12920" y="15622"/>
                </a:lnTo>
                <a:lnTo>
                  <a:pt x="13237" y="15427"/>
                </a:lnTo>
                <a:lnTo>
                  <a:pt x="13553" y="15208"/>
                </a:lnTo>
                <a:lnTo>
                  <a:pt x="13845" y="14990"/>
                </a:lnTo>
                <a:lnTo>
                  <a:pt x="14137" y="14746"/>
                </a:lnTo>
                <a:lnTo>
                  <a:pt x="14405" y="14479"/>
                </a:lnTo>
                <a:lnTo>
                  <a:pt x="14672" y="14211"/>
                </a:lnTo>
                <a:lnTo>
                  <a:pt x="14940" y="13943"/>
                </a:lnTo>
                <a:lnTo>
                  <a:pt x="15183" y="13651"/>
                </a:lnTo>
                <a:lnTo>
                  <a:pt x="15402" y="13359"/>
                </a:lnTo>
                <a:lnTo>
                  <a:pt x="15621" y="13043"/>
                </a:lnTo>
                <a:lnTo>
                  <a:pt x="15840" y="12727"/>
                </a:lnTo>
                <a:lnTo>
                  <a:pt x="16035" y="12410"/>
                </a:lnTo>
                <a:lnTo>
                  <a:pt x="16205" y="12070"/>
                </a:lnTo>
                <a:lnTo>
                  <a:pt x="16376" y="11705"/>
                </a:lnTo>
                <a:lnTo>
                  <a:pt x="16546" y="11340"/>
                </a:lnTo>
                <a:lnTo>
                  <a:pt x="16668" y="10975"/>
                </a:lnTo>
                <a:lnTo>
                  <a:pt x="16911" y="10220"/>
                </a:lnTo>
                <a:lnTo>
                  <a:pt x="17106" y="9466"/>
                </a:lnTo>
                <a:lnTo>
                  <a:pt x="17154" y="9101"/>
                </a:lnTo>
                <a:lnTo>
                  <a:pt x="17179" y="8663"/>
                </a:lnTo>
                <a:lnTo>
                  <a:pt x="17179" y="8176"/>
                </a:lnTo>
                <a:lnTo>
                  <a:pt x="17179" y="7665"/>
                </a:lnTo>
                <a:lnTo>
                  <a:pt x="17106" y="6717"/>
                </a:lnTo>
                <a:lnTo>
                  <a:pt x="17057" y="6352"/>
                </a:lnTo>
                <a:lnTo>
                  <a:pt x="17008" y="6108"/>
                </a:lnTo>
                <a:lnTo>
                  <a:pt x="16814" y="5524"/>
                </a:lnTo>
                <a:lnTo>
                  <a:pt x="16619" y="4965"/>
                </a:lnTo>
                <a:lnTo>
                  <a:pt x="16376" y="4429"/>
                </a:lnTo>
                <a:lnTo>
                  <a:pt x="16108" y="3918"/>
                </a:lnTo>
                <a:lnTo>
                  <a:pt x="15816" y="3432"/>
                </a:lnTo>
                <a:lnTo>
                  <a:pt x="15475" y="2969"/>
                </a:lnTo>
                <a:lnTo>
                  <a:pt x="15110" y="2507"/>
                </a:lnTo>
                <a:lnTo>
                  <a:pt x="14697" y="2093"/>
                </a:lnTo>
                <a:lnTo>
                  <a:pt x="14283" y="1704"/>
                </a:lnTo>
                <a:lnTo>
                  <a:pt x="13845" y="1363"/>
                </a:lnTo>
                <a:lnTo>
                  <a:pt x="13358" y="1023"/>
                </a:lnTo>
                <a:lnTo>
                  <a:pt x="12872" y="706"/>
                </a:lnTo>
                <a:lnTo>
                  <a:pt x="12361" y="439"/>
                </a:lnTo>
                <a:lnTo>
                  <a:pt x="12093" y="341"/>
                </a:lnTo>
                <a:lnTo>
                  <a:pt x="11826" y="244"/>
                </a:lnTo>
                <a:lnTo>
                  <a:pt x="11558" y="147"/>
                </a:lnTo>
                <a:lnTo>
                  <a:pt x="11266" y="98"/>
                </a:lnTo>
                <a:lnTo>
                  <a:pt x="10998" y="49"/>
                </a:lnTo>
                <a:lnTo>
                  <a:pt x="107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1"/>
          <p:cNvSpPr/>
          <p:nvPr/>
        </p:nvSpPr>
        <p:spPr>
          <a:xfrm>
            <a:off x="7789428" y="1251404"/>
            <a:ext cx="355212" cy="349860"/>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1"/>
          <p:cNvSpPr/>
          <p:nvPr/>
        </p:nvSpPr>
        <p:spPr>
          <a:xfrm>
            <a:off x="8253381" y="1263766"/>
            <a:ext cx="332959" cy="318141"/>
          </a:xfrm>
          <a:custGeom>
            <a:avLst/>
            <a:gdLst/>
            <a:ahLst/>
            <a:cxnLst/>
            <a:rect l="l" t="t" r="r" b="b"/>
            <a:pathLst>
              <a:path w="19661" h="18786" extrusionOk="0">
                <a:moveTo>
                  <a:pt x="10269" y="1460"/>
                </a:moveTo>
                <a:lnTo>
                  <a:pt x="10755" y="1485"/>
                </a:lnTo>
                <a:lnTo>
                  <a:pt x="11266" y="1533"/>
                </a:lnTo>
                <a:lnTo>
                  <a:pt x="11753" y="1631"/>
                </a:lnTo>
                <a:lnTo>
                  <a:pt x="11680" y="1728"/>
                </a:lnTo>
                <a:lnTo>
                  <a:pt x="11631" y="1850"/>
                </a:lnTo>
                <a:lnTo>
                  <a:pt x="11631" y="1874"/>
                </a:lnTo>
                <a:lnTo>
                  <a:pt x="11656" y="1874"/>
                </a:lnTo>
                <a:lnTo>
                  <a:pt x="11753" y="1850"/>
                </a:lnTo>
                <a:lnTo>
                  <a:pt x="11826" y="1825"/>
                </a:lnTo>
                <a:lnTo>
                  <a:pt x="12021" y="1752"/>
                </a:lnTo>
                <a:lnTo>
                  <a:pt x="12069" y="1728"/>
                </a:lnTo>
                <a:lnTo>
                  <a:pt x="12386" y="1825"/>
                </a:lnTo>
                <a:lnTo>
                  <a:pt x="12361" y="1850"/>
                </a:lnTo>
                <a:lnTo>
                  <a:pt x="12264" y="1923"/>
                </a:lnTo>
                <a:lnTo>
                  <a:pt x="12167" y="2020"/>
                </a:lnTo>
                <a:lnTo>
                  <a:pt x="12021" y="2239"/>
                </a:lnTo>
                <a:lnTo>
                  <a:pt x="12021" y="2263"/>
                </a:lnTo>
                <a:lnTo>
                  <a:pt x="12045" y="2263"/>
                </a:lnTo>
                <a:lnTo>
                  <a:pt x="12264" y="2166"/>
                </a:lnTo>
                <a:lnTo>
                  <a:pt x="12483" y="2069"/>
                </a:lnTo>
                <a:lnTo>
                  <a:pt x="12605" y="2020"/>
                </a:lnTo>
                <a:lnTo>
                  <a:pt x="12751" y="1971"/>
                </a:lnTo>
                <a:lnTo>
                  <a:pt x="13091" y="2142"/>
                </a:lnTo>
                <a:lnTo>
                  <a:pt x="13164" y="2166"/>
                </a:lnTo>
                <a:lnTo>
                  <a:pt x="12970" y="2239"/>
                </a:lnTo>
                <a:lnTo>
                  <a:pt x="12799" y="2336"/>
                </a:lnTo>
                <a:lnTo>
                  <a:pt x="12629" y="2434"/>
                </a:lnTo>
                <a:lnTo>
                  <a:pt x="12483" y="2580"/>
                </a:lnTo>
                <a:lnTo>
                  <a:pt x="12459" y="2628"/>
                </a:lnTo>
                <a:lnTo>
                  <a:pt x="12459" y="2677"/>
                </a:lnTo>
                <a:lnTo>
                  <a:pt x="12507" y="2701"/>
                </a:lnTo>
                <a:lnTo>
                  <a:pt x="12556" y="2701"/>
                </a:lnTo>
                <a:lnTo>
                  <a:pt x="12726" y="2653"/>
                </a:lnTo>
                <a:lnTo>
                  <a:pt x="12897" y="2604"/>
                </a:lnTo>
                <a:lnTo>
                  <a:pt x="13237" y="2458"/>
                </a:lnTo>
                <a:lnTo>
                  <a:pt x="13408" y="2409"/>
                </a:lnTo>
                <a:lnTo>
                  <a:pt x="13578" y="2385"/>
                </a:lnTo>
                <a:lnTo>
                  <a:pt x="14162" y="2701"/>
                </a:lnTo>
                <a:lnTo>
                  <a:pt x="13967" y="2750"/>
                </a:lnTo>
                <a:lnTo>
                  <a:pt x="13578" y="2847"/>
                </a:lnTo>
                <a:lnTo>
                  <a:pt x="13383" y="2945"/>
                </a:lnTo>
                <a:lnTo>
                  <a:pt x="13310" y="2993"/>
                </a:lnTo>
                <a:lnTo>
                  <a:pt x="13262" y="3066"/>
                </a:lnTo>
                <a:lnTo>
                  <a:pt x="13310" y="3115"/>
                </a:lnTo>
                <a:lnTo>
                  <a:pt x="13383" y="3139"/>
                </a:lnTo>
                <a:lnTo>
                  <a:pt x="13554" y="3139"/>
                </a:lnTo>
                <a:lnTo>
                  <a:pt x="13846" y="3042"/>
                </a:lnTo>
                <a:lnTo>
                  <a:pt x="14186" y="2993"/>
                </a:lnTo>
                <a:lnTo>
                  <a:pt x="14551" y="2920"/>
                </a:lnTo>
                <a:lnTo>
                  <a:pt x="14916" y="3139"/>
                </a:lnTo>
                <a:lnTo>
                  <a:pt x="14527" y="3261"/>
                </a:lnTo>
                <a:lnTo>
                  <a:pt x="14162" y="3407"/>
                </a:lnTo>
                <a:lnTo>
                  <a:pt x="13870" y="3553"/>
                </a:lnTo>
                <a:lnTo>
                  <a:pt x="13651" y="3675"/>
                </a:lnTo>
                <a:lnTo>
                  <a:pt x="13627" y="3723"/>
                </a:lnTo>
                <a:lnTo>
                  <a:pt x="13602" y="3772"/>
                </a:lnTo>
                <a:lnTo>
                  <a:pt x="13651" y="3821"/>
                </a:lnTo>
                <a:lnTo>
                  <a:pt x="13700" y="3845"/>
                </a:lnTo>
                <a:lnTo>
                  <a:pt x="13846" y="3845"/>
                </a:lnTo>
                <a:lnTo>
                  <a:pt x="13967" y="3821"/>
                </a:lnTo>
                <a:lnTo>
                  <a:pt x="14235" y="3748"/>
                </a:lnTo>
                <a:lnTo>
                  <a:pt x="14770" y="3553"/>
                </a:lnTo>
                <a:lnTo>
                  <a:pt x="15087" y="3480"/>
                </a:lnTo>
                <a:lnTo>
                  <a:pt x="15379" y="3431"/>
                </a:lnTo>
                <a:lnTo>
                  <a:pt x="15865" y="3772"/>
                </a:lnTo>
                <a:lnTo>
                  <a:pt x="16036" y="3894"/>
                </a:lnTo>
                <a:lnTo>
                  <a:pt x="15792" y="3918"/>
                </a:lnTo>
                <a:lnTo>
                  <a:pt x="15525" y="3942"/>
                </a:lnTo>
                <a:lnTo>
                  <a:pt x="15038" y="4064"/>
                </a:lnTo>
                <a:lnTo>
                  <a:pt x="14551" y="4210"/>
                </a:lnTo>
                <a:lnTo>
                  <a:pt x="14138" y="4356"/>
                </a:lnTo>
                <a:lnTo>
                  <a:pt x="14113" y="4380"/>
                </a:lnTo>
                <a:lnTo>
                  <a:pt x="14138" y="4405"/>
                </a:lnTo>
                <a:lnTo>
                  <a:pt x="14284" y="4405"/>
                </a:lnTo>
                <a:lnTo>
                  <a:pt x="14600" y="4380"/>
                </a:lnTo>
                <a:lnTo>
                  <a:pt x="15257" y="4283"/>
                </a:lnTo>
                <a:lnTo>
                  <a:pt x="15841" y="4210"/>
                </a:lnTo>
                <a:lnTo>
                  <a:pt x="16400" y="4186"/>
                </a:lnTo>
                <a:lnTo>
                  <a:pt x="16644" y="4405"/>
                </a:lnTo>
                <a:lnTo>
                  <a:pt x="16863" y="4648"/>
                </a:lnTo>
                <a:lnTo>
                  <a:pt x="16741" y="4599"/>
                </a:lnTo>
                <a:lnTo>
                  <a:pt x="16619" y="4575"/>
                </a:lnTo>
                <a:lnTo>
                  <a:pt x="16376" y="4575"/>
                </a:lnTo>
                <a:lnTo>
                  <a:pt x="16133" y="4599"/>
                </a:lnTo>
                <a:lnTo>
                  <a:pt x="15914" y="4648"/>
                </a:lnTo>
                <a:lnTo>
                  <a:pt x="15306" y="4770"/>
                </a:lnTo>
                <a:lnTo>
                  <a:pt x="15160" y="4794"/>
                </a:lnTo>
                <a:lnTo>
                  <a:pt x="15014" y="4867"/>
                </a:lnTo>
                <a:lnTo>
                  <a:pt x="14868" y="4916"/>
                </a:lnTo>
                <a:lnTo>
                  <a:pt x="14722" y="4964"/>
                </a:lnTo>
                <a:lnTo>
                  <a:pt x="14941" y="4989"/>
                </a:lnTo>
                <a:lnTo>
                  <a:pt x="15184" y="5037"/>
                </a:lnTo>
                <a:lnTo>
                  <a:pt x="15427" y="5013"/>
                </a:lnTo>
                <a:lnTo>
                  <a:pt x="15671" y="4964"/>
                </a:lnTo>
                <a:lnTo>
                  <a:pt x="15987" y="4916"/>
                </a:lnTo>
                <a:lnTo>
                  <a:pt x="16279" y="4891"/>
                </a:lnTo>
                <a:lnTo>
                  <a:pt x="16595" y="4867"/>
                </a:lnTo>
                <a:lnTo>
                  <a:pt x="16887" y="4794"/>
                </a:lnTo>
                <a:lnTo>
                  <a:pt x="16911" y="4770"/>
                </a:lnTo>
                <a:lnTo>
                  <a:pt x="16936" y="4721"/>
                </a:lnTo>
                <a:lnTo>
                  <a:pt x="17276" y="5135"/>
                </a:lnTo>
                <a:lnTo>
                  <a:pt x="17568" y="5597"/>
                </a:lnTo>
                <a:lnTo>
                  <a:pt x="17447" y="5524"/>
                </a:lnTo>
                <a:lnTo>
                  <a:pt x="17301" y="5475"/>
                </a:lnTo>
                <a:lnTo>
                  <a:pt x="17009" y="5402"/>
                </a:lnTo>
                <a:lnTo>
                  <a:pt x="16717" y="5402"/>
                </a:lnTo>
                <a:lnTo>
                  <a:pt x="16425" y="5427"/>
                </a:lnTo>
                <a:lnTo>
                  <a:pt x="16230" y="5451"/>
                </a:lnTo>
                <a:lnTo>
                  <a:pt x="16036" y="5500"/>
                </a:lnTo>
                <a:lnTo>
                  <a:pt x="15646" y="5621"/>
                </a:lnTo>
                <a:lnTo>
                  <a:pt x="15281" y="5767"/>
                </a:lnTo>
                <a:lnTo>
                  <a:pt x="14916" y="5889"/>
                </a:lnTo>
                <a:lnTo>
                  <a:pt x="14916" y="5889"/>
                </a:lnTo>
                <a:lnTo>
                  <a:pt x="15549" y="5840"/>
                </a:lnTo>
                <a:lnTo>
                  <a:pt x="16181" y="5743"/>
                </a:lnTo>
                <a:lnTo>
                  <a:pt x="16546" y="5719"/>
                </a:lnTo>
                <a:lnTo>
                  <a:pt x="16911" y="5719"/>
                </a:lnTo>
                <a:lnTo>
                  <a:pt x="17252" y="5792"/>
                </a:lnTo>
                <a:lnTo>
                  <a:pt x="17617" y="5913"/>
                </a:lnTo>
                <a:lnTo>
                  <a:pt x="17690" y="5913"/>
                </a:lnTo>
                <a:lnTo>
                  <a:pt x="17739" y="5865"/>
                </a:lnTo>
                <a:lnTo>
                  <a:pt x="17982" y="6376"/>
                </a:lnTo>
                <a:lnTo>
                  <a:pt x="17885" y="6278"/>
                </a:lnTo>
                <a:lnTo>
                  <a:pt x="17763" y="6230"/>
                </a:lnTo>
                <a:lnTo>
                  <a:pt x="17617" y="6181"/>
                </a:lnTo>
                <a:lnTo>
                  <a:pt x="17471" y="6157"/>
                </a:lnTo>
                <a:lnTo>
                  <a:pt x="17130" y="6132"/>
                </a:lnTo>
                <a:lnTo>
                  <a:pt x="16765" y="6157"/>
                </a:lnTo>
                <a:lnTo>
                  <a:pt x="16425" y="6230"/>
                </a:lnTo>
                <a:lnTo>
                  <a:pt x="16084" y="6303"/>
                </a:lnTo>
                <a:lnTo>
                  <a:pt x="15549" y="6449"/>
                </a:lnTo>
                <a:lnTo>
                  <a:pt x="15525" y="6473"/>
                </a:lnTo>
                <a:lnTo>
                  <a:pt x="15549" y="6497"/>
                </a:lnTo>
                <a:lnTo>
                  <a:pt x="15817" y="6522"/>
                </a:lnTo>
                <a:lnTo>
                  <a:pt x="16108" y="6522"/>
                </a:lnTo>
                <a:lnTo>
                  <a:pt x="16400" y="6497"/>
                </a:lnTo>
                <a:lnTo>
                  <a:pt x="16668" y="6473"/>
                </a:lnTo>
                <a:lnTo>
                  <a:pt x="17082" y="6449"/>
                </a:lnTo>
                <a:lnTo>
                  <a:pt x="17301" y="6449"/>
                </a:lnTo>
                <a:lnTo>
                  <a:pt x="17495" y="6473"/>
                </a:lnTo>
                <a:lnTo>
                  <a:pt x="17641" y="6522"/>
                </a:lnTo>
                <a:lnTo>
                  <a:pt x="17763" y="6570"/>
                </a:lnTo>
                <a:lnTo>
                  <a:pt x="17885" y="6619"/>
                </a:lnTo>
                <a:lnTo>
                  <a:pt x="18031" y="6643"/>
                </a:lnTo>
                <a:lnTo>
                  <a:pt x="18055" y="6643"/>
                </a:lnTo>
                <a:lnTo>
                  <a:pt x="18079" y="6619"/>
                </a:lnTo>
                <a:lnTo>
                  <a:pt x="18225" y="6984"/>
                </a:lnTo>
                <a:lnTo>
                  <a:pt x="17958" y="6911"/>
                </a:lnTo>
                <a:lnTo>
                  <a:pt x="17641" y="6862"/>
                </a:lnTo>
                <a:lnTo>
                  <a:pt x="17301" y="6862"/>
                </a:lnTo>
                <a:lnTo>
                  <a:pt x="16984" y="6911"/>
                </a:lnTo>
                <a:lnTo>
                  <a:pt x="16644" y="6984"/>
                </a:lnTo>
                <a:lnTo>
                  <a:pt x="16327" y="7081"/>
                </a:lnTo>
                <a:lnTo>
                  <a:pt x="16036" y="7203"/>
                </a:lnTo>
                <a:lnTo>
                  <a:pt x="15768" y="7325"/>
                </a:lnTo>
                <a:lnTo>
                  <a:pt x="15768" y="7349"/>
                </a:lnTo>
                <a:lnTo>
                  <a:pt x="15792" y="7373"/>
                </a:lnTo>
                <a:lnTo>
                  <a:pt x="16108" y="7349"/>
                </a:lnTo>
                <a:lnTo>
                  <a:pt x="16400" y="7325"/>
                </a:lnTo>
                <a:lnTo>
                  <a:pt x="17009" y="7252"/>
                </a:lnTo>
                <a:lnTo>
                  <a:pt x="17325" y="7227"/>
                </a:lnTo>
                <a:lnTo>
                  <a:pt x="17641" y="7203"/>
                </a:lnTo>
                <a:lnTo>
                  <a:pt x="17933" y="7179"/>
                </a:lnTo>
                <a:lnTo>
                  <a:pt x="18250" y="7130"/>
                </a:lnTo>
                <a:lnTo>
                  <a:pt x="18274" y="7106"/>
                </a:lnTo>
                <a:lnTo>
                  <a:pt x="18542" y="7909"/>
                </a:lnTo>
                <a:lnTo>
                  <a:pt x="18298" y="7860"/>
                </a:lnTo>
                <a:lnTo>
                  <a:pt x="18055" y="7860"/>
                </a:lnTo>
                <a:lnTo>
                  <a:pt x="17568" y="7836"/>
                </a:lnTo>
                <a:lnTo>
                  <a:pt x="17179" y="7811"/>
                </a:lnTo>
                <a:lnTo>
                  <a:pt x="16765" y="7836"/>
                </a:lnTo>
                <a:lnTo>
                  <a:pt x="16571" y="7860"/>
                </a:lnTo>
                <a:lnTo>
                  <a:pt x="16376" y="7909"/>
                </a:lnTo>
                <a:lnTo>
                  <a:pt x="16206" y="7957"/>
                </a:lnTo>
                <a:lnTo>
                  <a:pt x="16011" y="8055"/>
                </a:lnTo>
                <a:lnTo>
                  <a:pt x="15987" y="8055"/>
                </a:lnTo>
                <a:lnTo>
                  <a:pt x="15987" y="8079"/>
                </a:lnTo>
                <a:lnTo>
                  <a:pt x="16011" y="8103"/>
                </a:lnTo>
                <a:lnTo>
                  <a:pt x="16036" y="8128"/>
                </a:lnTo>
                <a:lnTo>
                  <a:pt x="16425" y="8152"/>
                </a:lnTo>
                <a:lnTo>
                  <a:pt x="16790" y="8128"/>
                </a:lnTo>
                <a:lnTo>
                  <a:pt x="17568" y="8128"/>
                </a:lnTo>
                <a:lnTo>
                  <a:pt x="17836" y="8152"/>
                </a:lnTo>
                <a:lnTo>
                  <a:pt x="18104" y="8200"/>
                </a:lnTo>
                <a:lnTo>
                  <a:pt x="18371" y="8225"/>
                </a:lnTo>
                <a:lnTo>
                  <a:pt x="18639" y="8249"/>
                </a:lnTo>
                <a:lnTo>
                  <a:pt x="18858" y="9076"/>
                </a:lnTo>
                <a:lnTo>
                  <a:pt x="18566" y="8882"/>
                </a:lnTo>
                <a:lnTo>
                  <a:pt x="18225" y="8711"/>
                </a:lnTo>
                <a:lnTo>
                  <a:pt x="17885" y="8565"/>
                </a:lnTo>
                <a:lnTo>
                  <a:pt x="17568" y="8444"/>
                </a:lnTo>
                <a:lnTo>
                  <a:pt x="17276" y="8371"/>
                </a:lnTo>
                <a:lnTo>
                  <a:pt x="17082" y="8322"/>
                </a:lnTo>
                <a:lnTo>
                  <a:pt x="16887" y="8298"/>
                </a:lnTo>
                <a:lnTo>
                  <a:pt x="16717" y="8298"/>
                </a:lnTo>
                <a:lnTo>
                  <a:pt x="16546" y="8322"/>
                </a:lnTo>
                <a:lnTo>
                  <a:pt x="16473" y="8346"/>
                </a:lnTo>
                <a:lnTo>
                  <a:pt x="16400" y="8395"/>
                </a:lnTo>
                <a:lnTo>
                  <a:pt x="16352" y="8444"/>
                </a:lnTo>
                <a:lnTo>
                  <a:pt x="16303" y="8517"/>
                </a:lnTo>
                <a:lnTo>
                  <a:pt x="16327" y="8541"/>
                </a:lnTo>
                <a:lnTo>
                  <a:pt x="16449" y="8590"/>
                </a:lnTo>
                <a:lnTo>
                  <a:pt x="16595" y="8614"/>
                </a:lnTo>
                <a:lnTo>
                  <a:pt x="16887" y="8687"/>
                </a:lnTo>
                <a:lnTo>
                  <a:pt x="17179" y="8711"/>
                </a:lnTo>
                <a:lnTo>
                  <a:pt x="17471" y="8784"/>
                </a:lnTo>
                <a:lnTo>
                  <a:pt x="17812" y="8930"/>
                </a:lnTo>
                <a:lnTo>
                  <a:pt x="18128" y="9076"/>
                </a:lnTo>
                <a:lnTo>
                  <a:pt x="18420" y="9271"/>
                </a:lnTo>
                <a:lnTo>
                  <a:pt x="18712" y="9466"/>
                </a:lnTo>
                <a:lnTo>
                  <a:pt x="18420" y="9295"/>
                </a:lnTo>
                <a:lnTo>
                  <a:pt x="18250" y="9198"/>
                </a:lnTo>
                <a:lnTo>
                  <a:pt x="18055" y="9101"/>
                </a:lnTo>
                <a:lnTo>
                  <a:pt x="17690" y="9003"/>
                </a:lnTo>
                <a:lnTo>
                  <a:pt x="17276" y="8930"/>
                </a:lnTo>
                <a:lnTo>
                  <a:pt x="16887" y="8906"/>
                </a:lnTo>
                <a:lnTo>
                  <a:pt x="16473" y="8930"/>
                </a:lnTo>
                <a:lnTo>
                  <a:pt x="16084" y="8979"/>
                </a:lnTo>
                <a:lnTo>
                  <a:pt x="15695" y="9101"/>
                </a:lnTo>
                <a:lnTo>
                  <a:pt x="15330" y="9247"/>
                </a:lnTo>
                <a:lnTo>
                  <a:pt x="15160" y="9344"/>
                </a:lnTo>
                <a:lnTo>
                  <a:pt x="14941" y="9441"/>
                </a:lnTo>
                <a:lnTo>
                  <a:pt x="14746" y="9587"/>
                </a:lnTo>
                <a:lnTo>
                  <a:pt x="14551" y="9758"/>
                </a:lnTo>
                <a:lnTo>
                  <a:pt x="14478" y="9198"/>
                </a:lnTo>
                <a:lnTo>
                  <a:pt x="14381" y="8638"/>
                </a:lnTo>
                <a:lnTo>
                  <a:pt x="14259" y="8103"/>
                </a:lnTo>
                <a:lnTo>
                  <a:pt x="14113" y="7568"/>
                </a:lnTo>
                <a:lnTo>
                  <a:pt x="13943" y="7033"/>
                </a:lnTo>
                <a:lnTo>
                  <a:pt x="13748" y="6497"/>
                </a:lnTo>
                <a:lnTo>
                  <a:pt x="13529" y="5986"/>
                </a:lnTo>
                <a:lnTo>
                  <a:pt x="13286" y="5500"/>
                </a:lnTo>
                <a:lnTo>
                  <a:pt x="12799" y="4526"/>
                </a:lnTo>
                <a:lnTo>
                  <a:pt x="12532" y="4040"/>
                </a:lnTo>
                <a:lnTo>
                  <a:pt x="12264" y="3577"/>
                </a:lnTo>
                <a:lnTo>
                  <a:pt x="12045" y="3237"/>
                </a:lnTo>
                <a:lnTo>
                  <a:pt x="11802" y="2896"/>
                </a:lnTo>
                <a:lnTo>
                  <a:pt x="11656" y="2726"/>
                </a:lnTo>
                <a:lnTo>
                  <a:pt x="11485" y="2580"/>
                </a:lnTo>
                <a:lnTo>
                  <a:pt x="11339" y="2482"/>
                </a:lnTo>
                <a:lnTo>
                  <a:pt x="11145" y="2385"/>
                </a:lnTo>
                <a:lnTo>
                  <a:pt x="11072" y="2385"/>
                </a:lnTo>
                <a:lnTo>
                  <a:pt x="11047" y="2434"/>
                </a:lnTo>
                <a:lnTo>
                  <a:pt x="11023" y="2482"/>
                </a:lnTo>
                <a:lnTo>
                  <a:pt x="11047" y="2555"/>
                </a:lnTo>
                <a:lnTo>
                  <a:pt x="11339" y="2896"/>
                </a:lnTo>
                <a:lnTo>
                  <a:pt x="11631" y="3285"/>
                </a:lnTo>
                <a:lnTo>
                  <a:pt x="11875" y="3650"/>
                </a:lnTo>
                <a:lnTo>
                  <a:pt x="12118" y="4040"/>
                </a:lnTo>
                <a:lnTo>
                  <a:pt x="12556" y="4843"/>
                </a:lnTo>
                <a:lnTo>
                  <a:pt x="12970" y="5670"/>
                </a:lnTo>
                <a:lnTo>
                  <a:pt x="13189" y="6157"/>
                </a:lnTo>
                <a:lnTo>
                  <a:pt x="13383" y="6643"/>
                </a:lnTo>
                <a:lnTo>
                  <a:pt x="13578" y="7154"/>
                </a:lnTo>
                <a:lnTo>
                  <a:pt x="13724" y="7665"/>
                </a:lnTo>
                <a:lnTo>
                  <a:pt x="13870" y="8176"/>
                </a:lnTo>
                <a:lnTo>
                  <a:pt x="13992" y="8687"/>
                </a:lnTo>
                <a:lnTo>
                  <a:pt x="14089" y="9222"/>
                </a:lnTo>
                <a:lnTo>
                  <a:pt x="14138" y="9733"/>
                </a:lnTo>
                <a:lnTo>
                  <a:pt x="13967" y="9563"/>
                </a:lnTo>
                <a:lnTo>
                  <a:pt x="13773" y="9393"/>
                </a:lnTo>
                <a:lnTo>
                  <a:pt x="13578" y="9222"/>
                </a:lnTo>
                <a:lnTo>
                  <a:pt x="13383" y="9101"/>
                </a:lnTo>
                <a:lnTo>
                  <a:pt x="13213" y="9003"/>
                </a:lnTo>
                <a:lnTo>
                  <a:pt x="13043" y="8930"/>
                </a:lnTo>
                <a:lnTo>
                  <a:pt x="12702" y="8833"/>
                </a:lnTo>
                <a:lnTo>
                  <a:pt x="12337" y="8784"/>
                </a:lnTo>
                <a:lnTo>
                  <a:pt x="11972" y="8760"/>
                </a:lnTo>
                <a:lnTo>
                  <a:pt x="11631" y="8760"/>
                </a:lnTo>
                <a:lnTo>
                  <a:pt x="11315" y="8833"/>
                </a:lnTo>
                <a:lnTo>
                  <a:pt x="10999" y="8930"/>
                </a:lnTo>
                <a:lnTo>
                  <a:pt x="10682" y="9052"/>
                </a:lnTo>
                <a:lnTo>
                  <a:pt x="10390" y="9222"/>
                </a:lnTo>
                <a:lnTo>
                  <a:pt x="10220" y="9295"/>
                </a:lnTo>
                <a:lnTo>
                  <a:pt x="10074" y="9417"/>
                </a:lnTo>
                <a:lnTo>
                  <a:pt x="10123" y="9271"/>
                </a:lnTo>
                <a:lnTo>
                  <a:pt x="10171" y="9125"/>
                </a:lnTo>
                <a:lnTo>
                  <a:pt x="10220" y="8833"/>
                </a:lnTo>
                <a:lnTo>
                  <a:pt x="10244" y="8225"/>
                </a:lnTo>
                <a:lnTo>
                  <a:pt x="10269" y="7738"/>
                </a:lnTo>
                <a:lnTo>
                  <a:pt x="10269" y="7227"/>
                </a:lnTo>
                <a:lnTo>
                  <a:pt x="10244" y="6230"/>
                </a:lnTo>
                <a:lnTo>
                  <a:pt x="10171" y="4186"/>
                </a:lnTo>
                <a:lnTo>
                  <a:pt x="10171" y="3772"/>
                </a:lnTo>
                <a:lnTo>
                  <a:pt x="10171" y="3310"/>
                </a:lnTo>
                <a:lnTo>
                  <a:pt x="10147" y="2872"/>
                </a:lnTo>
                <a:lnTo>
                  <a:pt x="10123" y="2653"/>
                </a:lnTo>
                <a:lnTo>
                  <a:pt x="10074" y="2458"/>
                </a:lnTo>
                <a:lnTo>
                  <a:pt x="10050" y="2409"/>
                </a:lnTo>
                <a:lnTo>
                  <a:pt x="10025" y="2385"/>
                </a:lnTo>
                <a:lnTo>
                  <a:pt x="9952" y="2361"/>
                </a:lnTo>
                <a:lnTo>
                  <a:pt x="9879" y="2385"/>
                </a:lnTo>
                <a:lnTo>
                  <a:pt x="9831" y="2458"/>
                </a:lnTo>
                <a:lnTo>
                  <a:pt x="9782" y="2628"/>
                </a:lnTo>
                <a:lnTo>
                  <a:pt x="9733" y="2823"/>
                </a:lnTo>
                <a:lnTo>
                  <a:pt x="9709" y="3042"/>
                </a:lnTo>
                <a:lnTo>
                  <a:pt x="9685" y="3237"/>
                </a:lnTo>
                <a:lnTo>
                  <a:pt x="9685" y="3650"/>
                </a:lnTo>
                <a:lnTo>
                  <a:pt x="9685" y="4040"/>
                </a:lnTo>
                <a:lnTo>
                  <a:pt x="9709" y="4989"/>
                </a:lnTo>
                <a:lnTo>
                  <a:pt x="9758" y="5913"/>
                </a:lnTo>
                <a:lnTo>
                  <a:pt x="9782" y="6862"/>
                </a:lnTo>
                <a:lnTo>
                  <a:pt x="9782" y="7787"/>
                </a:lnTo>
                <a:lnTo>
                  <a:pt x="9733" y="8638"/>
                </a:lnTo>
                <a:lnTo>
                  <a:pt x="9685" y="8930"/>
                </a:lnTo>
                <a:lnTo>
                  <a:pt x="9660" y="9198"/>
                </a:lnTo>
                <a:lnTo>
                  <a:pt x="9441" y="9052"/>
                </a:lnTo>
                <a:lnTo>
                  <a:pt x="9222" y="8930"/>
                </a:lnTo>
                <a:lnTo>
                  <a:pt x="8979" y="8833"/>
                </a:lnTo>
                <a:lnTo>
                  <a:pt x="8711" y="8760"/>
                </a:lnTo>
                <a:lnTo>
                  <a:pt x="8444" y="8711"/>
                </a:lnTo>
                <a:lnTo>
                  <a:pt x="7690" y="8711"/>
                </a:lnTo>
                <a:lnTo>
                  <a:pt x="7325" y="8784"/>
                </a:lnTo>
                <a:lnTo>
                  <a:pt x="6960" y="8882"/>
                </a:lnTo>
                <a:lnTo>
                  <a:pt x="6619" y="8979"/>
                </a:lnTo>
                <a:lnTo>
                  <a:pt x="6278" y="9125"/>
                </a:lnTo>
                <a:lnTo>
                  <a:pt x="5913" y="9295"/>
                </a:lnTo>
                <a:lnTo>
                  <a:pt x="5548" y="9514"/>
                </a:lnTo>
                <a:lnTo>
                  <a:pt x="5548" y="9393"/>
                </a:lnTo>
                <a:lnTo>
                  <a:pt x="5548" y="9295"/>
                </a:lnTo>
                <a:lnTo>
                  <a:pt x="5646" y="8760"/>
                </a:lnTo>
                <a:lnTo>
                  <a:pt x="5792" y="8249"/>
                </a:lnTo>
                <a:lnTo>
                  <a:pt x="5938" y="7763"/>
                </a:lnTo>
                <a:lnTo>
                  <a:pt x="6132" y="7252"/>
                </a:lnTo>
                <a:lnTo>
                  <a:pt x="6400" y="6473"/>
                </a:lnTo>
                <a:lnTo>
                  <a:pt x="6570" y="6084"/>
                </a:lnTo>
                <a:lnTo>
                  <a:pt x="6741" y="5719"/>
                </a:lnTo>
                <a:lnTo>
                  <a:pt x="7227" y="4867"/>
                </a:lnTo>
                <a:lnTo>
                  <a:pt x="7738" y="4015"/>
                </a:lnTo>
                <a:lnTo>
                  <a:pt x="8249" y="3212"/>
                </a:lnTo>
                <a:lnTo>
                  <a:pt x="8492" y="2799"/>
                </a:lnTo>
                <a:lnTo>
                  <a:pt x="8590" y="2580"/>
                </a:lnTo>
                <a:lnTo>
                  <a:pt x="8687" y="2361"/>
                </a:lnTo>
                <a:lnTo>
                  <a:pt x="8663" y="2312"/>
                </a:lnTo>
                <a:lnTo>
                  <a:pt x="8638" y="2263"/>
                </a:lnTo>
                <a:lnTo>
                  <a:pt x="8590" y="2239"/>
                </a:lnTo>
                <a:lnTo>
                  <a:pt x="8517" y="2263"/>
                </a:lnTo>
                <a:lnTo>
                  <a:pt x="8371" y="2434"/>
                </a:lnTo>
                <a:lnTo>
                  <a:pt x="8225" y="2580"/>
                </a:lnTo>
                <a:lnTo>
                  <a:pt x="7933" y="2920"/>
                </a:lnTo>
                <a:lnTo>
                  <a:pt x="7690" y="3285"/>
                </a:lnTo>
                <a:lnTo>
                  <a:pt x="7422" y="3650"/>
                </a:lnTo>
                <a:lnTo>
                  <a:pt x="7154" y="4064"/>
                </a:lnTo>
                <a:lnTo>
                  <a:pt x="6911" y="4478"/>
                </a:lnTo>
                <a:lnTo>
                  <a:pt x="6424" y="5329"/>
                </a:lnTo>
                <a:lnTo>
                  <a:pt x="6230" y="5694"/>
                </a:lnTo>
                <a:lnTo>
                  <a:pt x="6059" y="6084"/>
                </a:lnTo>
                <a:lnTo>
                  <a:pt x="5767" y="6838"/>
                </a:lnTo>
                <a:lnTo>
                  <a:pt x="5621" y="7227"/>
                </a:lnTo>
                <a:lnTo>
                  <a:pt x="5402" y="7933"/>
                </a:lnTo>
                <a:lnTo>
                  <a:pt x="5281" y="8346"/>
                </a:lnTo>
                <a:lnTo>
                  <a:pt x="5159" y="8784"/>
                </a:lnTo>
                <a:lnTo>
                  <a:pt x="5086" y="9174"/>
                </a:lnTo>
                <a:lnTo>
                  <a:pt x="5062" y="9514"/>
                </a:lnTo>
                <a:lnTo>
                  <a:pt x="4916" y="9393"/>
                </a:lnTo>
                <a:lnTo>
                  <a:pt x="4770" y="9295"/>
                </a:lnTo>
                <a:lnTo>
                  <a:pt x="4478" y="9101"/>
                </a:lnTo>
                <a:lnTo>
                  <a:pt x="4283" y="9003"/>
                </a:lnTo>
                <a:lnTo>
                  <a:pt x="4088" y="8930"/>
                </a:lnTo>
                <a:lnTo>
                  <a:pt x="3869" y="8857"/>
                </a:lnTo>
                <a:lnTo>
                  <a:pt x="3650" y="8809"/>
                </a:lnTo>
                <a:lnTo>
                  <a:pt x="3212" y="8760"/>
                </a:lnTo>
                <a:lnTo>
                  <a:pt x="2774" y="8736"/>
                </a:lnTo>
                <a:lnTo>
                  <a:pt x="2507" y="8760"/>
                </a:lnTo>
                <a:lnTo>
                  <a:pt x="2215" y="8784"/>
                </a:lnTo>
                <a:lnTo>
                  <a:pt x="1874" y="8857"/>
                </a:lnTo>
                <a:lnTo>
                  <a:pt x="1558" y="8930"/>
                </a:lnTo>
                <a:lnTo>
                  <a:pt x="1241" y="9052"/>
                </a:lnTo>
                <a:lnTo>
                  <a:pt x="949" y="9198"/>
                </a:lnTo>
                <a:lnTo>
                  <a:pt x="682" y="9393"/>
                </a:lnTo>
                <a:lnTo>
                  <a:pt x="463" y="9612"/>
                </a:lnTo>
                <a:lnTo>
                  <a:pt x="584" y="9198"/>
                </a:lnTo>
                <a:lnTo>
                  <a:pt x="682" y="8809"/>
                </a:lnTo>
                <a:lnTo>
                  <a:pt x="803" y="8322"/>
                </a:lnTo>
                <a:lnTo>
                  <a:pt x="925" y="7836"/>
                </a:lnTo>
                <a:lnTo>
                  <a:pt x="1095" y="7373"/>
                </a:lnTo>
                <a:lnTo>
                  <a:pt x="1266" y="6911"/>
                </a:lnTo>
                <a:lnTo>
                  <a:pt x="1460" y="6497"/>
                </a:lnTo>
                <a:lnTo>
                  <a:pt x="1679" y="6108"/>
                </a:lnTo>
                <a:lnTo>
                  <a:pt x="1923" y="5719"/>
                </a:lnTo>
                <a:lnTo>
                  <a:pt x="2166" y="5329"/>
                </a:lnTo>
                <a:lnTo>
                  <a:pt x="2458" y="4964"/>
                </a:lnTo>
                <a:lnTo>
                  <a:pt x="2726" y="4624"/>
                </a:lnTo>
                <a:lnTo>
                  <a:pt x="3042" y="4283"/>
                </a:lnTo>
                <a:lnTo>
                  <a:pt x="3334" y="3942"/>
                </a:lnTo>
                <a:lnTo>
                  <a:pt x="3675" y="3626"/>
                </a:lnTo>
                <a:lnTo>
                  <a:pt x="4015" y="3358"/>
                </a:lnTo>
                <a:lnTo>
                  <a:pt x="4356" y="3091"/>
                </a:lnTo>
                <a:lnTo>
                  <a:pt x="4721" y="2847"/>
                </a:lnTo>
                <a:lnTo>
                  <a:pt x="5110" y="2604"/>
                </a:lnTo>
                <a:lnTo>
                  <a:pt x="5500" y="2409"/>
                </a:lnTo>
                <a:lnTo>
                  <a:pt x="5889" y="2239"/>
                </a:lnTo>
                <a:lnTo>
                  <a:pt x="6303" y="2069"/>
                </a:lnTo>
                <a:lnTo>
                  <a:pt x="6716" y="1947"/>
                </a:lnTo>
                <a:lnTo>
                  <a:pt x="7130" y="1825"/>
                </a:lnTo>
                <a:lnTo>
                  <a:pt x="7568" y="1704"/>
                </a:lnTo>
                <a:lnTo>
                  <a:pt x="8006" y="1631"/>
                </a:lnTo>
                <a:lnTo>
                  <a:pt x="8444" y="1558"/>
                </a:lnTo>
                <a:lnTo>
                  <a:pt x="8882" y="1509"/>
                </a:lnTo>
                <a:lnTo>
                  <a:pt x="9320" y="1485"/>
                </a:lnTo>
                <a:lnTo>
                  <a:pt x="9782" y="1460"/>
                </a:lnTo>
                <a:close/>
                <a:moveTo>
                  <a:pt x="9855" y="1"/>
                </a:moveTo>
                <a:lnTo>
                  <a:pt x="9782" y="49"/>
                </a:lnTo>
                <a:lnTo>
                  <a:pt x="9709" y="146"/>
                </a:lnTo>
                <a:lnTo>
                  <a:pt x="9660" y="292"/>
                </a:lnTo>
                <a:lnTo>
                  <a:pt x="9612" y="438"/>
                </a:lnTo>
                <a:lnTo>
                  <a:pt x="9612" y="560"/>
                </a:lnTo>
                <a:lnTo>
                  <a:pt x="9587" y="779"/>
                </a:lnTo>
                <a:lnTo>
                  <a:pt x="9612" y="998"/>
                </a:lnTo>
                <a:lnTo>
                  <a:pt x="9174" y="1022"/>
                </a:lnTo>
                <a:lnTo>
                  <a:pt x="8760" y="1047"/>
                </a:lnTo>
                <a:lnTo>
                  <a:pt x="8346" y="1095"/>
                </a:lnTo>
                <a:lnTo>
                  <a:pt x="7933" y="1168"/>
                </a:lnTo>
                <a:lnTo>
                  <a:pt x="7519" y="1241"/>
                </a:lnTo>
                <a:lnTo>
                  <a:pt x="7130" y="1339"/>
                </a:lnTo>
                <a:lnTo>
                  <a:pt x="6716" y="1460"/>
                </a:lnTo>
                <a:lnTo>
                  <a:pt x="6327" y="1582"/>
                </a:lnTo>
                <a:lnTo>
                  <a:pt x="5938" y="1728"/>
                </a:lnTo>
                <a:lnTo>
                  <a:pt x="5548" y="1898"/>
                </a:lnTo>
                <a:lnTo>
                  <a:pt x="5183" y="2069"/>
                </a:lnTo>
                <a:lnTo>
                  <a:pt x="4818" y="2263"/>
                </a:lnTo>
                <a:lnTo>
                  <a:pt x="4453" y="2482"/>
                </a:lnTo>
                <a:lnTo>
                  <a:pt x="4113" y="2726"/>
                </a:lnTo>
                <a:lnTo>
                  <a:pt x="3772" y="2969"/>
                </a:lnTo>
                <a:lnTo>
                  <a:pt x="3456" y="3237"/>
                </a:lnTo>
                <a:lnTo>
                  <a:pt x="3115" y="3553"/>
                </a:lnTo>
                <a:lnTo>
                  <a:pt x="2799" y="3869"/>
                </a:lnTo>
                <a:lnTo>
                  <a:pt x="2507" y="4210"/>
                </a:lnTo>
                <a:lnTo>
                  <a:pt x="2215" y="4551"/>
                </a:lnTo>
                <a:lnTo>
                  <a:pt x="1947" y="4916"/>
                </a:lnTo>
                <a:lnTo>
                  <a:pt x="1704" y="5305"/>
                </a:lnTo>
                <a:lnTo>
                  <a:pt x="1217" y="6084"/>
                </a:lnTo>
                <a:lnTo>
                  <a:pt x="998" y="6497"/>
                </a:lnTo>
                <a:lnTo>
                  <a:pt x="803" y="6960"/>
                </a:lnTo>
                <a:lnTo>
                  <a:pt x="633" y="7398"/>
                </a:lnTo>
                <a:lnTo>
                  <a:pt x="487" y="7860"/>
                </a:lnTo>
                <a:lnTo>
                  <a:pt x="244" y="8857"/>
                </a:lnTo>
                <a:lnTo>
                  <a:pt x="122" y="9344"/>
                </a:lnTo>
                <a:lnTo>
                  <a:pt x="25" y="9831"/>
                </a:lnTo>
                <a:lnTo>
                  <a:pt x="1" y="10001"/>
                </a:lnTo>
                <a:lnTo>
                  <a:pt x="25" y="10171"/>
                </a:lnTo>
                <a:lnTo>
                  <a:pt x="49" y="10317"/>
                </a:lnTo>
                <a:lnTo>
                  <a:pt x="122" y="10463"/>
                </a:lnTo>
                <a:lnTo>
                  <a:pt x="171" y="10512"/>
                </a:lnTo>
                <a:lnTo>
                  <a:pt x="219" y="10536"/>
                </a:lnTo>
                <a:lnTo>
                  <a:pt x="268" y="10512"/>
                </a:lnTo>
                <a:lnTo>
                  <a:pt x="317" y="10463"/>
                </a:lnTo>
                <a:lnTo>
                  <a:pt x="365" y="10463"/>
                </a:lnTo>
                <a:lnTo>
                  <a:pt x="390" y="10439"/>
                </a:lnTo>
                <a:lnTo>
                  <a:pt x="609" y="10196"/>
                </a:lnTo>
                <a:lnTo>
                  <a:pt x="803" y="9952"/>
                </a:lnTo>
                <a:lnTo>
                  <a:pt x="1047" y="9758"/>
                </a:lnTo>
                <a:lnTo>
                  <a:pt x="1168" y="9660"/>
                </a:lnTo>
                <a:lnTo>
                  <a:pt x="1314" y="9587"/>
                </a:lnTo>
                <a:lnTo>
                  <a:pt x="1655" y="9417"/>
                </a:lnTo>
                <a:lnTo>
                  <a:pt x="2020" y="9320"/>
                </a:lnTo>
                <a:lnTo>
                  <a:pt x="2409" y="9271"/>
                </a:lnTo>
                <a:lnTo>
                  <a:pt x="2774" y="9247"/>
                </a:lnTo>
                <a:lnTo>
                  <a:pt x="3139" y="9247"/>
                </a:lnTo>
                <a:lnTo>
                  <a:pt x="3480" y="9295"/>
                </a:lnTo>
                <a:lnTo>
                  <a:pt x="3821" y="9393"/>
                </a:lnTo>
                <a:lnTo>
                  <a:pt x="4137" y="9514"/>
                </a:lnTo>
                <a:lnTo>
                  <a:pt x="4405" y="9660"/>
                </a:lnTo>
                <a:lnTo>
                  <a:pt x="4648" y="9855"/>
                </a:lnTo>
                <a:lnTo>
                  <a:pt x="4745" y="9952"/>
                </a:lnTo>
                <a:lnTo>
                  <a:pt x="4818" y="10074"/>
                </a:lnTo>
                <a:lnTo>
                  <a:pt x="4916" y="10196"/>
                </a:lnTo>
                <a:lnTo>
                  <a:pt x="5037" y="10293"/>
                </a:lnTo>
                <a:lnTo>
                  <a:pt x="5110" y="10317"/>
                </a:lnTo>
                <a:lnTo>
                  <a:pt x="5208" y="10293"/>
                </a:lnTo>
                <a:lnTo>
                  <a:pt x="5281" y="10244"/>
                </a:lnTo>
                <a:lnTo>
                  <a:pt x="5329" y="10171"/>
                </a:lnTo>
                <a:lnTo>
                  <a:pt x="5329" y="10147"/>
                </a:lnTo>
                <a:lnTo>
                  <a:pt x="5548" y="10050"/>
                </a:lnTo>
                <a:lnTo>
                  <a:pt x="5767" y="9904"/>
                </a:lnTo>
                <a:lnTo>
                  <a:pt x="5962" y="9782"/>
                </a:lnTo>
                <a:lnTo>
                  <a:pt x="6181" y="9660"/>
                </a:lnTo>
                <a:lnTo>
                  <a:pt x="6473" y="9514"/>
                </a:lnTo>
                <a:lnTo>
                  <a:pt x="6789" y="9393"/>
                </a:lnTo>
                <a:lnTo>
                  <a:pt x="7106" y="9295"/>
                </a:lnTo>
                <a:lnTo>
                  <a:pt x="7422" y="9222"/>
                </a:lnTo>
                <a:lnTo>
                  <a:pt x="7738" y="9149"/>
                </a:lnTo>
                <a:lnTo>
                  <a:pt x="8371" y="9149"/>
                </a:lnTo>
                <a:lnTo>
                  <a:pt x="8687" y="9222"/>
                </a:lnTo>
                <a:lnTo>
                  <a:pt x="8833" y="9271"/>
                </a:lnTo>
                <a:lnTo>
                  <a:pt x="8979" y="9320"/>
                </a:lnTo>
                <a:lnTo>
                  <a:pt x="9101" y="9393"/>
                </a:lnTo>
                <a:lnTo>
                  <a:pt x="9198" y="9490"/>
                </a:lnTo>
                <a:lnTo>
                  <a:pt x="9417" y="9685"/>
                </a:lnTo>
                <a:lnTo>
                  <a:pt x="9587" y="9904"/>
                </a:lnTo>
                <a:lnTo>
                  <a:pt x="9587" y="10317"/>
                </a:lnTo>
                <a:lnTo>
                  <a:pt x="9612" y="10780"/>
                </a:lnTo>
                <a:lnTo>
                  <a:pt x="9636" y="11218"/>
                </a:lnTo>
                <a:lnTo>
                  <a:pt x="9636" y="11631"/>
                </a:lnTo>
                <a:lnTo>
                  <a:pt x="9612" y="12726"/>
                </a:lnTo>
                <a:lnTo>
                  <a:pt x="9587" y="13797"/>
                </a:lnTo>
                <a:lnTo>
                  <a:pt x="9587" y="14649"/>
                </a:lnTo>
                <a:lnTo>
                  <a:pt x="9587" y="15062"/>
                </a:lnTo>
                <a:lnTo>
                  <a:pt x="9587" y="15500"/>
                </a:lnTo>
                <a:lnTo>
                  <a:pt x="9563" y="16352"/>
                </a:lnTo>
                <a:lnTo>
                  <a:pt x="9563" y="16790"/>
                </a:lnTo>
                <a:lnTo>
                  <a:pt x="9612" y="17203"/>
                </a:lnTo>
                <a:lnTo>
                  <a:pt x="9660" y="17495"/>
                </a:lnTo>
                <a:lnTo>
                  <a:pt x="9758" y="17787"/>
                </a:lnTo>
                <a:lnTo>
                  <a:pt x="9879" y="18031"/>
                </a:lnTo>
                <a:lnTo>
                  <a:pt x="10025" y="18250"/>
                </a:lnTo>
                <a:lnTo>
                  <a:pt x="10220" y="18444"/>
                </a:lnTo>
                <a:lnTo>
                  <a:pt x="10439" y="18590"/>
                </a:lnTo>
                <a:lnTo>
                  <a:pt x="10707" y="18712"/>
                </a:lnTo>
                <a:lnTo>
                  <a:pt x="10853" y="18761"/>
                </a:lnTo>
                <a:lnTo>
                  <a:pt x="10999" y="18785"/>
                </a:lnTo>
                <a:lnTo>
                  <a:pt x="11291" y="18785"/>
                </a:lnTo>
                <a:lnTo>
                  <a:pt x="11412" y="18761"/>
                </a:lnTo>
                <a:lnTo>
                  <a:pt x="11534" y="18712"/>
                </a:lnTo>
                <a:lnTo>
                  <a:pt x="11631" y="18663"/>
                </a:lnTo>
                <a:lnTo>
                  <a:pt x="11753" y="18590"/>
                </a:lnTo>
                <a:lnTo>
                  <a:pt x="11948" y="18420"/>
                </a:lnTo>
                <a:lnTo>
                  <a:pt x="12094" y="18225"/>
                </a:lnTo>
                <a:lnTo>
                  <a:pt x="12215" y="18006"/>
                </a:lnTo>
                <a:lnTo>
                  <a:pt x="12313" y="17763"/>
                </a:lnTo>
                <a:lnTo>
                  <a:pt x="12386" y="17495"/>
                </a:lnTo>
                <a:lnTo>
                  <a:pt x="12386" y="17398"/>
                </a:lnTo>
                <a:lnTo>
                  <a:pt x="12361" y="17301"/>
                </a:lnTo>
                <a:lnTo>
                  <a:pt x="12313" y="17228"/>
                </a:lnTo>
                <a:lnTo>
                  <a:pt x="12215" y="17179"/>
                </a:lnTo>
                <a:lnTo>
                  <a:pt x="12142" y="17155"/>
                </a:lnTo>
                <a:lnTo>
                  <a:pt x="12045" y="17155"/>
                </a:lnTo>
                <a:lnTo>
                  <a:pt x="11972" y="17203"/>
                </a:lnTo>
                <a:lnTo>
                  <a:pt x="11899" y="17301"/>
                </a:lnTo>
                <a:lnTo>
                  <a:pt x="11802" y="17520"/>
                </a:lnTo>
                <a:lnTo>
                  <a:pt x="11729" y="17714"/>
                </a:lnTo>
                <a:lnTo>
                  <a:pt x="11704" y="17836"/>
                </a:lnTo>
                <a:lnTo>
                  <a:pt x="11631" y="17933"/>
                </a:lnTo>
                <a:lnTo>
                  <a:pt x="11558" y="18006"/>
                </a:lnTo>
                <a:lnTo>
                  <a:pt x="11461" y="18104"/>
                </a:lnTo>
                <a:lnTo>
                  <a:pt x="11364" y="18152"/>
                </a:lnTo>
                <a:lnTo>
                  <a:pt x="11266" y="18201"/>
                </a:lnTo>
                <a:lnTo>
                  <a:pt x="11145" y="18225"/>
                </a:lnTo>
                <a:lnTo>
                  <a:pt x="11023" y="18225"/>
                </a:lnTo>
                <a:lnTo>
                  <a:pt x="10926" y="18201"/>
                </a:lnTo>
                <a:lnTo>
                  <a:pt x="10804" y="18177"/>
                </a:lnTo>
                <a:lnTo>
                  <a:pt x="10609" y="18079"/>
                </a:lnTo>
                <a:lnTo>
                  <a:pt x="10488" y="17982"/>
                </a:lnTo>
                <a:lnTo>
                  <a:pt x="10366" y="17860"/>
                </a:lnTo>
                <a:lnTo>
                  <a:pt x="10293" y="17739"/>
                </a:lnTo>
                <a:lnTo>
                  <a:pt x="10220" y="17593"/>
                </a:lnTo>
                <a:lnTo>
                  <a:pt x="10171" y="17447"/>
                </a:lnTo>
                <a:lnTo>
                  <a:pt x="10123" y="17301"/>
                </a:lnTo>
                <a:lnTo>
                  <a:pt x="10074" y="16960"/>
                </a:lnTo>
                <a:lnTo>
                  <a:pt x="10074" y="16595"/>
                </a:lnTo>
                <a:lnTo>
                  <a:pt x="10074" y="16254"/>
                </a:lnTo>
                <a:lnTo>
                  <a:pt x="10098" y="15646"/>
                </a:lnTo>
                <a:lnTo>
                  <a:pt x="10123" y="14916"/>
                </a:lnTo>
                <a:lnTo>
                  <a:pt x="10123" y="14186"/>
                </a:lnTo>
                <a:lnTo>
                  <a:pt x="10098" y="13456"/>
                </a:lnTo>
                <a:lnTo>
                  <a:pt x="10123" y="12726"/>
                </a:lnTo>
                <a:lnTo>
                  <a:pt x="10147" y="12069"/>
                </a:lnTo>
                <a:lnTo>
                  <a:pt x="10171" y="11364"/>
                </a:lnTo>
                <a:lnTo>
                  <a:pt x="10171" y="10999"/>
                </a:lnTo>
                <a:lnTo>
                  <a:pt x="10147" y="10658"/>
                </a:lnTo>
                <a:lnTo>
                  <a:pt x="10098" y="10317"/>
                </a:lnTo>
                <a:lnTo>
                  <a:pt x="10001" y="10001"/>
                </a:lnTo>
                <a:lnTo>
                  <a:pt x="10050" y="9928"/>
                </a:lnTo>
                <a:lnTo>
                  <a:pt x="10244" y="9831"/>
                </a:lnTo>
                <a:lnTo>
                  <a:pt x="10415" y="9709"/>
                </a:lnTo>
                <a:lnTo>
                  <a:pt x="10585" y="9587"/>
                </a:lnTo>
                <a:lnTo>
                  <a:pt x="10780" y="9490"/>
                </a:lnTo>
                <a:lnTo>
                  <a:pt x="11096" y="9368"/>
                </a:lnTo>
                <a:lnTo>
                  <a:pt x="11437" y="9271"/>
                </a:lnTo>
                <a:lnTo>
                  <a:pt x="11777" y="9247"/>
                </a:lnTo>
                <a:lnTo>
                  <a:pt x="12142" y="9222"/>
                </a:lnTo>
                <a:lnTo>
                  <a:pt x="12313" y="9247"/>
                </a:lnTo>
                <a:lnTo>
                  <a:pt x="12507" y="9271"/>
                </a:lnTo>
                <a:lnTo>
                  <a:pt x="12702" y="9320"/>
                </a:lnTo>
                <a:lnTo>
                  <a:pt x="12872" y="9393"/>
                </a:lnTo>
                <a:lnTo>
                  <a:pt x="13043" y="9466"/>
                </a:lnTo>
                <a:lnTo>
                  <a:pt x="13213" y="9563"/>
                </a:lnTo>
                <a:lnTo>
                  <a:pt x="13383" y="9660"/>
                </a:lnTo>
                <a:lnTo>
                  <a:pt x="13529" y="9782"/>
                </a:lnTo>
                <a:lnTo>
                  <a:pt x="13919" y="10147"/>
                </a:lnTo>
                <a:lnTo>
                  <a:pt x="14113" y="10293"/>
                </a:lnTo>
                <a:lnTo>
                  <a:pt x="14235" y="10342"/>
                </a:lnTo>
                <a:lnTo>
                  <a:pt x="14357" y="10390"/>
                </a:lnTo>
                <a:lnTo>
                  <a:pt x="14478" y="10415"/>
                </a:lnTo>
                <a:lnTo>
                  <a:pt x="14576" y="10366"/>
                </a:lnTo>
                <a:lnTo>
                  <a:pt x="14624" y="10293"/>
                </a:lnTo>
                <a:lnTo>
                  <a:pt x="14649" y="10196"/>
                </a:lnTo>
                <a:lnTo>
                  <a:pt x="14892" y="10001"/>
                </a:lnTo>
                <a:lnTo>
                  <a:pt x="15038" y="9904"/>
                </a:lnTo>
                <a:lnTo>
                  <a:pt x="15184" y="9806"/>
                </a:lnTo>
                <a:lnTo>
                  <a:pt x="15500" y="9660"/>
                </a:lnTo>
                <a:lnTo>
                  <a:pt x="15841" y="9539"/>
                </a:lnTo>
                <a:lnTo>
                  <a:pt x="16181" y="9466"/>
                </a:lnTo>
                <a:lnTo>
                  <a:pt x="16522" y="9417"/>
                </a:lnTo>
                <a:lnTo>
                  <a:pt x="16887" y="9393"/>
                </a:lnTo>
                <a:lnTo>
                  <a:pt x="17252" y="9417"/>
                </a:lnTo>
                <a:lnTo>
                  <a:pt x="17617" y="9490"/>
                </a:lnTo>
                <a:lnTo>
                  <a:pt x="17958" y="9612"/>
                </a:lnTo>
                <a:lnTo>
                  <a:pt x="18298" y="9782"/>
                </a:lnTo>
                <a:lnTo>
                  <a:pt x="18493" y="9928"/>
                </a:lnTo>
                <a:lnTo>
                  <a:pt x="18688" y="10098"/>
                </a:lnTo>
                <a:lnTo>
                  <a:pt x="18907" y="10293"/>
                </a:lnTo>
                <a:lnTo>
                  <a:pt x="19004" y="10366"/>
                </a:lnTo>
                <a:lnTo>
                  <a:pt x="19126" y="10415"/>
                </a:lnTo>
                <a:lnTo>
                  <a:pt x="19150" y="10536"/>
                </a:lnTo>
                <a:lnTo>
                  <a:pt x="19174" y="10634"/>
                </a:lnTo>
                <a:lnTo>
                  <a:pt x="19247" y="10682"/>
                </a:lnTo>
                <a:lnTo>
                  <a:pt x="19320" y="10707"/>
                </a:lnTo>
                <a:lnTo>
                  <a:pt x="19418" y="10707"/>
                </a:lnTo>
                <a:lnTo>
                  <a:pt x="19515" y="10682"/>
                </a:lnTo>
                <a:lnTo>
                  <a:pt x="19588" y="10634"/>
                </a:lnTo>
                <a:lnTo>
                  <a:pt x="19637" y="10561"/>
                </a:lnTo>
                <a:lnTo>
                  <a:pt x="19661" y="10463"/>
                </a:lnTo>
                <a:lnTo>
                  <a:pt x="19588" y="9977"/>
                </a:lnTo>
                <a:lnTo>
                  <a:pt x="19515" y="9490"/>
                </a:lnTo>
                <a:lnTo>
                  <a:pt x="19418" y="9028"/>
                </a:lnTo>
                <a:lnTo>
                  <a:pt x="19320" y="8541"/>
                </a:lnTo>
                <a:lnTo>
                  <a:pt x="19199" y="8055"/>
                </a:lnTo>
                <a:lnTo>
                  <a:pt x="19053" y="7592"/>
                </a:lnTo>
                <a:lnTo>
                  <a:pt x="18882" y="7106"/>
                </a:lnTo>
                <a:lnTo>
                  <a:pt x="18712" y="6668"/>
                </a:lnTo>
                <a:lnTo>
                  <a:pt x="18493" y="6205"/>
                </a:lnTo>
                <a:lnTo>
                  <a:pt x="18274" y="5767"/>
                </a:lnTo>
                <a:lnTo>
                  <a:pt x="18031" y="5354"/>
                </a:lnTo>
                <a:lnTo>
                  <a:pt x="17763" y="4940"/>
                </a:lnTo>
                <a:lnTo>
                  <a:pt x="17447" y="4575"/>
                </a:lnTo>
                <a:lnTo>
                  <a:pt x="17130" y="4210"/>
                </a:lnTo>
                <a:lnTo>
                  <a:pt x="16790" y="3869"/>
                </a:lnTo>
                <a:lnTo>
                  <a:pt x="16400" y="3529"/>
                </a:lnTo>
                <a:lnTo>
                  <a:pt x="15987" y="3212"/>
                </a:lnTo>
                <a:lnTo>
                  <a:pt x="15865" y="3139"/>
                </a:lnTo>
                <a:lnTo>
                  <a:pt x="15281" y="2774"/>
                </a:lnTo>
                <a:lnTo>
                  <a:pt x="14673" y="2409"/>
                </a:lnTo>
                <a:lnTo>
                  <a:pt x="14065" y="2093"/>
                </a:lnTo>
                <a:lnTo>
                  <a:pt x="13456" y="1777"/>
                </a:lnTo>
                <a:lnTo>
                  <a:pt x="13043" y="1582"/>
                </a:lnTo>
                <a:lnTo>
                  <a:pt x="12629" y="1436"/>
                </a:lnTo>
                <a:lnTo>
                  <a:pt x="12580" y="1387"/>
                </a:lnTo>
                <a:lnTo>
                  <a:pt x="12532" y="1363"/>
                </a:lnTo>
                <a:lnTo>
                  <a:pt x="12483" y="1363"/>
                </a:lnTo>
                <a:lnTo>
                  <a:pt x="11899" y="1217"/>
                </a:lnTo>
                <a:lnTo>
                  <a:pt x="11315" y="1095"/>
                </a:lnTo>
                <a:lnTo>
                  <a:pt x="10707" y="1022"/>
                </a:lnTo>
                <a:lnTo>
                  <a:pt x="10074" y="998"/>
                </a:lnTo>
                <a:lnTo>
                  <a:pt x="10025" y="657"/>
                </a:lnTo>
                <a:lnTo>
                  <a:pt x="10050" y="438"/>
                </a:lnTo>
                <a:lnTo>
                  <a:pt x="10098" y="219"/>
                </a:lnTo>
                <a:lnTo>
                  <a:pt x="10098" y="146"/>
                </a:lnTo>
                <a:lnTo>
                  <a:pt x="10074" y="98"/>
                </a:lnTo>
                <a:lnTo>
                  <a:pt x="10050" y="49"/>
                </a:lnTo>
                <a:lnTo>
                  <a:pt x="10001" y="25"/>
                </a:lnTo>
                <a:lnTo>
                  <a:pt x="99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1"/>
          <p:cNvSpPr/>
          <p:nvPr/>
        </p:nvSpPr>
        <p:spPr>
          <a:xfrm>
            <a:off x="4162234" y="1768514"/>
            <a:ext cx="326388" cy="231603"/>
          </a:xfrm>
          <a:custGeom>
            <a:avLst/>
            <a:gdLst/>
            <a:ahLst/>
            <a:cxnLst/>
            <a:rect l="l" t="t" r="r" b="b"/>
            <a:pathLst>
              <a:path w="19273" h="13676" extrusionOk="0">
                <a:moveTo>
                  <a:pt x="5354" y="536"/>
                </a:moveTo>
                <a:lnTo>
                  <a:pt x="6717" y="560"/>
                </a:lnTo>
                <a:lnTo>
                  <a:pt x="8079" y="633"/>
                </a:lnTo>
                <a:lnTo>
                  <a:pt x="10805" y="779"/>
                </a:lnTo>
                <a:lnTo>
                  <a:pt x="12143" y="804"/>
                </a:lnTo>
                <a:lnTo>
                  <a:pt x="13481" y="804"/>
                </a:lnTo>
                <a:lnTo>
                  <a:pt x="14795" y="779"/>
                </a:lnTo>
                <a:lnTo>
                  <a:pt x="16133" y="706"/>
                </a:lnTo>
                <a:lnTo>
                  <a:pt x="16571" y="706"/>
                </a:lnTo>
                <a:lnTo>
                  <a:pt x="16985" y="731"/>
                </a:lnTo>
                <a:lnTo>
                  <a:pt x="17861" y="804"/>
                </a:lnTo>
                <a:lnTo>
                  <a:pt x="18275" y="828"/>
                </a:lnTo>
                <a:lnTo>
                  <a:pt x="18494" y="852"/>
                </a:lnTo>
                <a:lnTo>
                  <a:pt x="18713" y="828"/>
                </a:lnTo>
                <a:lnTo>
                  <a:pt x="18713" y="828"/>
                </a:lnTo>
                <a:lnTo>
                  <a:pt x="18664" y="1096"/>
                </a:lnTo>
                <a:lnTo>
                  <a:pt x="18640" y="1363"/>
                </a:lnTo>
                <a:lnTo>
                  <a:pt x="18615" y="1534"/>
                </a:lnTo>
                <a:lnTo>
                  <a:pt x="18421" y="1461"/>
                </a:lnTo>
                <a:lnTo>
                  <a:pt x="18226" y="1363"/>
                </a:lnTo>
                <a:lnTo>
                  <a:pt x="17788" y="1144"/>
                </a:lnTo>
                <a:lnTo>
                  <a:pt x="17545" y="1047"/>
                </a:lnTo>
                <a:lnTo>
                  <a:pt x="17447" y="1023"/>
                </a:lnTo>
                <a:lnTo>
                  <a:pt x="17326" y="998"/>
                </a:lnTo>
                <a:lnTo>
                  <a:pt x="17277" y="1023"/>
                </a:lnTo>
                <a:lnTo>
                  <a:pt x="17253" y="1047"/>
                </a:lnTo>
                <a:lnTo>
                  <a:pt x="17228" y="1096"/>
                </a:lnTo>
                <a:lnTo>
                  <a:pt x="17253" y="1144"/>
                </a:lnTo>
                <a:lnTo>
                  <a:pt x="17326" y="1242"/>
                </a:lnTo>
                <a:lnTo>
                  <a:pt x="17399" y="1339"/>
                </a:lnTo>
                <a:lnTo>
                  <a:pt x="17642" y="1509"/>
                </a:lnTo>
                <a:lnTo>
                  <a:pt x="17885" y="1655"/>
                </a:lnTo>
                <a:lnTo>
                  <a:pt x="18104" y="1777"/>
                </a:lnTo>
                <a:lnTo>
                  <a:pt x="18445" y="1947"/>
                </a:lnTo>
                <a:lnTo>
                  <a:pt x="18153" y="2191"/>
                </a:lnTo>
                <a:lnTo>
                  <a:pt x="17788" y="2045"/>
                </a:lnTo>
                <a:lnTo>
                  <a:pt x="17423" y="1874"/>
                </a:lnTo>
                <a:lnTo>
                  <a:pt x="17107" y="1728"/>
                </a:lnTo>
                <a:lnTo>
                  <a:pt x="16912" y="1680"/>
                </a:lnTo>
                <a:lnTo>
                  <a:pt x="16742" y="1655"/>
                </a:lnTo>
                <a:lnTo>
                  <a:pt x="16669" y="1704"/>
                </a:lnTo>
                <a:lnTo>
                  <a:pt x="16620" y="1753"/>
                </a:lnTo>
                <a:lnTo>
                  <a:pt x="16620" y="1826"/>
                </a:lnTo>
                <a:lnTo>
                  <a:pt x="16693" y="1899"/>
                </a:lnTo>
                <a:lnTo>
                  <a:pt x="16985" y="2093"/>
                </a:lnTo>
                <a:lnTo>
                  <a:pt x="17301" y="2264"/>
                </a:lnTo>
                <a:lnTo>
                  <a:pt x="17520" y="2361"/>
                </a:lnTo>
                <a:lnTo>
                  <a:pt x="17739" y="2458"/>
                </a:lnTo>
                <a:lnTo>
                  <a:pt x="17618" y="2531"/>
                </a:lnTo>
                <a:lnTo>
                  <a:pt x="17545" y="2580"/>
                </a:lnTo>
                <a:lnTo>
                  <a:pt x="17253" y="2507"/>
                </a:lnTo>
                <a:lnTo>
                  <a:pt x="16961" y="2434"/>
                </a:lnTo>
                <a:lnTo>
                  <a:pt x="16450" y="2288"/>
                </a:lnTo>
                <a:lnTo>
                  <a:pt x="16182" y="2215"/>
                </a:lnTo>
                <a:lnTo>
                  <a:pt x="15890" y="2215"/>
                </a:lnTo>
                <a:lnTo>
                  <a:pt x="15866" y="2239"/>
                </a:lnTo>
                <a:lnTo>
                  <a:pt x="15866" y="2264"/>
                </a:lnTo>
                <a:lnTo>
                  <a:pt x="15866" y="2312"/>
                </a:lnTo>
                <a:lnTo>
                  <a:pt x="16060" y="2458"/>
                </a:lnTo>
                <a:lnTo>
                  <a:pt x="16279" y="2556"/>
                </a:lnTo>
                <a:lnTo>
                  <a:pt x="16498" y="2653"/>
                </a:lnTo>
                <a:lnTo>
                  <a:pt x="16742" y="2750"/>
                </a:lnTo>
                <a:lnTo>
                  <a:pt x="17034" y="2847"/>
                </a:lnTo>
                <a:lnTo>
                  <a:pt x="16717" y="3042"/>
                </a:lnTo>
                <a:lnTo>
                  <a:pt x="16425" y="3212"/>
                </a:lnTo>
                <a:lnTo>
                  <a:pt x="16109" y="3139"/>
                </a:lnTo>
                <a:lnTo>
                  <a:pt x="15793" y="3042"/>
                </a:lnTo>
                <a:lnTo>
                  <a:pt x="15647" y="2969"/>
                </a:lnTo>
                <a:lnTo>
                  <a:pt x="15501" y="2896"/>
                </a:lnTo>
                <a:lnTo>
                  <a:pt x="15330" y="2823"/>
                </a:lnTo>
                <a:lnTo>
                  <a:pt x="15184" y="2799"/>
                </a:lnTo>
                <a:lnTo>
                  <a:pt x="15136" y="2823"/>
                </a:lnTo>
                <a:lnTo>
                  <a:pt x="15136" y="2872"/>
                </a:lnTo>
                <a:lnTo>
                  <a:pt x="15160" y="2945"/>
                </a:lnTo>
                <a:lnTo>
                  <a:pt x="15209" y="2993"/>
                </a:lnTo>
                <a:lnTo>
                  <a:pt x="15306" y="3115"/>
                </a:lnTo>
                <a:lnTo>
                  <a:pt x="15452" y="3212"/>
                </a:lnTo>
                <a:lnTo>
                  <a:pt x="15598" y="3310"/>
                </a:lnTo>
                <a:lnTo>
                  <a:pt x="15793" y="3407"/>
                </a:lnTo>
                <a:lnTo>
                  <a:pt x="16012" y="3480"/>
                </a:lnTo>
                <a:lnTo>
                  <a:pt x="15720" y="3699"/>
                </a:lnTo>
                <a:lnTo>
                  <a:pt x="15379" y="3504"/>
                </a:lnTo>
                <a:lnTo>
                  <a:pt x="15014" y="3334"/>
                </a:lnTo>
                <a:lnTo>
                  <a:pt x="14819" y="3237"/>
                </a:lnTo>
                <a:lnTo>
                  <a:pt x="14625" y="3188"/>
                </a:lnTo>
                <a:lnTo>
                  <a:pt x="14552" y="3188"/>
                </a:lnTo>
                <a:lnTo>
                  <a:pt x="14479" y="3212"/>
                </a:lnTo>
                <a:lnTo>
                  <a:pt x="14357" y="3261"/>
                </a:lnTo>
                <a:lnTo>
                  <a:pt x="14333" y="3285"/>
                </a:lnTo>
                <a:lnTo>
                  <a:pt x="14333" y="3310"/>
                </a:lnTo>
                <a:lnTo>
                  <a:pt x="14454" y="3383"/>
                </a:lnTo>
                <a:lnTo>
                  <a:pt x="14552" y="3456"/>
                </a:lnTo>
                <a:lnTo>
                  <a:pt x="14990" y="3723"/>
                </a:lnTo>
                <a:lnTo>
                  <a:pt x="15379" y="3942"/>
                </a:lnTo>
                <a:lnTo>
                  <a:pt x="15038" y="4234"/>
                </a:lnTo>
                <a:lnTo>
                  <a:pt x="14698" y="4137"/>
                </a:lnTo>
                <a:lnTo>
                  <a:pt x="14357" y="3991"/>
                </a:lnTo>
                <a:lnTo>
                  <a:pt x="14138" y="3894"/>
                </a:lnTo>
                <a:lnTo>
                  <a:pt x="13943" y="3748"/>
                </a:lnTo>
                <a:lnTo>
                  <a:pt x="13554" y="3456"/>
                </a:lnTo>
                <a:lnTo>
                  <a:pt x="13530" y="3456"/>
                </a:lnTo>
                <a:lnTo>
                  <a:pt x="13505" y="3480"/>
                </a:lnTo>
                <a:lnTo>
                  <a:pt x="13530" y="3602"/>
                </a:lnTo>
                <a:lnTo>
                  <a:pt x="13554" y="3723"/>
                </a:lnTo>
                <a:lnTo>
                  <a:pt x="13627" y="3821"/>
                </a:lnTo>
                <a:lnTo>
                  <a:pt x="13724" y="3918"/>
                </a:lnTo>
                <a:lnTo>
                  <a:pt x="13919" y="4088"/>
                </a:lnTo>
                <a:lnTo>
                  <a:pt x="14114" y="4210"/>
                </a:lnTo>
                <a:lnTo>
                  <a:pt x="14381" y="4356"/>
                </a:lnTo>
                <a:lnTo>
                  <a:pt x="14698" y="4502"/>
                </a:lnTo>
                <a:lnTo>
                  <a:pt x="14479" y="4672"/>
                </a:lnTo>
                <a:lnTo>
                  <a:pt x="14357" y="4624"/>
                </a:lnTo>
                <a:lnTo>
                  <a:pt x="14041" y="4526"/>
                </a:lnTo>
                <a:lnTo>
                  <a:pt x="13749" y="4380"/>
                </a:lnTo>
                <a:lnTo>
                  <a:pt x="13505" y="4259"/>
                </a:lnTo>
                <a:lnTo>
                  <a:pt x="13262" y="4161"/>
                </a:lnTo>
                <a:lnTo>
                  <a:pt x="13019" y="4088"/>
                </a:lnTo>
                <a:lnTo>
                  <a:pt x="12897" y="4064"/>
                </a:lnTo>
                <a:lnTo>
                  <a:pt x="12751" y="4064"/>
                </a:lnTo>
                <a:lnTo>
                  <a:pt x="12727" y="4088"/>
                </a:lnTo>
                <a:lnTo>
                  <a:pt x="12702" y="4113"/>
                </a:lnTo>
                <a:lnTo>
                  <a:pt x="12702" y="4137"/>
                </a:lnTo>
                <a:lnTo>
                  <a:pt x="12727" y="4161"/>
                </a:lnTo>
                <a:lnTo>
                  <a:pt x="13213" y="4478"/>
                </a:lnTo>
                <a:lnTo>
                  <a:pt x="13724" y="4794"/>
                </a:lnTo>
                <a:lnTo>
                  <a:pt x="13919" y="4891"/>
                </a:lnTo>
                <a:lnTo>
                  <a:pt x="14138" y="4964"/>
                </a:lnTo>
                <a:lnTo>
                  <a:pt x="13797" y="5256"/>
                </a:lnTo>
                <a:lnTo>
                  <a:pt x="13554" y="5451"/>
                </a:lnTo>
                <a:lnTo>
                  <a:pt x="13530" y="5402"/>
                </a:lnTo>
                <a:lnTo>
                  <a:pt x="13481" y="5354"/>
                </a:lnTo>
                <a:lnTo>
                  <a:pt x="13067" y="5135"/>
                </a:lnTo>
                <a:lnTo>
                  <a:pt x="12678" y="4891"/>
                </a:lnTo>
                <a:lnTo>
                  <a:pt x="12508" y="4794"/>
                </a:lnTo>
                <a:lnTo>
                  <a:pt x="12337" y="4697"/>
                </a:lnTo>
                <a:lnTo>
                  <a:pt x="12167" y="4624"/>
                </a:lnTo>
                <a:lnTo>
                  <a:pt x="11972" y="4575"/>
                </a:lnTo>
                <a:lnTo>
                  <a:pt x="11948" y="4599"/>
                </a:lnTo>
                <a:lnTo>
                  <a:pt x="11924" y="4624"/>
                </a:lnTo>
                <a:lnTo>
                  <a:pt x="11899" y="4648"/>
                </a:lnTo>
                <a:lnTo>
                  <a:pt x="11924" y="4672"/>
                </a:lnTo>
                <a:lnTo>
                  <a:pt x="12045" y="4843"/>
                </a:lnTo>
                <a:lnTo>
                  <a:pt x="12191" y="4989"/>
                </a:lnTo>
                <a:lnTo>
                  <a:pt x="12532" y="5256"/>
                </a:lnTo>
                <a:lnTo>
                  <a:pt x="12897" y="5500"/>
                </a:lnTo>
                <a:lnTo>
                  <a:pt x="13262" y="5670"/>
                </a:lnTo>
                <a:lnTo>
                  <a:pt x="12921" y="5962"/>
                </a:lnTo>
                <a:lnTo>
                  <a:pt x="12824" y="5840"/>
                </a:lnTo>
                <a:lnTo>
                  <a:pt x="12678" y="5743"/>
                </a:lnTo>
                <a:lnTo>
                  <a:pt x="12362" y="5573"/>
                </a:lnTo>
                <a:lnTo>
                  <a:pt x="11948" y="5329"/>
                </a:lnTo>
                <a:lnTo>
                  <a:pt x="11705" y="5232"/>
                </a:lnTo>
                <a:lnTo>
                  <a:pt x="11486" y="5135"/>
                </a:lnTo>
                <a:lnTo>
                  <a:pt x="11388" y="5135"/>
                </a:lnTo>
                <a:lnTo>
                  <a:pt x="11340" y="5183"/>
                </a:lnTo>
                <a:lnTo>
                  <a:pt x="11291" y="5281"/>
                </a:lnTo>
                <a:lnTo>
                  <a:pt x="11291" y="5305"/>
                </a:lnTo>
                <a:lnTo>
                  <a:pt x="11315" y="5354"/>
                </a:lnTo>
                <a:lnTo>
                  <a:pt x="11388" y="5451"/>
                </a:lnTo>
                <a:lnTo>
                  <a:pt x="11461" y="5524"/>
                </a:lnTo>
                <a:lnTo>
                  <a:pt x="11632" y="5646"/>
                </a:lnTo>
                <a:lnTo>
                  <a:pt x="11997" y="5865"/>
                </a:lnTo>
                <a:lnTo>
                  <a:pt x="12459" y="6132"/>
                </a:lnTo>
                <a:lnTo>
                  <a:pt x="12605" y="6230"/>
                </a:lnTo>
                <a:lnTo>
                  <a:pt x="12313" y="6473"/>
                </a:lnTo>
                <a:lnTo>
                  <a:pt x="12289" y="6400"/>
                </a:lnTo>
                <a:lnTo>
                  <a:pt x="12264" y="6351"/>
                </a:lnTo>
                <a:lnTo>
                  <a:pt x="12216" y="6327"/>
                </a:lnTo>
                <a:lnTo>
                  <a:pt x="11997" y="6230"/>
                </a:lnTo>
                <a:lnTo>
                  <a:pt x="11802" y="6157"/>
                </a:lnTo>
                <a:lnTo>
                  <a:pt x="11364" y="6011"/>
                </a:lnTo>
                <a:lnTo>
                  <a:pt x="10853" y="5840"/>
                </a:lnTo>
                <a:lnTo>
                  <a:pt x="10659" y="5792"/>
                </a:lnTo>
                <a:lnTo>
                  <a:pt x="10561" y="5767"/>
                </a:lnTo>
                <a:lnTo>
                  <a:pt x="10488" y="5743"/>
                </a:lnTo>
                <a:lnTo>
                  <a:pt x="10440" y="5743"/>
                </a:lnTo>
                <a:lnTo>
                  <a:pt x="10440" y="5767"/>
                </a:lnTo>
                <a:lnTo>
                  <a:pt x="10440" y="5792"/>
                </a:lnTo>
                <a:lnTo>
                  <a:pt x="10537" y="5962"/>
                </a:lnTo>
                <a:lnTo>
                  <a:pt x="10659" y="6084"/>
                </a:lnTo>
                <a:lnTo>
                  <a:pt x="10805" y="6205"/>
                </a:lnTo>
                <a:lnTo>
                  <a:pt x="10999" y="6278"/>
                </a:lnTo>
                <a:lnTo>
                  <a:pt x="11510" y="6473"/>
                </a:lnTo>
                <a:lnTo>
                  <a:pt x="12021" y="6668"/>
                </a:lnTo>
                <a:lnTo>
                  <a:pt x="12070" y="6692"/>
                </a:lnTo>
                <a:lnTo>
                  <a:pt x="11510" y="7130"/>
                </a:lnTo>
                <a:lnTo>
                  <a:pt x="11461" y="7106"/>
                </a:lnTo>
                <a:lnTo>
                  <a:pt x="11291" y="6984"/>
                </a:lnTo>
                <a:lnTo>
                  <a:pt x="11072" y="6911"/>
                </a:lnTo>
                <a:lnTo>
                  <a:pt x="10853" y="6814"/>
                </a:lnTo>
                <a:lnTo>
                  <a:pt x="10659" y="6741"/>
                </a:lnTo>
                <a:lnTo>
                  <a:pt x="10221" y="6497"/>
                </a:lnTo>
                <a:lnTo>
                  <a:pt x="10002" y="6376"/>
                </a:lnTo>
                <a:lnTo>
                  <a:pt x="9783" y="6278"/>
                </a:lnTo>
                <a:lnTo>
                  <a:pt x="9710" y="6278"/>
                </a:lnTo>
                <a:lnTo>
                  <a:pt x="9637" y="6327"/>
                </a:lnTo>
                <a:lnTo>
                  <a:pt x="9612" y="6400"/>
                </a:lnTo>
                <a:lnTo>
                  <a:pt x="9637" y="6473"/>
                </a:lnTo>
                <a:lnTo>
                  <a:pt x="9710" y="6570"/>
                </a:lnTo>
                <a:lnTo>
                  <a:pt x="9783" y="6668"/>
                </a:lnTo>
                <a:lnTo>
                  <a:pt x="9977" y="6838"/>
                </a:lnTo>
                <a:lnTo>
                  <a:pt x="10221" y="6984"/>
                </a:lnTo>
                <a:lnTo>
                  <a:pt x="10440" y="7106"/>
                </a:lnTo>
                <a:lnTo>
                  <a:pt x="10756" y="7276"/>
                </a:lnTo>
                <a:lnTo>
                  <a:pt x="10950" y="7373"/>
                </a:lnTo>
                <a:lnTo>
                  <a:pt x="11121" y="7422"/>
                </a:lnTo>
                <a:lnTo>
                  <a:pt x="10780" y="7665"/>
                </a:lnTo>
                <a:lnTo>
                  <a:pt x="10561" y="7544"/>
                </a:lnTo>
                <a:lnTo>
                  <a:pt x="10342" y="7422"/>
                </a:lnTo>
                <a:lnTo>
                  <a:pt x="10099" y="7325"/>
                </a:lnTo>
                <a:lnTo>
                  <a:pt x="9880" y="7227"/>
                </a:lnTo>
                <a:lnTo>
                  <a:pt x="9369" y="6911"/>
                </a:lnTo>
                <a:lnTo>
                  <a:pt x="9296" y="6887"/>
                </a:lnTo>
                <a:lnTo>
                  <a:pt x="9199" y="6862"/>
                </a:lnTo>
                <a:lnTo>
                  <a:pt x="9077" y="6814"/>
                </a:lnTo>
                <a:lnTo>
                  <a:pt x="9028" y="6814"/>
                </a:lnTo>
                <a:lnTo>
                  <a:pt x="9028" y="6838"/>
                </a:lnTo>
                <a:lnTo>
                  <a:pt x="9028" y="6960"/>
                </a:lnTo>
                <a:lnTo>
                  <a:pt x="9053" y="7057"/>
                </a:lnTo>
                <a:lnTo>
                  <a:pt x="9101" y="7154"/>
                </a:lnTo>
                <a:lnTo>
                  <a:pt x="9174" y="7227"/>
                </a:lnTo>
                <a:lnTo>
                  <a:pt x="9345" y="7373"/>
                </a:lnTo>
                <a:lnTo>
                  <a:pt x="9539" y="7495"/>
                </a:lnTo>
                <a:lnTo>
                  <a:pt x="9904" y="7714"/>
                </a:lnTo>
                <a:lnTo>
                  <a:pt x="10123" y="7836"/>
                </a:lnTo>
                <a:lnTo>
                  <a:pt x="10342" y="7933"/>
                </a:lnTo>
                <a:lnTo>
                  <a:pt x="10050" y="8103"/>
                </a:lnTo>
                <a:lnTo>
                  <a:pt x="10002" y="8030"/>
                </a:lnTo>
                <a:lnTo>
                  <a:pt x="9904" y="7982"/>
                </a:lnTo>
                <a:lnTo>
                  <a:pt x="9564" y="7884"/>
                </a:lnTo>
                <a:lnTo>
                  <a:pt x="9223" y="7763"/>
                </a:lnTo>
                <a:lnTo>
                  <a:pt x="8882" y="7617"/>
                </a:lnTo>
                <a:lnTo>
                  <a:pt x="8566" y="7471"/>
                </a:lnTo>
                <a:lnTo>
                  <a:pt x="8250" y="7300"/>
                </a:lnTo>
                <a:lnTo>
                  <a:pt x="7933" y="7130"/>
                </a:lnTo>
                <a:lnTo>
                  <a:pt x="7349" y="6716"/>
                </a:lnTo>
                <a:lnTo>
                  <a:pt x="6765" y="6303"/>
                </a:lnTo>
                <a:lnTo>
                  <a:pt x="6206" y="5865"/>
                </a:lnTo>
                <a:lnTo>
                  <a:pt x="5086" y="4940"/>
                </a:lnTo>
                <a:lnTo>
                  <a:pt x="4527" y="4502"/>
                </a:lnTo>
                <a:lnTo>
                  <a:pt x="3943" y="4064"/>
                </a:lnTo>
                <a:lnTo>
                  <a:pt x="3359" y="3650"/>
                </a:lnTo>
                <a:lnTo>
                  <a:pt x="2751" y="3237"/>
                </a:lnTo>
                <a:lnTo>
                  <a:pt x="1510" y="2458"/>
                </a:lnTo>
                <a:lnTo>
                  <a:pt x="1072" y="2142"/>
                </a:lnTo>
                <a:lnTo>
                  <a:pt x="853" y="1996"/>
                </a:lnTo>
                <a:lnTo>
                  <a:pt x="609" y="1850"/>
                </a:lnTo>
                <a:lnTo>
                  <a:pt x="609" y="1412"/>
                </a:lnTo>
                <a:lnTo>
                  <a:pt x="585" y="998"/>
                </a:lnTo>
                <a:lnTo>
                  <a:pt x="561" y="779"/>
                </a:lnTo>
                <a:lnTo>
                  <a:pt x="585" y="585"/>
                </a:lnTo>
                <a:lnTo>
                  <a:pt x="780" y="560"/>
                </a:lnTo>
                <a:lnTo>
                  <a:pt x="974" y="536"/>
                </a:lnTo>
                <a:lnTo>
                  <a:pt x="1364" y="560"/>
                </a:lnTo>
                <a:lnTo>
                  <a:pt x="2580" y="560"/>
                </a:lnTo>
                <a:lnTo>
                  <a:pt x="3967" y="536"/>
                </a:lnTo>
                <a:close/>
                <a:moveTo>
                  <a:pt x="609" y="2312"/>
                </a:moveTo>
                <a:lnTo>
                  <a:pt x="804" y="2507"/>
                </a:lnTo>
                <a:lnTo>
                  <a:pt x="1023" y="2677"/>
                </a:lnTo>
                <a:lnTo>
                  <a:pt x="1461" y="2993"/>
                </a:lnTo>
                <a:lnTo>
                  <a:pt x="2361" y="3577"/>
                </a:lnTo>
                <a:lnTo>
                  <a:pt x="3042" y="4040"/>
                </a:lnTo>
                <a:lnTo>
                  <a:pt x="3699" y="4526"/>
                </a:lnTo>
                <a:lnTo>
                  <a:pt x="4332" y="5013"/>
                </a:lnTo>
                <a:lnTo>
                  <a:pt x="4965" y="5524"/>
                </a:lnTo>
                <a:lnTo>
                  <a:pt x="6011" y="6376"/>
                </a:lnTo>
                <a:lnTo>
                  <a:pt x="6546" y="6814"/>
                </a:lnTo>
                <a:lnTo>
                  <a:pt x="7106" y="7203"/>
                </a:lnTo>
                <a:lnTo>
                  <a:pt x="7690" y="7592"/>
                </a:lnTo>
                <a:lnTo>
                  <a:pt x="8274" y="7933"/>
                </a:lnTo>
                <a:lnTo>
                  <a:pt x="8590" y="8079"/>
                </a:lnTo>
                <a:lnTo>
                  <a:pt x="8907" y="8225"/>
                </a:lnTo>
                <a:lnTo>
                  <a:pt x="9223" y="8347"/>
                </a:lnTo>
                <a:lnTo>
                  <a:pt x="9539" y="8444"/>
                </a:lnTo>
                <a:lnTo>
                  <a:pt x="9515" y="8493"/>
                </a:lnTo>
                <a:lnTo>
                  <a:pt x="9491" y="8541"/>
                </a:lnTo>
                <a:lnTo>
                  <a:pt x="9515" y="8639"/>
                </a:lnTo>
                <a:lnTo>
                  <a:pt x="9539" y="8663"/>
                </a:lnTo>
                <a:lnTo>
                  <a:pt x="9564" y="8687"/>
                </a:lnTo>
                <a:lnTo>
                  <a:pt x="9612" y="8712"/>
                </a:lnTo>
                <a:lnTo>
                  <a:pt x="9661" y="8712"/>
                </a:lnTo>
                <a:lnTo>
                  <a:pt x="9880" y="8639"/>
                </a:lnTo>
                <a:lnTo>
                  <a:pt x="10099" y="8541"/>
                </a:lnTo>
                <a:lnTo>
                  <a:pt x="10537" y="8322"/>
                </a:lnTo>
                <a:lnTo>
                  <a:pt x="10950" y="8079"/>
                </a:lnTo>
                <a:lnTo>
                  <a:pt x="11340" y="7836"/>
                </a:lnTo>
                <a:lnTo>
                  <a:pt x="11656" y="7617"/>
                </a:lnTo>
                <a:lnTo>
                  <a:pt x="11972" y="7373"/>
                </a:lnTo>
                <a:lnTo>
                  <a:pt x="12605" y="6862"/>
                </a:lnTo>
                <a:lnTo>
                  <a:pt x="13213" y="6327"/>
                </a:lnTo>
                <a:lnTo>
                  <a:pt x="13846" y="5816"/>
                </a:lnTo>
                <a:lnTo>
                  <a:pt x="15257" y="4672"/>
                </a:lnTo>
                <a:lnTo>
                  <a:pt x="15987" y="4113"/>
                </a:lnTo>
                <a:lnTo>
                  <a:pt x="16352" y="3845"/>
                </a:lnTo>
                <a:lnTo>
                  <a:pt x="16742" y="3602"/>
                </a:lnTo>
                <a:lnTo>
                  <a:pt x="17180" y="3358"/>
                </a:lnTo>
                <a:lnTo>
                  <a:pt x="17666" y="3115"/>
                </a:lnTo>
                <a:lnTo>
                  <a:pt x="18153" y="2847"/>
                </a:lnTo>
                <a:lnTo>
                  <a:pt x="18372" y="2701"/>
                </a:lnTo>
                <a:lnTo>
                  <a:pt x="18591" y="2556"/>
                </a:lnTo>
                <a:lnTo>
                  <a:pt x="18591" y="3018"/>
                </a:lnTo>
                <a:lnTo>
                  <a:pt x="18664" y="4721"/>
                </a:lnTo>
                <a:lnTo>
                  <a:pt x="18688" y="5573"/>
                </a:lnTo>
                <a:lnTo>
                  <a:pt x="18713" y="6424"/>
                </a:lnTo>
                <a:lnTo>
                  <a:pt x="18688" y="8347"/>
                </a:lnTo>
                <a:lnTo>
                  <a:pt x="18640" y="10269"/>
                </a:lnTo>
                <a:lnTo>
                  <a:pt x="18591" y="12191"/>
                </a:lnTo>
                <a:lnTo>
                  <a:pt x="18567" y="12532"/>
                </a:lnTo>
                <a:lnTo>
                  <a:pt x="18469" y="12386"/>
                </a:lnTo>
                <a:lnTo>
                  <a:pt x="18348" y="12240"/>
                </a:lnTo>
                <a:lnTo>
                  <a:pt x="18104" y="11996"/>
                </a:lnTo>
                <a:lnTo>
                  <a:pt x="17812" y="11704"/>
                </a:lnTo>
                <a:lnTo>
                  <a:pt x="17496" y="11412"/>
                </a:lnTo>
                <a:lnTo>
                  <a:pt x="16863" y="10853"/>
                </a:lnTo>
                <a:lnTo>
                  <a:pt x="16206" y="10366"/>
                </a:lnTo>
                <a:lnTo>
                  <a:pt x="15549" y="9904"/>
                </a:lnTo>
                <a:lnTo>
                  <a:pt x="15136" y="9612"/>
                </a:lnTo>
                <a:lnTo>
                  <a:pt x="14722" y="9320"/>
                </a:lnTo>
                <a:lnTo>
                  <a:pt x="14503" y="9198"/>
                </a:lnTo>
                <a:lnTo>
                  <a:pt x="14260" y="9077"/>
                </a:lnTo>
                <a:lnTo>
                  <a:pt x="14041" y="8955"/>
                </a:lnTo>
                <a:lnTo>
                  <a:pt x="13797" y="8882"/>
                </a:lnTo>
                <a:lnTo>
                  <a:pt x="13724" y="8882"/>
                </a:lnTo>
                <a:lnTo>
                  <a:pt x="13676" y="8931"/>
                </a:lnTo>
                <a:lnTo>
                  <a:pt x="13676" y="8979"/>
                </a:lnTo>
                <a:lnTo>
                  <a:pt x="13700" y="9052"/>
                </a:lnTo>
                <a:lnTo>
                  <a:pt x="13846" y="9223"/>
                </a:lnTo>
                <a:lnTo>
                  <a:pt x="13992" y="9369"/>
                </a:lnTo>
                <a:lnTo>
                  <a:pt x="14333" y="9612"/>
                </a:lnTo>
                <a:lnTo>
                  <a:pt x="15038" y="10099"/>
                </a:lnTo>
                <a:lnTo>
                  <a:pt x="15720" y="10610"/>
                </a:lnTo>
                <a:lnTo>
                  <a:pt x="16401" y="11120"/>
                </a:lnTo>
                <a:lnTo>
                  <a:pt x="16985" y="11631"/>
                </a:lnTo>
                <a:lnTo>
                  <a:pt x="17545" y="12167"/>
                </a:lnTo>
                <a:lnTo>
                  <a:pt x="17837" y="12459"/>
                </a:lnTo>
                <a:lnTo>
                  <a:pt x="18104" y="12775"/>
                </a:lnTo>
                <a:lnTo>
                  <a:pt x="18202" y="12945"/>
                </a:lnTo>
                <a:lnTo>
                  <a:pt x="17934" y="12970"/>
                </a:lnTo>
                <a:lnTo>
                  <a:pt x="17642" y="12994"/>
                </a:lnTo>
                <a:lnTo>
                  <a:pt x="17082" y="12970"/>
                </a:lnTo>
                <a:lnTo>
                  <a:pt x="16182" y="12945"/>
                </a:lnTo>
                <a:lnTo>
                  <a:pt x="15282" y="12945"/>
                </a:lnTo>
                <a:lnTo>
                  <a:pt x="13968" y="12970"/>
                </a:lnTo>
                <a:lnTo>
                  <a:pt x="12654" y="13018"/>
                </a:lnTo>
                <a:lnTo>
                  <a:pt x="10026" y="13116"/>
                </a:lnTo>
                <a:lnTo>
                  <a:pt x="8761" y="13140"/>
                </a:lnTo>
                <a:lnTo>
                  <a:pt x="7520" y="13116"/>
                </a:lnTo>
                <a:lnTo>
                  <a:pt x="6254" y="13091"/>
                </a:lnTo>
                <a:lnTo>
                  <a:pt x="5013" y="13018"/>
                </a:lnTo>
                <a:lnTo>
                  <a:pt x="3772" y="12970"/>
                </a:lnTo>
                <a:lnTo>
                  <a:pt x="2556" y="12945"/>
                </a:lnTo>
                <a:lnTo>
                  <a:pt x="2118" y="12945"/>
                </a:lnTo>
                <a:lnTo>
                  <a:pt x="1680" y="12970"/>
                </a:lnTo>
                <a:lnTo>
                  <a:pt x="1242" y="13018"/>
                </a:lnTo>
                <a:lnTo>
                  <a:pt x="1023" y="13043"/>
                </a:lnTo>
                <a:lnTo>
                  <a:pt x="804" y="13091"/>
                </a:lnTo>
                <a:lnTo>
                  <a:pt x="804" y="13067"/>
                </a:lnTo>
                <a:lnTo>
                  <a:pt x="999" y="12921"/>
                </a:lnTo>
                <a:lnTo>
                  <a:pt x="1193" y="12775"/>
                </a:lnTo>
                <a:lnTo>
                  <a:pt x="1558" y="12410"/>
                </a:lnTo>
                <a:lnTo>
                  <a:pt x="2167" y="11826"/>
                </a:lnTo>
                <a:lnTo>
                  <a:pt x="2799" y="11291"/>
                </a:lnTo>
                <a:lnTo>
                  <a:pt x="3432" y="10755"/>
                </a:lnTo>
                <a:lnTo>
                  <a:pt x="4064" y="10245"/>
                </a:lnTo>
                <a:lnTo>
                  <a:pt x="4721" y="9734"/>
                </a:lnTo>
                <a:lnTo>
                  <a:pt x="5354" y="9223"/>
                </a:lnTo>
                <a:lnTo>
                  <a:pt x="5403" y="9125"/>
                </a:lnTo>
                <a:lnTo>
                  <a:pt x="5427" y="9028"/>
                </a:lnTo>
                <a:lnTo>
                  <a:pt x="5403" y="8955"/>
                </a:lnTo>
                <a:lnTo>
                  <a:pt x="5354" y="8858"/>
                </a:lnTo>
                <a:lnTo>
                  <a:pt x="5281" y="8809"/>
                </a:lnTo>
                <a:lnTo>
                  <a:pt x="5184" y="8785"/>
                </a:lnTo>
                <a:lnTo>
                  <a:pt x="5086" y="8785"/>
                </a:lnTo>
                <a:lnTo>
                  <a:pt x="4965" y="8833"/>
                </a:lnTo>
                <a:lnTo>
                  <a:pt x="3772" y="9807"/>
                </a:lnTo>
                <a:lnTo>
                  <a:pt x="2580" y="10804"/>
                </a:lnTo>
                <a:lnTo>
                  <a:pt x="1948" y="11388"/>
                </a:lnTo>
                <a:lnTo>
                  <a:pt x="1339" y="11972"/>
                </a:lnTo>
                <a:lnTo>
                  <a:pt x="1047" y="12264"/>
                </a:lnTo>
                <a:lnTo>
                  <a:pt x="901" y="12434"/>
                </a:lnTo>
                <a:lnTo>
                  <a:pt x="780" y="12580"/>
                </a:lnTo>
                <a:lnTo>
                  <a:pt x="780" y="12045"/>
                </a:lnTo>
                <a:lnTo>
                  <a:pt x="804" y="11510"/>
                </a:lnTo>
                <a:lnTo>
                  <a:pt x="804" y="11072"/>
                </a:lnTo>
                <a:lnTo>
                  <a:pt x="780" y="10634"/>
                </a:lnTo>
                <a:lnTo>
                  <a:pt x="731" y="9782"/>
                </a:lnTo>
                <a:lnTo>
                  <a:pt x="634" y="7933"/>
                </a:lnTo>
                <a:lnTo>
                  <a:pt x="536" y="6108"/>
                </a:lnTo>
                <a:lnTo>
                  <a:pt x="512" y="5232"/>
                </a:lnTo>
                <a:lnTo>
                  <a:pt x="512" y="4332"/>
                </a:lnTo>
                <a:lnTo>
                  <a:pt x="561" y="3456"/>
                </a:lnTo>
                <a:lnTo>
                  <a:pt x="585" y="2580"/>
                </a:lnTo>
                <a:lnTo>
                  <a:pt x="609" y="2312"/>
                </a:lnTo>
                <a:close/>
                <a:moveTo>
                  <a:pt x="3042" y="1"/>
                </a:moveTo>
                <a:lnTo>
                  <a:pt x="1656" y="49"/>
                </a:lnTo>
                <a:lnTo>
                  <a:pt x="1364" y="49"/>
                </a:lnTo>
                <a:lnTo>
                  <a:pt x="1047" y="74"/>
                </a:lnTo>
                <a:lnTo>
                  <a:pt x="877" y="74"/>
                </a:lnTo>
                <a:lnTo>
                  <a:pt x="731" y="122"/>
                </a:lnTo>
                <a:lnTo>
                  <a:pt x="585" y="171"/>
                </a:lnTo>
                <a:lnTo>
                  <a:pt x="463" y="220"/>
                </a:lnTo>
                <a:lnTo>
                  <a:pt x="390" y="244"/>
                </a:lnTo>
                <a:lnTo>
                  <a:pt x="317" y="293"/>
                </a:lnTo>
                <a:lnTo>
                  <a:pt x="244" y="366"/>
                </a:lnTo>
                <a:lnTo>
                  <a:pt x="196" y="463"/>
                </a:lnTo>
                <a:lnTo>
                  <a:pt x="147" y="658"/>
                </a:lnTo>
                <a:lnTo>
                  <a:pt x="123" y="901"/>
                </a:lnTo>
                <a:lnTo>
                  <a:pt x="123" y="1144"/>
                </a:lnTo>
                <a:lnTo>
                  <a:pt x="147" y="1631"/>
                </a:lnTo>
                <a:lnTo>
                  <a:pt x="147" y="1850"/>
                </a:lnTo>
                <a:lnTo>
                  <a:pt x="147" y="2045"/>
                </a:lnTo>
                <a:lnTo>
                  <a:pt x="25" y="3894"/>
                </a:lnTo>
                <a:lnTo>
                  <a:pt x="1" y="4794"/>
                </a:lnTo>
                <a:lnTo>
                  <a:pt x="1" y="5719"/>
                </a:lnTo>
                <a:lnTo>
                  <a:pt x="25" y="6668"/>
                </a:lnTo>
                <a:lnTo>
                  <a:pt x="74" y="7641"/>
                </a:lnTo>
                <a:lnTo>
                  <a:pt x="171" y="9588"/>
                </a:lnTo>
                <a:lnTo>
                  <a:pt x="220" y="10537"/>
                </a:lnTo>
                <a:lnTo>
                  <a:pt x="269" y="11510"/>
                </a:lnTo>
                <a:lnTo>
                  <a:pt x="244" y="11948"/>
                </a:lnTo>
                <a:lnTo>
                  <a:pt x="244" y="12361"/>
                </a:lnTo>
                <a:lnTo>
                  <a:pt x="220" y="12775"/>
                </a:lnTo>
                <a:lnTo>
                  <a:pt x="269" y="13213"/>
                </a:lnTo>
                <a:lnTo>
                  <a:pt x="269" y="13310"/>
                </a:lnTo>
                <a:lnTo>
                  <a:pt x="317" y="13359"/>
                </a:lnTo>
                <a:lnTo>
                  <a:pt x="366" y="13432"/>
                </a:lnTo>
                <a:lnTo>
                  <a:pt x="415" y="13456"/>
                </a:lnTo>
                <a:lnTo>
                  <a:pt x="463" y="13505"/>
                </a:lnTo>
                <a:lnTo>
                  <a:pt x="536" y="13529"/>
                </a:lnTo>
                <a:lnTo>
                  <a:pt x="828" y="13554"/>
                </a:lnTo>
                <a:lnTo>
                  <a:pt x="1120" y="13554"/>
                </a:lnTo>
                <a:lnTo>
                  <a:pt x="1704" y="13529"/>
                </a:lnTo>
                <a:lnTo>
                  <a:pt x="2313" y="13481"/>
                </a:lnTo>
                <a:lnTo>
                  <a:pt x="2897" y="13481"/>
                </a:lnTo>
                <a:lnTo>
                  <a:pt x="4137" y="13505"/>
                </a:lnTo>
                <a:lnTo>
                  <a:pt x="5354" y="13578"/>
                </a:lnTo>
                <a:lnTo>
                  <a:pt x="6619" y="13651"/>
                </a:lnTo>
                <a:lnTo>
                  <a:pt x="7885" y="13675"/>
                </a:lnTo>
                <a:lnTo>
                  <a:pt x="9150" y="13675"/>
                </a:lnTo>
                <a:lnTo>
                  <a:pt x="10391" y="13651"/>
                </a:lnTo>
                <a:lnTo>
                  <a:pt x="15574" y="13481"/>
                </a:lnTo>
                <a:lnTo>
                  <a:pt x="15963" y="13481"/>
                </a:lnTo>
                <a:lnTo>
                  <a:pt x="16352" y="13505"/>
                </a:lnTo>
                <a:lnTo>
                  <a:pt x="17155" y="13578"/>
                </a:lnTo>
                <a:lnTo>
                  <a:pt x="17569" y="13578"/>
                </a:lnTo>
                <a:lnTo>
                  <a:pt x="17958" y="13554"/>
                </a:lnTo>
                <a:lnTo>
                  <a:pt x="18348" y="13505"/>
                </a:lnTo>
                <a:lnTo>
                  <a:pt x="18542" y="13456"/>
                </a:lnTo>
                <a:lnTo>
                  <a:pt x="18713" y="13383"/>
                </a:lnTo>
                <a:lnTo>
                  <a:pt x="18786" y="13408"/>
                </a:lnTo>
                <a:lnTo>
                  <a:pt x="18883" y="13408"/>
                </a:lnTo>
                <a:lnTo>
                  <a:pt x="18956" y="13359"/>
                </a:lnTo>
                <a:lnTo>
                  <a:pt x="19029" y="13262"/>
                </a:lnTo>
                <a:lnTo>
                  <a:pt x="19102" y="13164"/>
                </a:lnTo>
                <a:lnTo>
                  <a:pt x="19126" y="13043"/>
                </a:lnTo>
                <a:lnTo>
                  <a:pt x="19175" y="12872"/>
                </a:lnTo>
                <a:lnTo>
                  <a:pt x="19199" y="12532"/>
                </a:lnTo>
                <a:lnTo>
                  <a:pt x="19223" y="12191"/>
                </a:lnTo>
                <a:lnTo>
                  <a:pt x="19199" y="11850"/>
                </a:lnTo>
                <a:lnTo>
                  <a:pt x="19199" y="11412"/>
                </a:lnTo>
                <a:lnTo>
                  <a:pt x="19248" y="9417"/>
                </a:lnTo>
                <a:lnTo>
                  <a:pt x="19272" y="7398"/>
                </a:lnTo>
                <a:lnTo>
                  <a:pt x="19272" y="5548"/>
                </a:lnTo>
                <a:lnTo>
                  <a:pt x="19199" y="3699"/>
                </a:lnTo>
                <a:lnTo>
                  <a:pt x="19150" y="2872"/>
                </a:lnTo>
                <a:lnTo>
                  <a:pt x="19150" y="2020"/>
                </a:lnTo>
                <a:lnTo>
                  <a:pt x="19199" y="1972"/>
                </a:lnTo>
                <a:lnTo>
                  <a:pt x="19223" y="1874"/>
                </a:lnTo>
                <a:lnTo>
                  <a:pt x="19223" y="1777"/>
                </a:lnTo>
                <a:lnTo>
                  <a:pt x="19199" y="1753"/>
                </a:lnTo>
                <a:lnTo>
                  <a:pt x="19150" y="1728"/>
                </a:lnTo>
                <a:lnTo>
                  <a:pt x="19199" y="1193"/>
                </a:lnTo>
                <a:lnTo>
                  <a:pt x="19199" y="925"/>
                </a:lnTo>
                <a:lnTo>
                  <a:pt x="19199" y="658"/>
                </a:lnTo>
                <a:lnTo>
                  <a:pt x="19248" y="560"/>
                </a:lnTo>
                <a:lnTo>
                  <a:pt x="19272" y="487"/>
                </a:lnTo>
                <a:lnTo>
                  <a:pt x="19248" y="390"/>
                </a:lnTo>
                <a:lnTo>
                  <a:pt x="19199" y="317"/>
                </a:lnTo>
                <a:lnTo>
                  <a:pt x="19126" y="244"/>
                </a:lnTo>
                <a:lnTo>
                  <a:pt x="19053" y="195"/>
                </a:lnTo>
                <a:lnTo>
                  <a:pt x="18956" y="195"/>
                </a:lnTo>
                <a:lnTo>
                  <a:pt x="18834" y="220"/>
                </a:lnTo>
                <a:lnTo>
                  <a:pt x="18688" y="268"/>
                </a:lnTo>
                <a:lnTo>
                  <a:pt x="18542" y="293"/>
                </a:lnTo>
                <a:lnTo>
                  <a:pt x="18348" y="293"/>
                </a:lnTo>
                <a:lnTo>
                  <a:pt x="18177" y="268"/>
                </a:lnTo>
                <a:lnTo>
                  <a:pt x="17496" y="195"/>
                </a:lnTo>
                <a:lnTo>
                  <a:pt x="17009" y="171"/>
                </a:lnTo>
                <a:lnTo>
                  <a:pt x="16547" y="147"/>
                </a:lnTo>
                <a:lnTo>
                  <a:pt x="16085" y="171"/>
                </a:lnTo>
                <a:lnTo>
                  <a:pt x="15598" y="171"/>
                </a:lnTo>
                <a:lnTo>
                  <a:pt x="14211" y="244"/>
                </a:lnTo>
                <a:lnTo>
                  <a:pt x="12824" y="268"/>
                </a:lnTo>
                <a:lnTo>
                  <a:pt x="11437" y="244"/>
                </a:lnTo>
                <a:lnTo>
                  <a:pt x="10050" y="171"/>
                </a:lnTo>
                <a:lnTo>
                  <a:pt x="7252" y="49"/>
                </a:lnTo>
                <a:lnTo>
                  <a:pt x="58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1"/>
          <p:cNvSpPr/>
          <p:nvPr/>
        </p:nvSpPr>
        <p:spPr>
          <a:xfrm>
            <a:off x="4619194" y="1724842"/>
            <a:ext cx="323899" cy="313602"/>
          </a:xfrm>
          <a:custGeom>
            <a:avLst/>
            <a:gdLst/>
            <a:ahLst/>
            <a:cxnLst/>
            <a:rect l="l" t="t" r="r" b="b"/>
            <a:pathLst>
              <a:path w="19126" h="18518" extrusionOk="0">
                <a:moveTo>
                  <a:pt x="10098" y="2409"/>
                </a:moveTo>
                <a:lnTo>
                  <a:pt x="10512" y="2701"/>
                </a:lnTo>
                <a:lnTo>
                  <a:pt x="10074" y="2969"/>
                </a:lnTo>
                <a:lnTo>
                  <a:pt x="9636" y="3285"/>
                </a:lnTo>
                <a:lnTo>
                  <a:pt x="9198" y="3602"/>
                </a:lnTo>
                <a:lnTo>
                  <a:pt x="8760" y="3918"/>
                </a:lnTo>
                <a:lnTo>
                  <a:pt x="8517" y="4040"/>
                </a:lnTo>
                <a:lnTo>
                  <a:pt x="8249" y="4234"/>
                </a:lnTo>
                <a:lnTo>
                  <a:pt x="7981" y="4429"/>
                </a:lnTo>
                <a:lnTo>
                  <a:pt x="7884" y="4551"/>
                </a:lnTo>
                <a:lnTo>
                  <a:pt x="7811" y="4672"/>
                </a:lnTo>
                <a:lnTo>
                  <a:pt x="7349" y="4672"/>
                </a:lnTo>
                <a:lnTo>
                  <a:pt x="6814" y="4697"/>
                </a:lnTo>
                <a:lnTo>
                  <a:pt x="7081" y="4526"/>
                </a:lnTo>
                <a:lnTo>
                  <a:pt x="7641" y="4161"/>
                </a:lnTo>
                <a:lnTo>
                  <a:pt x="8200" y="3796"/>
                </a:lnTo>
                <a:lnTo>
                  <a:pt x="8784" y="3480"/>
                </a:lnTo>
                <a:lnTo>
                  <a:pt x="9320" y="3115"/>
                </a:lnTo>
                <a:lnTo>
                  <a:pt x="9539" y="2969"/>
                </a:lnTo>
                <a:lnTo>
                  <a:pt x="9758" y="2823"/>
                </a:lnTo>
                <a:lnTo>
                  <a:pt x="9952" y="2628"/>
                </a:lnTo>
                <a:lnTo>
                  <a:pt x="10025" y="2531"/>
                </a:lnTo>
                <a:lnTo>
                  <a:pt x="10074" y="2409"/>
                </a:lnTo>
                <a:close/>
                <a:moveTo>
                  <a:pt x="10804" y="2847"/>
                </a:moveTo>
                <a:lnTo>
                  <a:pt x="11193" y="3115"/>
                </a:lnTo>
                <a:lnTo>
                  <a:pt x="10974" y="3237"/>
                </a:lnTo>
                <a:lnTo>
                  <a:pt x="10755" y="3407"/>
                </a:lnTo>
                <a:lnTo>
                  <a:pt x="10561" y="3577"/>
                </a:lnTo>
                <a:lnTo>
                  <a:pt x="10366" y="3723"/>
                </a:lnTo>
                <a:lnTo>
                  <a:pt x="9709" y="4161"/>
                </a:lnTo>
                <a:lnTo>
                  <a:pt x="9368" y="4429"/>
                </a:lnTo>
                <a:lnTo>
                  <a:pt x="9222" y="4551"/>
                </a:lnTo>
                <a:lnTo>
                  <a:pt x="9101" y="4721"/>
                </a:lnTo>
                <a:lnTo>
                  <a:pt x="8176" y="4672"/>
                </a:lnTo>
                <a:lnTo>
                  <a:pt x="8322" y="4551"/>
                </a:lnTo>
                <a:lnTo>
                  <a:pt x="8663" y="4332"/>
                </a:lnTo>
                <a:lnTo>
                  <a:pt x="9028" y="4113"/>
                </a:lnTo>
                <a:lnTo>
                  <a:pt x="9466" y="3821"/>
                </a:lnTo>
                <a:lnTo>
                  <a:pt x="9879" y="3529"/>
                </a:lnTo>
                <a:lnTo>
                  <a:pt x="10317" y="3212"/>
                </a:lnTo>
                <a:lnTo>
                  <a:pt x="10731" y="2920"/>
                </a:lnTo>
                <a:lnTo>
                  <a:pt x="10804" y="2847"/>
                </a:lnTo>
                <a:close/>
                <a:moveTo>
                  <a:pt x="9490" y="1850"/>
                </a:moveTo>
                <a:lnTo>
                  <a:pt x="9685" y="2069"/>
                </a:lnTo>
                <a:lnTo>
                  <a:pt x="9904" y="2263"/>
                </a:lnTo>
                <a:lnTo>
                  <a:pt x="9709" y="2385"/>
                </a:lnTo>
                <a:lnTo>
                  <a:pt x="9514" y="2507"/>
                </a:lnTo>
                <a:lnTo>
                  <a:pt x="9149" y="2799"/>
                </a:lnTo>
                <a:lnTo>
                  <a:pt x="8590" y="3164"/>
                </a:lnTo>
                <a:lnTo>
                  <a:pt x="8006" y="3480"/>
                </a:lnTo>
                <a:lnTo>
                  <a:pt x="7519" y="3796"/>
                </a:lnTo>
                <a:lnTo>
                  <a:pt x="7033" y="4113"/>
                </a:lnTo>
                <a:lnTo>
                  <a:pt x="6595" y="4405"/>
                </a:lnTo>
                <a:lnTo>
                  <a:pt x="6400" y="4551"/>
                </a:lnTo>
                <a:lnTo>
                  <a:pt x="6205" y="4745"/>
                </a:lnTo>
                <a:lnTo>
                  <a:pt x="5792" y="4770"/>
                </a:lnTo>
                <a:lnTo>
                  <a:pt x="6059" y="4551"/>
                </a:lnTo>
                <a:lnTo>
                  <a:pt x="6327" y="4307"/>
                </a:lnTo>
                <a:lnTo>
                  <a:pt x="6838" y="3845"/>
                </a:lnTo>
                <a:lnTo>
                  <a:pt x="7495" y="3334"/>
                </a:lnTo>
                <a:lnTo>
                  <a:pt x="7811" y="3091"/>
                </a:lnTo>
                <a:lnTo>
                  <a:pt x="8152" y="2847"/>
                </a:lnTo>
                <a:lnTo>
                  <a:pt x="8492" y="2604"/>
                </a:lnTo>
                <a:lnTo>
                  <a:pt x="8809" y="2336"/>
                </a:lnTo>
                <a:lnTo>
                  <a:pt x="9149" y="2069"/>
                </a:lnTo>
                <a:lnTo>
                  <a:pt x="9490" y="1850"/>
                </a:lnTo>
                <a:close/>
                <a:moveTo>
                  <a:pt x="12775" y="4307"/>
                </a:moveTo>
                <a:lnTo>
                  <a:pt x="13359" y="4697"/>
                </a:lnTo>
                <a:lnTo>
                  <a:pt x="13116" y="4697"/>
                </a:lnTo>
                <a:lnTo>
                  <a:pt x="12045" y="4794"/>
                </a:lnTo>
                <a:lnTo>
                  <a:pt x="12410" y="4551"/>
                </a:lnTo>
                <a:lnTo>
                  <a:pt x="12580" y="4429"/>
                </a:lnTo>
                <a:lnTo>
                  <a:pt x="12775" y="4307"/>
                </a:lnTo>
                <a:close/>
                <a:moveTo>
                  <a:pt x="11510" y="3358"/>
                </a:moveTo>
                <a:lnTo>
                  <a:pt x="11923" y="3699"/>
                </a:lnTo>
                <a:lnTo>
                  <a:pt x="11826" y="3699"/>
                </a:lnTo>
                <a:lnTo>
                  <a:pt x="11729" y="3723"/>
                </a:lnTo>
                <a:lnTo>
                  <a:pt x="11558" y="3845"/>
                </a:lnTo>
                <a:lnTo>
                  <a:pt x="11388" y="3967"/>
                </a:lnTo>
                <a:lnTo>
                  <a:pt x="11242" y="4113"/>
                </a:lnTo>
                <a:lnTo>
                  <a:pt x="10877" y="4453"/>
                </a:lnTo>
                <a:lnTo>
                  <a:pt x="10682" y="4624"/>
                </a:lnTo>
                <a:lnTo>
                  <a:pt x="10536" y="4818"/>
                </a:lnTo>
                <a:lnTo>
                  <a:pt x="9587" y="4745"/>
                </a:lnTo>
                <a:lnTo>
                  <a:pt x="9831" y="4575"/>
                </a:lnTo>
                <a:lnTo>
                  <a:pt x="10074" y="4380"/>
                </a:lnTo>
                <a:lnTo>
                  <a:pt x="10317" y="4210"/>
                </a:lnTo>
                <a:lnTo>
                  <a:pt x="10561" y="4040"/>
                </a:lnTo>
                <a:lnTo>
                  <a:pt x="11047" y="3723"/>
                </a:lnTo>
                <a:lnTo>
                  <a:pt x="11510" y="3358"/>
                </a:lnTo>
                <a:close/>
                <a:moveTo>
                  <a:pt x="12021" y="3772"/>
                </a:moveTo>
                <a:lnTo>
                  <a:pt x="12532" y="4137"/>
                </a:lnTo>
                <a:lnTo>
                  <a:pt x="12313" y="4307"/>
                </a:lnTo>
                <a:lnTo>
                  <a:pt x="12021" y="4551"/>
                </a:lnTo>
                <a:lnTo>
                  <a:pt x="11899" y="4672"/>
                </a:lnTo>
                <a:lnTo>
                  <a:pt x="11777" y="4818"/>
                </a:lnTo>
                <a:lnTo>
                  <a:pt x="11412" y="4843"/>
                </a:lnTo>
                <a:lnTo>
                  <a:pt x="11072" y="4843"/>
                </a:lnTo>
                <a:lnTo>
                  <a:pt x="10828" y="4818"/>
                </a:lnTo>
                <a:lnTo>
                  <a:pt x="11072" y="4648"/>
                </a:lnTo>
                <a:lnTo>
                  <a:pt x="11315" y="4453"/>
                </a:lnTo>
                <a:lnTo>
                  <a:pt x="11534" y="4259"/>
                </a:lnTo>
                <a:lnTo>
                  <a:pt x="11777" y="4064"/>
                </a:lnTo>
                <a:lnTo>
                  <a:pt x="11923" y="3967"/>
                </a:lnTo>
                <a:lnTo>
                  <a:pt x="11996" y="3894"/>
                </a:lnTo>
                <a:lnTo>
                  <a:pt x="12021" y="3821"/>
                </a:lnTo>
                <a:lnTo>
                  <a:pt x="12021" y="3772"/>
                </a:lnTo>
                <a:close/>
                <a:moveTo>
                  <a:pt x="15038" y="6156"/>
                </a:moveTo>
                <a:lnTo>
                  <a:pt x="15281" y="6327"/>
                </a:lnTo>
                <a:lnTo>
                  <a:pt x="15525" y="6473"/>
                </a:lnTo>
                <a:lnTo>
                  <a:pt x="15354" y="6594"/>
                </a:lnTo>
                <a:lnTo>
                  <a:pt x="15184" y="6740"/>
                </a:lnTo>
                <a:lnTo>
                  <a:pt x="15062" y="6862"/>
                </a:lnTo>
                <a:lnTo>
                  <a:pt x="15038" y="6156"/>
                </a:lnTo>
                <a:close/>
                <a:moveTo>
                  <a:pt x="9782" y="511"/>
                </a:moveTo>
                <a:lnTo>
                  <a:pt x="10244" y="925"/>
                </a:lnTo>
                <a:lnTo>
                  <a:pt x="10512" y="1144"/>
                </a:lnTo>
                <a:lnTo>
                  <a:pt x="10804" y="1363"/>
                </a:lnTo>
                <a:lnTo>
                  <a:pt x="11364" y="1777"/>
                </a:lnTo>
                <a:lnTo>
                  <a:pt x="12021" y="2239"/>
                </a:lnTo>
                <a:lnTo>
                  <a:pt x="12629" y="2726"/>
                </a:lnTo>
                <a:lnTo>
                  <a:pt x="13237" y="3237"/>
                </a:lnTo>
                <a:lnTo>
                  <a:pt x="13846" y="3723"/>
                </a:lnTo>
                <a:lnTo>
                  <a:pt x="15111" y="4672"/>
                </a:lnTo>
                <a:lnTo>
                  <a:pt x="15744" y="5135"/>
                </a:lnTo>
                <a:lnTo>
                  <a:pt x="16352" y="5621"/>
                </a:lnTo>
                <a:lnTo>
                  <a:pt x="16838" y="5986"/>
                </a:lnTo>
                <a:lnTo>
                  <a:pt x="17325" y="6302"/>
                </a:lnTo>
                <a:lnTo>
                  <a:pt x="17836" y="6619"/>
                </a:lnTo>
                <a:lnTo>
                  <a:pt x="18347" y="6886"/>
                </a:lnTo>
                <a:lnTo>
                  <a:pt x="18274" y="6959"/>
                </a:lnTo>
                <a:lnTo>
                  <a:pt x="18104" y="7105"/>
                </a:lnTo>
                <a:lnTo>
                  <a:pt x="17909" y="7203"/>
                </a:lnTo>
                <a:lnTo>
                  <a:pt x="17617" y="7373"/>
                </a:lnTo>
                <a:lnTo>
                  <a:pt x="17568" y="7300"/>
                </a:lnTo>
                <a:lnTo>
                  <a:pt x="17520" y="7276"/>
                </a:lnTo>
                <a:lnTo>
                  <a:pt x="17471" y="7251"/>
                </a:lnTo>
                <a:lnTo>
                  <a:pt x="17276" y="7178"/>
                </a:lnTo>
                <a:lnTo>
                  <a:pt x="17106" y="7081"/>
                </a:lnTo>
                <a:lnTo>
                  <a:pt x="16936" y="6959"/>
                </a:lnTo>
                <a:lnTo>
                  <a:pt x="16790" y="6838"/>
                </a:lnTo>
                <a:lnTo>
                  <a:pt x="16473" y="6570"/>
                </a:lnTo>
                <a:lnTo>
                  <a:pt x="16303" y="6473"/>
                </a:lnTo>
                <a:lnTo>
                  <a:pt x="16133" y="6375"/>
                </a:lnTo>
                <a:lnTo>
                  <a:pt x="15865" y="6229"/>
                </a:lnTo>
                <a:lnTo>
                  <a:pt x="15598" y="6059"/>
                </a:lnTo>
                <a:lnTo>
                  <a:pt x="15306" y="5889"/>
                </a:lnTo>
                <a:lnTo>
                  <a:pt x="15160" y="5816"/>
                </a:lnTo>
                <a:lnTo>
                  <a:pt x="15038" y="5767"/>
                </a:lnTo>
                <a:lnTo>
                  <a:pt x="15014" y="5426"/>
                </a:lnTo>
                <a:lnTo>
                  <a:pt x="14989" y="5256"/>
                </a:lnTo>
                <a:lnTo>
                  <a:pt x="14916" y="5110"/>
                </a:lnTo>
                <a:lnTo>
                  <a:pt x="14916" y="5037"/>
                </a:lnTo>
                <a:lnTo>
                  <a:pt x="14892" y="4964"/>
                </a:lnTo>
                <a:lnTo>
                  <a:pt x="14868" y="4916"/>
                </a:lnTo>
                <a:lnTo>
                  <a:pt x="14795" y="4867"/>
                </a:lnTo>
                <a:lnTo>
                  <a:pt x="14624" y="4770"/>
                </a:lnTo>
                <a:lnTo>
                  <a:pt x="14430" y="4721"/>
                </a:lnTo>
                <a:lnTo>
                  <a:pt x="14235" y="4697"/>
                </a:lnTo>
                <a:lnTo>
                  <a:pt x="14040" y="4672"/>
                </a:lnTo>
                <a:lnTo>
                  <a:pt x="12751" y="3796"/>
                </a:lnTo>
                <a:lnTo>
                  <a:pt x="12118" y="3334"/>
                </a:lnTo>
                <a:lnTo>
                  <a:pt x="11485" y="2872"/>
                </a:lnTo>
                <a:lnTo>
                  <a:pt x="11242" y="2701"/>
                </a:lnTo>
                <a:lnTo>
                  <a:pt x="10974" y="2531"/>
                </a:lnTo>
                <a:lnTo>
                  <a:pt x="10463" y="2239"/>
                </a:lnTo>
                <a:lnTo>
                  <a:pt x="10269" y="2093"/>
                </a:lnTo>
                <a:lnTo>
                  <a:pt x="10098" y="1947"/>
                </a:lnTo>
                <a:lnTo>
                  <a:pt x="9928" y="1801"/>
                </a:lnTo>
                <a:lnTo>
                  <a:pt x="9758" y="1655"/>
                </a:lnTo>
                <a:lnTo>
                  <a:pt x="9733" y="1558"/>
                </a:lnTo>
                <a:lnTo>
                  <a:pt x="9685" y="1485"/>
                </a:lnTo>
                <a:lnTo>
                  <a:pt x="9587" y="1436"/>
                </a:lnTo>
                <a:lnTo>
                  <a:pt x="9539" y="1436"/>
                </a:lnTo>
                <a:lnTo>
                  <a:pt x="9466" y="1460"/>
                </a:lnTo>
                <a:lnTo>
                  <a:pt x="9271" y="1558"/>
                </a:lnTo>
                <a:lnTo>
                  <a:pt x="9101" y="1655"/>
                </a:lnTo>
                <a:lnTo>
                  <a:pt x="8784" y="1923"/>
                </a:lnTo>
                <a:lnTo>
                  <a:pt x="8444" y="2190"/>
                </a:lnTo>
                <a:lnTo>
                  <a:pt x="8127" y="2434"/>
                </a:lnTo>
                <a:lnTo>
                  <a:pt x="7738" y="2677"/>
                </a:lnTo>
                <a:lnTo>
                  <a:pt x="7373" y="2969"/>
                </a:lnTo>
                <a:lnTo>
                  <a:pt x="6668" y="3529"/>
                </a:lnTo>
                <a:lnTo>
                  <a:pt x="5913" y="4137"/>
                </a:lnTo>
                <a:lnTo>
                  <a:pt x="5524" y="4453"/>
                </a:lnTo>
                <a:lnTo>
                  <a:pt x="5183" y="4794"/>
                </a:lnTo>
                <a:lnTo>
                  <a:pt x="5183" y="4818"/>
                </a:lnTo>
                <a:lnTo>
                  <a:pt x="4624" y="4867"/>
                </a:lnTo>
                <a:lnTo>
                  <a:pt x="4234" y="4891"/>
                </a:lnTo>
                <a:lnTo>
                  <a:pt x="4015" y="4940"/>
                </a:lnTo>
                <a:lnTo>
                  <a:pt x="3942" y="4989"/>
                </a:lnTo>
                <a:lnTo>
                  <a:pt x="3869" y="5062"/>
                </a:lnTo>
                <a:lnTo>
                  <a:pt x="3796" y="5037"/>
                </a:lnTo>
                <a:lnTo>
                  <a:pt x="3723" y="5062"/>
                </a:lnTo>
                <a:lnTo>
                  <a:pt x="3675" y="5110"/>
                </a:lnTo>
                <a:lnTo>
                  <a:pt x="3650" y="5183"/>
                </a:lnTo>
                <a:lnTo>
                  <a:pt x="3602" y="5402"/>
                </a:lnTo>
                <a:lnTo>
                  <a:pt x="3602" y="5621"/>
                </a:lnTo>
                <a:lnTo>
                  <a:pt x="3480" y="5645"/>
                </a:lnTo>
                <a:lnTo>
                  <a:pt x="3358" y="5694"/>
                </a:lnTo>
                <a:lnTo>
                  <a:pt x="3237" y="5767"/>
                </a:lnTo>
                <a:lnTo>
                  <a:pt x="3115" y="5864"/>
                </a:lnTo>
                <a:lnTo>
                  <a:pt x="2920" y="6035"/>
                </a:lnTo>
                <a:lnTo>
                  <a:pt x="2726" y="6229"/>
                </a:lnTo>
                <a:lnTo>
                  <a:pt x="2166" y="6765"/>
                </a:lnTo>
                <a:lnTo>
                  <a:pt x="1874" y="7008"/>
                </a:lnTo>
                <a:lnTo>
                  <a:pt x="1582" y="7227"/>
                </a:lnTo>
                <a:lnTo>
                  <a:pt x="1509" y="7300"/>
                </a:lnTo>
                <a:lnTo>
                  <a:pt x="1241" y="7203"/>
                </a:lnTo>
                <a:lnTo>
                  <a:pt x="998" y="7130"/>
                </a:lnTo>
                <a:lnTo>
                  <a:pt x="779" y="7008"/>
                </a:lnTo>
                <a:lnTo>
                  <a:pt x="584" y="6838"/>
                </a:lnTo>
                <a:lnTo>
                  <a:pt x="901" y="6667"/>
                </a:lnTo>
                <a:lnTo>
                  <a:pt x="1217" y="6473"/>
                </a:lnTo>
                <a:lnTo>
                  <a:pt x="1825" y="6035"/>
                </a:lnTo>
                <a:lnTo>
                  <a:pt x="3018" y="5135"/>
                </a:lnTo>
                <a:lnTo>
                  <a:pt x="4307" y="4161"/>
                </a:lnTo>
                <a:lnTo>
                  <a:pt x="5646" y="3164"/>
                </a:lnTo>
                <a:lnTo>
                  <a:pt x="6814" y="2361"/>
                </a:lnTo>
                <a:lnTo>
                  <a:pt x="7981" y="1558"/>
                </a:lnTo>
                <a:lnTo>
                  <a:pt x="8395" y="1266"/>
                </a:lnTo>
                <a:lnTo>
                  <a:pt x="8833" y="949"/>
                </a:lnTo>
                <a:lnTo>
                  <a:pt x="9076" y="828"/>
                </a:lnTo>
                <a:lnTo>
                  <a:pt x="9295" y="706"/>
                </a:lnTo>
                <a:lnTo>
                  <a:pt x="9539" y="584"/>
                </a:lnTo>
                <a:lnTo>
                  <a:pt x="9782" y="511"/>
                </a:lnTo>
                <a:close/>
                <a:moveTo>
                  <a:pt x="3577" y="6132"/>
                </a:moveTo>
                <a:lnTo>
                  <a:pt x="3577" y="6497"/>
                </a:lnTo>
                <a:lnTo>
                  <a:pt x="3383" y="6643"/>
                </a:lnTo>
                <a:lnTo>
                  <a:pt x="3188" y="6813"/>
                </a:lnTo>
                <a:lnTo>
                  <a:pt x="2847" y="7130"/>
                </a:lnTo>
                <a:lnTo>
                  <a:pt x="2531" y="7397"/>
                </a:lnTo>
                <a:lnTo>
                  <a:pt x="2385" y="7543"/>
                </a:lnTo>
                <a:lnTo>
                  <a:pt x="2263" y="7714"/>
                </a:lnTo>
                <a:lnTo>
                  <a:pt x="1971" y="7519"/>
                </a:lnTo>
                <a:lnTo>
                  <a:pt x="2190" y="7373"/>
                </a:lnTo>
                <a:lnTo>
                  <a:pt x="2409" y="7178"/>
                </a:lnTo>
                <a:lnTo>
                  <a:pt x="2823" y="6813"/>
                </a:lnTo>
                <a:lnTo>
                  <a:pt x="3334" y="6327"/>
                </a:lnTo>
                <a:lnTo>
                  <a:pt x="3456" y="6229"/>
                </a:lnTo>
                <a:lnTo>
                  <a:pt x="3577" y="6132"/>
                </a:lnTo>
                <a:close/>
                <a:moveTo>
                  <a:pt x="7738" y="7008"/>
                </a:moveTo>
                <a:lnTo>
                  <a:pt x="7690" y="7032"/>
                </a:lnTo>
                <a:lnTo>
                  <a:pt x="7641" y="7057"/>
                </a:lnTo>
                <a:lnTo>
                  <a:pt x="7422" y="7251"/>
                </a:lnTo>
                <a:lnTo>
                  <a:pt x="7203" y="7397"/>
                </a:lnTo>
                <a:lnTo>
                  <a:pt x="7081" y="7446"/>
                </a:lnTo>
                <a:lnTo>
                  <a:pt x="6935" y="7495"/>
                </a:lnTo>
                <a:lnTo>
                  <a:pt x="6814" y="7519"/>
                </a:lnTo>
                <a:lnTo>
                  <a:pt x="6668" y="7519"/>
                </a:lnTo>
                <a:lnTo>
                  <a:pt x="6765" y="7130"/>
                </a:lnTo>
                <a:lnTo>
                  <a:pt x="6765" y="7105"/>
                </a:lnTo>
                <a:lnTo>
                  <a:pt x="6716" y="7105"/>
                </a:lnTo>
                <a:lnTo>
                  <a:pt x="6595" y="7178"/>
                </a:lnTo>
                <a:lnTo>
                  <a:pt x="6522" y="7300"/>
                </a:lnTo>
                <a:lnTo>
                  <a:pt x="6449" y="7422"/>
                </a:lnTo>
                <a:lnTo>
                  <a:pt x="6376" y="7543"/>
                </a:lnTo>
                <a:lnTo>
                  <a:pt x="6351" y="7616"/>
                </a:lnTo>
                <a:lnTo>
                  <a:pt x="6376" y="7665"/>
                </a:lnTo>
                <a:lnTo>
                  <a:pt x="6400" y="7714"/>
                </a:lnTo>
                <a:lnTo>
                  <a:pt x="6449" y="7738"/>
                </a:lnTo>
                <a:lnTo>
                  <a:pt x="6619" y="7787"/>
                </a:lnTo>
                <a:lnTo>
                  <a:pt x="6765" y="7811"/>
                </a:lnTo>
                <a:lnTo>
                  <a:pt x="6935" y="7811"/>
                </a:lnTo>
                <a:lnTo>
                  <a:pt x="7081" y="7762"/>
                </a:lnTo>
                <a:lnTo>
                  <a:pt x="7227" y="7714"/>
                </a:lnTo>
                <a:lnTo>
                  <a:pt x="7373" y="7641"/>
                </a:lnTo>
                <a:lnTo>
                  <a:pt x="7641" y="7495"/>
                </a:lnTo>
                <a:lnTo>
                  <a:pt x="7690" y="7568"/>
                </a:lnTo>
                <a:lnTo>
                  <a:pt x="7738" y="7641"/>
                </a:lnTo>
                <a:lnTo>
                  <a:pt x="7811" y="7714"/>
                </a:lnTo>
                <a:lnTo>
                  <a:pt x="7908" y="7738"/>
                </a:lnTo>
                <a:lnTo>
                  <a:pt x="8006" y="7787"/>
                </a:lnTo>
                <a:lnTo>
                  <a:pt x="8371" y="7787"/>
                </a:lnTo>
                <a:lnTo>
                  <a:pt x="8517" y="7762"/>
                </a:lnTo>
                <a:lnTo>
                  <a:pt x="8687" y="7714"/>
                </a:lnTo>
                <a:lnTo>
                  <a:pt x="8760" y="7689"/>
                </a:lnTo>
                <a:lnTo>
                  <a:pt x="8809" y="7689"/>
                </a:lnTo>
                <a:lnTo>
                  <a:pt x="8979" y="7714"/>
                </a:lnTo>
                <a:lnTo>
                  <a:pt x="9125" y="7714"/>
                </a:lnTo>
                <a:lnTo>
                  <a:pt x="9247" y="7665"/>
                </a:lnTo>
                <a:lnTo>
                  <a:pt x="9393" y="7592"/>
                </a:lnTo>
                <a:lnTo>
                  <a:pt x="9514" y="7495"/>
                </a:lnTo>
                <a:lnTo>
                  <a:pt x="9563" y="7568"/>
                </a:lnTo>
                <a:lnTo>
                  <a:pt x="9612" y="7616"/>
                </a:lnTo>
                <a:lnTo>
                  <a:pt x="9709" y="7665"/>
                </a:lnTo>
                <a:lnTo>
                  <a:pt x="9782" y="7689"/>
                </a:lnTo>
                <a:lnTo>
                  <a:pt x="9879" y="7689"/>
                </a:lnTo>
                <a:lnTo>
                  <a:pt x="9977" y="7665"/>
                </a:lnTo>
                <a:lnTo>
                  <a:pt x="10171" y="7592"/>
                </a:lnTo>
                <a:lnTo>
                  <a:pt x="10317" y="7592"/>
                </a:lnTo>
                <a:lnTo>
                  <a:pt x="10512" y="7665"/>
                </a:lnTo>
                <a:lnTo>
                  <a:pt x="10755" y="7714"/>
                </a:lnTo>
                <a:lnTo>
                  <a:pt x="11023" y="7738"/>
                </a:lnTo>
                <a:lnTo>
                  <a:pt x="11315" y="7762"/>
                </a:lnTo>
                <a:lnTo>
                  <a:pt x="11875" y="7762"/>
                </a:lnTo>
                <a:lnTo>
                  <a:pt x="12167" y="7714"/>
                </a:lnTo>
                <a:lnTo>
                  <a:pt x="12434" y="7665"/>
                </a:lnTo>
                <a:lnTo>
                  <a:pt x="12678" y="7592"/>
                </a:lnTo>
                <a:lnTo>
                  <a:pt x="12751" y="7543"/>
                </a:lnTo>
                <a:lnTo>
                  <a:pt x="12775" y="7495"/>
                </a:lnTo>
                <a:lnTo>
                  <a:pt x="12799" y="7446"/>
                </a:lnTo>
                <a:lnTo>
                  <a:pt x="12799" y="7373"/>
                </a:lnTo>
                <a:lnTo>
                  <a:pt x="12751" y="7324"/>
                </a:lnTo>
                <a:lnTo>
                  <a:pt x="12726" y="7276"/>
                </a:lnTo>
                <a:lnTo>
                  <a:pt x="12653" y="7251"/>
                </a:lnTo>
                <a:lnTo>
                  <a:pt x="12580" y="7251"/>
                </a:lnTo>
                <a:lnTo>
                  <a:pt x="12021" y="7373"/>
                </a:lnTo>
                <a:lnTo>
                  <a:pt x="11729" y="7397"/>
                </a:lnTo>
                <a:lnTo>
                  <a:pt x="11412" y="7446"/>
                </a:lnTo>
                <a:lnTo>
                  <a:pt x="11120" y="7446"/>
                </a:lnTo>
                <a:lnTo>
                  <a:pt x="10828" y="7422"/>
                </a:lnTo>
                <a:lnTo>
                  <a:pt x="10536" y="7349"/>
                </a:lnTo>
                <a:lnTo>
                  <a:pt x="10415" y="7300"/>
                </a:lnTo>
                <a:lnTo>
                  <a:pt x="10269" y="7227"/>
                </a:lnTo>
                <a:lnTo>
                  <a:pt x="10196" y="7203"/>
                </a:lnTo>
                <a:lnTo>
                  <a:pt x="10123" y="7227"/>
                </a:lnTo>
                <a:lnTo>
                  <a:pt x="10025" y="7300"/>
                </a:lnTo>
                <a:lnTo>
                  <a:pt x="9977" y="7324"/>
                </a:lnTo>
                <a:lnTo>
                  <a:pt x="9928" y="7300"/>
                </a:lnTo>
                <a:lnTo>
                  <a:pt x="9831" y="7251"/>
                </a:lnTo>
                <a:lnTo>
                  <a:pt x="9733" y="7130"/>
                </a:lnTo>
                <a:lnTo>
                  <a:pt x="9685" y="7057"/>
                </a:lnTo>
                <a:lnTo>
                  <a:pt x="9612" y="7008"/>
                </a:lnTo>
                <a:lnTo>
                  <a:pt x="9514" y="7008"/>
                </a:lnTo>
                <a:lnTo>
                  <a:pt x="9490" y="7032"/>
                </a:lnTo>
                <a:lnTo>
                  <a:pt x="9441" y="7057"/>
                </a:lnTo>
                <a:lnTo>
                  <a:pt x="9344" y="7203"/>
                </a:lnTo>
                <a:lnTo>
                  <a:pt x="9198" y="7324"/>
                </a:lnTo>
                <a:lnTo>
                  <a:pt x="9125" y="7349"/>
                </a:lnTo>
                <a:lnTo>
                  <a:pt x="9052" y="7373"/>
                </a:lnTo>
                <a:lnTo>
                  <a:pt x="8955" y="7373"/>
                </a:lnTo>
                <a:lnTo>
                  <a:pt x="8857" y="7324"/>
                </a:lnTo>
                <a:lnTo>
                  <a:pt x="8784" y="7300"/>
                </a:lnTo>
                <a:lnTo>
                  <a:pt x="8711" y="7324"/>
                </a:lnTo>
                <a:lnTo>
                  <a:pt x="8517" y="7422"/>
                </a:lnTo>
                <a:lnTo>
                  <a:pt x="8371" y="7446"/>
                </a:lnTo>
                <a:lnTo>
                  <a:pt x="8225" y="7470"/>
                </a:lnTo>
                <a:lnTo>
                  <a:pt x="8103" y="7470"/>
                </a:lnTo>
                <a:lnTo>
                  <a:pt x="8006" y="7446"/>
                </a:lnTo>
                <a:lnTo>
                  <a:pt x="7957" y="7397"/>
                </a:lnTo>
                <a:lnTo>
                  <a:pt x="7933" y="7349"/>
                </a:lnTo>
                <a:lnTo>
                  <a:pt x="7908" y="7300"/>
                </a:lnTo>
                <a:lnTo>
                  <a:pt x="7908" y="7227"/>
                </a:lnTo>
                <a:lnTo>
                  <a:pt x="7933" y="7154"/>
                </a:lnTo>
                <a:lnTo>
                  <a:pt x="7908" y="7105"/>
                </a:lnTo>
                <a:lnTo>
                  <a:pt x="7884" y="7081"/>
                </a:lnTo>
                <a:lnTo>
                  <a:pt x="7835" y="7032"/>
                </a:lnTo>
                <a:lnTo>
                  <a:pt x="7787" y="7032"/>
                </a:lnTo>
                <a:lnTo>
                  <a:pt x="7738" y="7008"/>
                </a:lnTo>
                <a:close/>
                <a:moveTo>
                  <a:pt x="15841" y="6667"/>
                </a:moveTo>
                <a:lnTo>
                  <a:pt x="16108" y="6765"/>
                </a:lnTo>
                <a:lnTo>
                  <a:pt x="16206" y="6813"/>
                </a:lnTo>
                <a:lnTo>
                  <a:pt x="16279" y="6886"/>
                </a:lnTo>
                <a:lnTo>
                  <a:pt x="15914" y="7178"/>
                </a:lnTo>
                <a:lnTo>
                  <a:pt x="15549" y="7495"/>
                </a:lnTo>
                <a:lnTo>
                  <a:pt x="15306" y="7714"/>
                </a:lnTo>
                <a:lnTo>
                  <a:pt x="15184" y="7860"/>
                </a:lnTo>
                <a:lnTo>
                  <a:pt x="15087" y="8006"/>
                </a:lnTo>
                <a:lnTo>
                  <a:pt x="15087" y="7227"/>
                </a:lnTo>
                <a:lnTo>
                  <a:pt x="15208" y="7154"/>
                </a:lnTo>
                <a:lnTo>
                  <a:pt x="15306" y="7057"/>
                </a:lnTo>
                <a:lnTo>
                  <a:pt x="15525" y="6862"/>
                </a:lnTo>
                <a:lnTo>
                  <a:pt x="15646" y="6789"/>
                </a:lnTo>
                <a:lnTo>
                  <a:pt x="15792" y="6716"/>
                </a:lnTo>
                <a:lnTo>
                  <a:pt x="15841" y="6667"/>
                </a:lnTo>
                <a:close/>
                <a:moveTo>
                  <a:pt x="3577" y="6959"/>
                </a:moveTo>
                <a:lnTo>
                  <a:pt x="3577" y="7349"/>
                </a:lnTo>
                <a:lnTo>
                  <a:pt x="3456" y="7397"/>
                </a:lnTo>
                <a:lnTo>
                  <a:pt x="3358" y="7495"/>
                </a:lnTo>
                <a:lnTo>
                  <a:pt x="3188" y="7689"/>
                </a:lnTo>
                <a:lnTo>
                  <a:pt x="2993" y="7908"/>
                </a:lnTo>
                <a:lnTo>
                  <a:pt x="2799" y="8127"/>
                </a:lnTo>
                <a:lnTo>
                  <a:pt x="2507" y="7884"/>
                </a:lnTo>
                <a:lnTo>
                  <a:pt x="2458" y="7860"/>
                </a:lnTo>
                <a:lnTo>
                  <a:pt x="2726" y="7641"/>
                </a:lnTo>
                <a:lnTo>
                  <a:pt x="2969" y="7446"/>
                </a:lnTo>
                <a:lnTo>
                  <a:pt x="3577" y="6959"/>
                </a:lnTo>
                <a:close/>
                <a:moveTo>
                  <a:pt x="3577" y="7762"/>
                </a:moveTo>
                <a:lnTo>
                  <a:pt x="3577" y="8176"/>
                </a:lnTo>
                <a:lnTo>
                  <a:pt x="3626" y="8590"/>
                </a:lnTo>
                <a:lnTo>
                  <a:pt x="3650" y="8930"/>
                </a:lnTo>
                <a:lnTo>
                  <a:pt x="2969" y="8273"/>
                </a:lnTo>
                <a:lnTo>
                  <a:pt x="3164" y="8127"/>
                </a:lnTo>
                <a:lnTo>
                  <a:pt x="3358" y="7957"/>
                </a:lnTo>
                <a:lnTo>
                  <a:pt x="3577" y="7762"/>
                </a:lnTo>
                <a:close/>
                <a:moveTo>
                  <a:pt x="16522" y="7154"/>
                </a:moveTo>
                <a:lnTo>
                  <a:pt x="16595" y="7203"/>
                </a:lnTo>
                <a:lnTo>
                  <a:pt x="16717" y="7324"/>
                </a:lnTo>
                <a:lnTo>
                  <a:pt x="16863" y="7446"/>
                </a:lnTo>
                <a:lnTo>
                  <a:pt x="17033" y="7543"/>
                </a:lnTo>
                <a:lnTo>
                  <a:pt x="17203" y="7616"/>
                </a:lnTo>
                <a:lnTo>
                  <a:pt x="17057" y="7689"/>
                </a:lnTo>
                <a:lnTo>
                  <a:pt x="16546" y="8030"/>
                </a:lnTo>
                <a:lnTo>
                  <a:pt x="16035" y="8395"/>
                </a:lnTo>
                <a:lnTo>
                  <a:pt x="15573" y="8784"/>
                </a:lnTo>
                <a:lnTo>
                  <a:pt x="15111" y="9198"/>
                </a:lnTo>
                <a:lnTo>
                  <a:pt x="15087" y="8127"/>
                </a:lnTo>
                <a:lnTo>
                  <a:pt x="15257" y="8079"/>
                </a:lnTo>
                <a:lnTo>
                  <a:pt x="15427" y="8006"/>
                </a:lnTo>
                <a:lnTo>
                  <a:pt x="15573" y="7908"/>
                </a:lnTo>
                <a:lnTo>
                  <a:pt x="15719" y="7787"/>
                </a:lnTo>
                <a:lnTo>
                  <a:pt x="16522" y="7154"/>
                </a:lnTo>
                <a:close/>
                <a:moveTo>
                  <a:pt x="6862" y="8395"/>
                </a:moveTo>
                <a:lnTo>
                  <a:pt x="6765" y="8492"/>
                </a:lnTo>
                <a:lnTo>
                  <a:pt x="6668" y="8590"/>
                </a:lnTo>
                <a:lnTo>
                  <a:pt x="6619" y="8736"/>
                </a:lnTo>
                <a:lnTo>
                  <a:pt x="6595" y="8857"/>
                </a:lnTo>
                <a:lnTo>
                  <a:pt x="6595" y="9003"/>
                </a:lnTo>
                <a:lnTo>
                  <a:pt x="6643" y="9125"/>
                </a:lnTo>
                <a:lnTo>
                  <a:pt x="6741" y="9222"/>
                </a:lnTo>
                <a:lnTo>
                  <a:pt x="6862" y="9295"/>
                </a:lnTo>
                <a:lnTo>
                  <a:pt x="7008" y="9320"/>
                </a:lnTo>
                <a:lnTo>
                  <a:pt x="7154" y="9344"/>
                </a:lnTo>
                <a:lnTo>
                  <a:pt x="7300" y="9295"/>
                </a:lnTo>
                <a:lnTo>
                  <a:pt x="7446" y="9247"/>
                </a:lnTo>
                <a:lnTo>
                  <a:pt x="7568" y="9174"/>
                </a:lnTo>
                <a:lnTo>
                  <a:pt x="7714" y="9101"/>
                </a:lnTo>
                <a:lnTo>
                  <a:pt x="7957" y="8906"/>
                </a:lnTo>
                <a:lnTo>
                  <a:pt x="8103" y="9028"/>
                </a:lnTo>
                <a:lnTo>
                  <a:pt x="8273" y="9101"/>
                </a:lnTo>
                <a:lnTo>
                  <a:pt x="8468" y="9149"/>
                </a:lnTo>
                <a:lnTo>
                  <a:pt x="8687" y="9174"/>
                </a:lnTo>
                <a:lnTo>
                  <a:pt x="8906" y="9174"/>
                </a:lnTo>
                <a:lnTo>
                  <a:pt x="9125" y="9125"/>
                </a:lnTo>
                <a:lnTo>
                  <a:pt x="9344" y="9076"/>
                </a:lnTo>
                <a:lnTo>
                  <a:pt x="9539" y="9003"/>
                </a:lnTo>
                <a:lnTo>
                  <a:pt x="9539" y="9076"/>
                </a:lnTo>
                <a:lnTo>
                  <a:pt x="9587" y="9149"/>
                </a:lnTo>
                <a:lnTo>
                  <a:pt x="9636" y="9198"/>
                </a:lnTo>
                <a:lnTo>
                  <a:pt x="9709" y="9198"/>
                </a:lnTo>
                <a:lnTo>
                  <a:pt x="9879" y="9174"/>
                </a:lnTo>
                <a:lnTo>
                  <a:pt x="10050" y="9125"/>
                </a:lnTo>
                <a:lnTo>
                  <a:pt x="10196" y="9052"/>
                </a:lnTo>
                <a:lnTo>
                  <a:pt x="10342" y="8979"/>
                </a:lnTo>
                <a:lnTo>
                  <a:pt x="10415" y="9052"/>
                </a:lnTo>
                <a:lnTo>
                  <a:pt x="10488" y="9125"/>
                </a:lnTo>
                <a:lnTo>
                  <a:pt x="10585" y="9174"/>
                </a:lnTo>
                <a:lnTo>
                  <a:pt x="10780" y="9174"/>
                </a:lnTo>
                <a:lnTo>
                  <a:pt x="10877" y="9149"/>
                </a:lnTo>
                <a:lnTo>
                  <a:pt x="10999" y="9125"/>
                </a:lnTo>
                <a:lnTo>
                  <a:pt x="11096" y="9052"/>
                </a:lnTo>
                <a:lnTo>
                  <a:pt x="11120" y="9125"/>
                </a:lnTo>
                <a:lnTo>
                  <a:pt x="11193" y="9174"/>
                </a:lnTo>
                <a:lnTo>
                  <a:pt x="11266" y="9198"/>
                </a:lnTo>
                <a:lnTo>
                  <a:pt x="11364" y="9174"/>
                </a:lnTo>
                <a:lnTo>
                  <a:pt x="11534" y="9101"/>
                </a:lnTo>
                <a:lnTo>
                  <a:pt x="11704" y="9076"/>
                </a:lnTo>
                <a:lnTo>
                  <a:pt x="11899" y="9076"/>
                </a:lnTo>
                <a:lnTo>
                  <a:pt x="12069" y="9101"/>
                </a:lnTo>
                <a:lnTo>
                  <a:pt x="12459" y="9101"/>
                </a:lnTo>
                <a:lnTo>
                  <a:pt x="12629" y="9052"/>
                </a:lnTo>
                <a:lnTo>
                  <a:pt x="12824" y="8979"/>
                </a:lnTo>
                <a:lnTo>
                  <a:pt x="12872" y="8930"/>
                </a:lnTo>
                <a:lnTo>
                  <a:pt x="12897" y="8882"/>
                </a:lnTo>
                <a:lnTo>
                  <a:pt x="12897" y="8809"/>
                </a:lnTo>
                <a:lnTo>
                  <a:pt x="12872" y="8760"/>
                </a:lnTo>
                <a:lnTo>
                  <a:pt x="12824" y="8711"/>
                </a:lnTo>
                <a:lnTo>
                  <a:pt x="12775" y="8687"/>
                </a:lnTo>
                <a:lnTo>
                  <a:pt x="12702" y="8663"/>
                </a:lnTo>
                <a:lnTo>
                  <a:pt x="12629" y="8687"/>
                </a:lnTo>
                <a:lnTo>
                  <a:pt x="12483" y="8736"/>
                </a:lnTo>
                <a:lnTo>
                  <a:pt x="12337" y="8760"/>
                </a:lnTo>
                <a:lnTo>
                  <a:pt x="11583" y="8760"/>
                </a:lnTo>
                <a:lnTo>
                  <a:pt x="11437" y="8784"/>
                </a:lnTo>
                <a:lnTo>
                  <a:pt x="11437" y="8687"/>
                </a:lnTo>
                <a:lnTo>
                  <a:pt x="11437" y="8638"/>
                </a:lnTo>
                <a:lnTo>
                  <a:pt x="11412" y="8590"/>
                </a:lnTo>
                <a:lnTo>
                  <a:pt x="11339" y="8517"/>
                </a:lnTo>
                <a:lnTo>
                  <a:pt x="11242" y="8517"/>
                </a:lnTo>
                <a:lnTo>
                  <a:pt x="11193" y="8541"/>
                </a:lnTo>
                <a:lnTo>
                  <a:pt x="11145" y="8565"/>
                </a:lnTo>
                <a:lnTo>
                  <a:pt x="11023" y="8711"/>
                </a:lnTo>
                <a:lnTo>
                  <a:pt x="10926" y="8784"/>
                </a:lnTo>
                <a:lnTo>
                  <a:pt x="10853" y="8833"/>
                </a:lnTo>
                <a:lnTo>
                  <a:pt x="10755" y="8857"/>
                </a:lnTo>
                <a:lnTo>
                  <a:pt x="10682" y="8857"/>
                </a:lnTo>
                <a:lnTo>
                  <a:pt x="10609" y="8784"/>
                </a:lnTo>
                <a:lnTo>
                  <a:pt x="10561" y="8638"/>
                </a:lnTo>
                <a:lnTo>
                  <a:pt x="10512" y="8565"/>
                </a:lnTo>
                <a:lnTo>
                  <a:pt x="10439" y="8517"/>
                </a:lnTo>
                <a:lnTo>
                  <a:pt x="10342" y="8517"/>
                </a:lnTo>
                <a:lnTo>
                  <a:pt x="10317" y="8541"/>
                </a:lnTo>
                <a:lnTo>
                  <a:pt x="10269" y="8565"/>
                </a:lnTo>
                <a:lnTo>
                  <a:pt x="10123" y="8711"/>
                </a:lnTo>
                <a:lnTo>
                  <a:pt x="10025" y="8760"/>
                </a:lnTo>
                <a:lnTo>
                  <a:pt x="9928" y="8809"/>
                </a:lnTo>
                <a:lnTo>
                  <a:pt x="9977" y="8638"/>
                </a:lnTo>
                <a:lnTo>
                  <a:pt x="9977" y="8565"/>
                </a:lnTo>
                <a:lnTo>
                  <a:pt x="9952" y="8517"/>
                </a:lnTo>
                <a:lnTo>
                  <a:pt x="9928" y="8468"/>
                </a:lnTo>
                <a:lnTo>
                  <a:pt x="9879" y="8444"/>
                </a:lnTo>
                <a:lnTo>
                  <a:pt x="9806" y="8419"/>
                </a:lnTo>
                <a:lnTo>
                  <a:pt x="9758" y="8419"/>
                </a:lnTo>
                <a:lnTo>
                  <a:pt x="9709" y="8444"/>
                </a:lnTo>
                <a:lnTo>
                  <a:pt x="9660" y="8492"/>
                </a:lnTo>
                <a:lnTo>
                  <a:pt x="9612" y="8565"/>
                </a:lnTo>
                <a:lnTo>
                  <a:pt x="9563" y="8614"/>
                </a:lnTo>
                <a:lnTo>
                  <a:pt x="9368" y="8687"/>
                </a:lnTo>
                <a:lnTo>
                  <a:pt x="9149" y="8760"/>
                </a:lnTo>
                <a:lnTo>
                  <a:pt x="8906" y="8809"/>
                </a:lnTo>
                <a:lnTo>
                  <a:pt x="8638" y="8809"/>
                </a:lnTo>
                <a:lnTo>
                  <a:pt x="8419" y="8784"/>
                </a:lnTo>
                <a:lnTo>
                  <a:pt x="8346" y="8760"/>
                </a:lnTo>
                <a:lnTo>
                  <a:pt x="8273" y="8711"/>
                </a:lnTo>
                <a:lnTo>
                  <a:pt x="8200" y="8663"/>
                </a:lnTo>
                <a:lnTo>
                  <a:pt x="8176" y="8590"/>
                </a:lnTo>
                <a:lnTo>
                  <a:pt x="8152" y="8541"/>
                </a:lnTo>
                <a:lnTo>
                  <a:pt x="8127" y="8517"/>
                </a:lnTo>
                <a:lnTo>
                  <a:pt x="8054" y="8468"/>
                </a:lnTo>
                <a:lnTo>
                  <a:pt x="7957" y="8468"/>
                </a:lnTo>
                <a:lnTo>
                  <a:pt x="7884" y="8517"/>
                </a:lnTo>
                <a:lnTo>
                  <a:pt x="7665" y="8687"/>
                </a:lnTo>
                <a:lnTo>
                  <a:pt x="7446" y="8833"/>
                </a:lnTo>
                <a:lnTo>
                  <a:pt x="7203" y="8955"/>
                </a:lnTo>
                <a:lnTo>
                  <a:pt x="7106" y="8979"/>
                </a:lnTo>
                <a:lnTo>
                  <a:pt x="7033" y="8955"/>
                </a:lnTo>
                <a:lnTo>
                  <a:pt x="6984" y="8906"/>
                </a:lnTo>
                <a:lnTo>
                  <a:pt x="6935" y="8833"/>
                </a:lnTo>
                <a:lnTo>
                  <a:pt x="6911" y="8736"/>
                </a:lnTo>
                <a:lnTo>
                  <a:pt x="6911" y="8638"/>
                </a:lnTo>
                <a:lnTo>
                  <a:pt x="6911" y="8541"/>
                </a:lnTo>
                <a:lnTo>
                  <a:pt x="6935" y="8444"/>
                </a:lnTo>
                <a:lnTo>
                  <a:pt x="6935" y="8419"/>
                </a:lnTo>
                <a:lnTo>
                  <a:pt x="6911" y="8419"/>
                </a:lnTo>
                <a:lnTo>
                  <a:pt x="6887" y="8395"/>
                </a:lnTo>
                <a:close/>
                <a:moveTo>
                  <a:pt x="7811" y="9709"/>
                </a:moveTo>
                <a:lnTo>
                  <a:pt x="7763" y="9733"/>
                </a:lnTo>
                <a:lnTo>
                  <a:pt x="7690" y="9758"/>
                </a:lnTo>
                <a:lnTo>
                  <a:pt x="7641" y="9806"/>
                </a:lnTo>
                <a:lnTo>
                  <a:pt x="7592" y="9904"/>
                </a:lnTo>
                <a:lnTo>
                  <a:pt x="7495" y="9977"/>
                </a:lnTo>
                <a:lnTo>
                  <a:pt x="7398" y="10074"/>
                </a:lnTo>
                <a:lnTo>
                  <a:pt x="7276" y="10171"/>
                </a:lnTo>
                <a:lnTo>
                  <a:pt x="7154" y="10220"/>
                </a:lnTo>
                <a:lnTo>
                  <a:pt x="7057" y="10220"/>
                </a:lnTo>
                <a:lnTo>
                  <a:pt x="7008" y="10196"/>
                </a:lnTo>
                <a:lnTo>
                  <a:pt x="6984" y="10171"/>
                </a:lnTo>
                <a:lnTo>
                  <a:pt x="6960" y="10098"/>
                </a:lnTo>
                <a:lnTo>
                  <a:pt x="6960" y="10025"/>
                </a:lnTo>
                <a:lnTo>
                  <a:pt x="6935" y="9952"/>
                </a:lnTo>
                <a:lnTo>
                  <a:pt x="6887" y="9928"/>
                </a:lnTo>
                <a:lnTo>
                  <a:pt x="6814" y="9904"/>
                </a:lnTo>
                <a:lnTo>
                  <a:pt x="6741" y="9952"/>
                </a:lnTo>
                <a:lnTo>
                  <a:pt x="6668" y="10025"/>
                </a:lnTo>
                <a:lnTo>
                  <a:pt x="6619" y="10098"/>
                </a:lnTo>
                <a:lnTo>
                  <a:pt x="6619" y="10196"/>
                </a:lnTo>
                <a:lnTo>
                  <a:pt x="6643" y="10269"/>
                </a:lnTo>
                <a:lnTo>
                  <a:pt x="6668" y="10366"/>
                </a:lnTo>
                <a:lnTo>
                  <a:pt x="6741" y="10439"/>
                </a:lnTo>
                <a:lnTo>
                  <a:pt x="6814" y="10488"/>
                </a:lnTo>
                <a:lnTo>
                  <a:pt x="6911" y="10536"/>
                </a:lnTo>
                <a:lnTo>
                  <a:pt x="7008" y="10561"/>
                </a:lnTo>
                <a:lnTo>
                  <a:pt x="7227" y="10561"/>
                </a:lnTo>
                <a:lnTo>
                  <a:pt x="7325" y="10536"/>
                </a:lnTo>
                <a:lnTo>
                  <a:pt x="7519" y="10439"/>
                </a:lnTo>
                <a:lnTo>
                  <a:pt x="7714" y="10317"/>
                </a:lnTo>
                <a:lnTo>
                  <a:pt x="7787" y="10390"/>
                </a:lnTo>
                <a:lnTo>
                  <a:pt x="7908" y="10439"/>
                </a:lnTo>
                <a:lnTo>
                  <a:pt x="8030" y="10463"/>
                </a:lnTo>
                <a:lnTo>
                  <a:pt x="8152" y="10463"/>
                </a:lnTo>
                <a:lnTo>
                  <a:pt x="8298" y="10439"/>
                </a:lnTo>
                <a:lnTo>
                  <a:pt x="8444" y="10390"/>
                </a:lnTo>
                <a:lnTo>
                  <a:pt x="8565" y="10342"/>
                </a:lnTo>
                <a:lnTo>
                  <a:pt x="8711" y="10269"/>
                </a:lnTo>
                <a:lnTo>
                  <a:pt x="8809" y="10390"/>
                </a:lnTo>
                <a:lnTo>
                  <a:pt x="8906" y="10463"/>
                </a:lnTo>
                <a:lnTo>
                  <a:pt x="9003" y="10512"/>
                </a:lnTo>
                <a:lnTo>
                  <a:pt x="9125" y="10536"/>
                </a:lnTo>
                <a:lnTo>
                  <a:pt x="9247" y="10536"/>
                </a:lnTo>
                <a:lnTo>
                  <a:pt x="9368" y="10488"/>
                </a:lnTo>
                <a:lnTo>
                  <a:pt x="9490" y="10439"/>
                </a:lnTo>
                <a:lnTo>
                  <a:pt x="9612" y="10366"/>
                </a:lnTo>
                <a:lnTo>
                  <a:pt x="9733" y="10439"/>
                </a:lnTo>
                <a:lnTo>
                  <a:pt x="9855" y="10488"/>
                </a:lnTo>
                <a:lnTo>
                  <a:pt x="9977" y="10512"/>
                </a:lnTo>
                <a:lnTo>
                  <a:pt x="10123" y="10536"/>
                </a:lnTo>
                <a:lnTo>
                  <a:pt x="10390" y="10512"/>
                </a:lnTo>
                <a:lnTo>
                  <a:pt x="10682" y="10463"/>
                </a:lnTo>
                <a:lnTo>
                  <a:pt x="10755" y="10439"/>
                </a:lnTo>
                <a:lnTo>
                  <a:pt x="10804" y="10390"/>
                </a:lnTo>
                <a:lnTo>
                  <a:pt x="10804" y="10317"/>
                </a:lnTo>
                <a:lnTo>
                  <a:pt x="10804" y="10244"/>
                </a:lnTo>
                <a:lnTo>
                  <a:pt x="10780" y="10196"/>
                </a:lnTo>
                <a:lnTo>
                  <a:pt x="10731" y="10147"/>
                </a:lnTo>
                <a:lnTo>
                  <a:pt x="10658" y="10123"/>
                </a:lnTo>
                <a:lnTo>
                  <a:pt x="10585" y="10123"/>
                </a:lnTo>
                <a:lnTo>
                  <a:pt x="10366" y="10171"/>
                </a:lnTo>
                <a:lnTo>
                  <a:pt x="10147" y="10196"/>
                </a:lnTo>
                <a:lnTo>
                  <a:pt x="10050" y="10171"/>
                </a:lnTo>
                <a:lnTo>
                  <a:pt x="9952" y="10147"/>
                </a:lnTo>
                <a:lnTo>
                  <a:pt x="9855" y="10098"/>
                </a:lnTo>
                <a:lnTo>
                  <a:pt x="9758" y="10001"/>
                </a:lnTo>
                <a:lnTo>
                  <a:pt x="9685" y="9952"/>
                </a:lnTo>
                <a:lnTo>
                  <a:pt x="9612" y="9928"/>
                </a:lnTo>
                <a:lnTo>
                  <a:pt x="9539" y="9952"/>
                </a:lnTo>
                <a:lnTo>
                  <a:pt x="9466" y="10001"/>
                </a:lnTo>
                <a:lnTo>
                  <a:pt x="9393" y="10098"/>
                </a:lnTo>
                <a:lnTo>
                  <a:pt x="9320" y="10147"/>
                </a:lnTo>
                <a:lnTo>
                  <a:pt x="9271" y="10171"/>
                </a:lnTo>
                <a:lnTo>
                  <a:pt x="9198" y="10196"/>
                </a:lnTo>
                <a:lnTo>
                  <a:pt x="9149" y="10171"/>
                </a:lnTo>
                <a:lnTo>
                  <a:pt x="9076" y="10123"/>
                </a:lnTo>
                <a:lnTo>
                  <a:pt x="9028" y="10050"/>
                </a:lnTo>
                <a:lnTo>
                  <a:pt x="8955" y="9952"/>
                </a:lnTo>
                <a:lnTo>
                  <a:pt x="8906" y="9879"/>
                </a:lnTo>
                <a:lnTo>
                  <a:pt x="8833" y="9831"/>
                </a:lnTo>
                <a:lnTo>
                  <a:pt x="8736" y="9831"/>
                </a:lnTo>
                <a:lnTo>
                  <a:pt x="8663" y="9879"/>
                </a:lnTo>
                <a:lnTo>
                  <a:pt x="8517" y="9977"/>
                </a:lnTo>
                <a:lnTo>
                  <a:pt x="8273" y="10074"/>
                </a:lnTo>
                <a:lnTo>
                  <a:pt x="8152" y="10098"/>
                </a:lnTo>
                <a:lnTo>
                  <a:pt x="8030" y="10098"/>
                </a:lnTo>
                <a:lnTo>
                  <a:pt x="8006" y="10050"/>
                </a:lnTo>
                <a:lnTo>
                  <a:pt x="7981" y="10025"/>
                </a:lnTo>
                <a:lnTo>
                  <a:pt x="7981" y="9952"/>
                </a:lnTo>
                <a:lnTo>
                  <a:pt x="7981" y="9879"/>
                </a:lnTo>
                <a:lnTo>
                  <a:pt x="7957" y="9831"/>
                </a:lnTo>
                <a:lnTo>
                  <a:pt x="7933" y="9782"/>
                </a:lnTo>
                <a:lnTo>
                  <a:pt x="7884" y="9733"/>
                </a:lnTo>
                <a:lnTo>
                  <a:pt x="7811" y="9709"/>
                </a:lnTo>
                <a:close/>
                <a:moveTo>
                  <a:pt x="13967" y="5135"/>
                </a:moveTo>
                <a:lnTo>
                  <a:pt x="14186" y="5159"/>
                </a:lnTo>
                <a:lnTo>
                  <a:pt x="14381" y="5207"/>
                </a:lnTo>
                <a:lnTo>
                  <a:pt x="14430" y="5256"/>
                </a:lnTo>
                <a:lnTo>
                  <a:pt x="14527" y="5305"/>
                </a:lnTo>
                <a:lnTo>
                  <a:pt x="14576" y="5305"/>
                </a:lnTo>
                <a:lnTo>
                  <a:pt x="14576" y="5548"/>
                </a:lnTo>
                <a:lnTo>
                  <a:pt x="14600" y="5791"/>
                </a:lnTo>
                <a:lnTo>
                  <a:pt x="14624" y="7081"/>
                </a:lnTo>
                <a:lnTo>
                  <a:pt x="14624" y="9587"/>
                </a:lnTo>
                <a:lnTo>
                  <a:pt x="13481" y="10561"/>
                </a:lnTo>
                <a:lnTo>
                  <a:pt x="12288" y="11510"/>
                </a:lnTo>
                <a:lnTo>
                  <a:pt x="10926" y="12507"/>
                </a:lnTo>
                <a:lnTo>
                  <a:pt x="10269" y="12945"/>
                </a:lnTo>
                <a:lnTo>
                  <a:pt x="9952" y="13164"/>
                </a:lnTo>
                <a:lnTo>
                  <a:pt x="9660" y="13432"/>
                </a:lnTo>
                <a:lnTo>
                  <a:pt x="9636" y="13407"/>
                </a:lnTo>
                <a:lnTo>
                  <a:pt x="9320" y="13261"/>
                </a:lnTo>
                <a:lnTo>
                  <a:pt x="9028" y="13091"/>
                </a:lnTo>
                <a:lnTo>
                  <a:pt x="8760" y="12897"/>
                </a:lnTo>
                <a:lnTo>
                  <a:pt x="8492" y="12702"/>
                </a:lnTo>
                <a:lnTo>
                  <a:pt x="7957" y="12264"/>
                </a:lnTo>
                <a:lnTo>
                  <a:pt x="7422" y="11826"/>
                </a:lnTo>
                <a:lnTo>
                  <a:pt x="6108" y="10853"/>
                </a:lnTo>
                <a:lnTo>
                  <a:pt x="4770" y="9879"/>
                </a:lnTo>
                <a:lnTo>
                  <a:pt x="4405" y="9587"/>
                </a:lnTo>
                <a:lnTo>
                  <a:pt x="4040" y="9295"/>
                </a:lnTo>
                <a:lnTo>
                  <a:pt x="4137" y="9222"/>
                </a:lnTo>
                <a:lnTo>
                  <a:pt x="4161" y="9198"/>
                </a:lnTo>
                <a:lnTo>
                  <a:pt x="4186" y="9125"/>
                </a:lnTo>
                <a:lnTo>
                  <a:pt x="4186" y="8979"/>
                </a:lnTo>
                <a:lnTo>
                  <a:pt x="4161" y="8784"/>
                </a:lnTo>
                <a:lnTo>
                  <a:pt x="4137" y="8614"/>
                </a:lnTo>
                <a:lnTo>
                  <a:pt x="4088" y="8444"/>
                </a:lnTo>
                <a:lnTo>
                  <a:pt x="4064" y="7835"/>
                </a:lnTo>
                <a:lnTo>
                  <a:pt x="4040" y="7251"/>
                </a:lnTo>
                <a:lnTo>
                  <a:pt x="4040" y="6010"/>
                </a:lnTo>
                <a:lnTo>
                  <a:pt x="4040" y="5524"/>
                </a:lnTo>
                <a:lnTo>
                  <a:pt x="4015" y="5329"/>
                </a:lnTo>
                <a:lnTo>
                  <a:pt x="4015" y="5280"/>
                </a:lnTo>
                <a:lnTo>
                  <a:pt x="4137" y="5305"/>
                </a:lnTo>
                <a:lnTo>
                  <a:pt x="4599" y="5305"/>
                </a:lnTo>
                <a:lnTo>
                  <a:pt x="5086" y="5256"/>
                </a:lnTo>
                <a:lnTo>
                  <a:pt x="6278" y="5207"/>
                </a:lnTo>
                <a:lnTo>
                  <a:pt x="7495" y="5135"/>
                </a:lnTo>
                <a:lnTo>
                  <a:pt x="8346" y="5135"/>
                </a:lnTo>
                <a:lnTo>
                  <a:pt x="9198" y="5183"/>
                </a:lnTo>
                <a:lnTo>
                  <a:pt x="10901" y="5305"/>
                </a:lnTo>
                <a:lnTo>
                  <a:pt x="11339" y="5329"/>
                </a:lnTo>
                <a:lnTo>
                  <a:pt x="11777" y="5305"/>
                </a:lnTo>
                <a:lnTo>
                  <a:pt x="12653" y="5232"/>
                </a:lnTo>
                <a:lnTo>
                  <a:pt x="13067" y="5183"/>
                </a:lnTo>
                <a:lnTo>
                  <a:pt x="13505" y="5135"/>
                </a:lnTo>
                <a:close/>
                <a:moveTo>
                  <a:pt x="365" y="7227"/>
                </a:moveTo>
                <a:lnTo>
                  <a:pt x="511" y="7373"/>
                </a:lnTo>
                <a:lnTo>
                  <a:pt x="682" y="7495"/>
                </a:lnTo>
                <a:lnTo>
                  <a:pt x="876" y="7592"/>
                </a:lnTo>
                <a:lnTo>
                  <a:pt x="1095" y="7689"/>
                </a:lnTo>
                <a:lnTo>
                  <a:pt x="1509" y="7835"/>
                </a:lnTo>
                <a:lnTo>
                  <a:pt x="1679" y="7933"/>
                </a:lnTo>
                <a:lnTo>
                  <a:pt x="1850" y="8006"/>
                </a:lnTo>
                <a:lnTo>
                  <a:pt x="2166" y="8225"/>
                </a:lnTo>
                <a:lnTo>
                  <a:pt x="2482" y="8492"/>
                </a:lnTo>
                <a:lnTo>
                  <a:pt x="2774" y="8760"/>
                </a:lnTo>
                <a:lnTo>
                  <a:pt x="3042" y="9052"/>
                </a:lnTo>
                <a:lnTo>
                  <a:pt x="3626" y="9612"/>
                </a:lnTo>
                <a:lnTo>
                  <a:pt x="3918" y="9879"/>
                </a:lnTo>
                <a:lnTo>
                  <a:pt x="4234" y="10123"/>
                </a:lnTo>
                <a:lnTo>
                  <a:pt x="4940" y="10634"/>
                </a:lnTo>
                <a:lnTo>
                  <a:pt x="5646" y="11169"/>
                </a:lnTo>
                <a:lnTo>
                  <a:pt x="6351" y="11680"/>
                </a:lnTo>
                <a:lnTo>
                  <a:pt x="7057" y="12191"/>
                </a:lnTo>
                <a:lnTo>
                  <a:pt x="7373" y="12410"/>
                </a:lnTo>
                <a:lnTo>
                  <a:pt x="7665" y="12629"/>
                </a:lnTo>
                <a:lnTo>
                  <a:pt x="8249" y="13116"/>
                </a:lnTo>
                <a:lnTo>
                  <a:pt x="8541" y="13334"/>
                </a:lnTo>
                <a:lnTo>
                  <a:pt x="8833" y="13553"/>
                </a:lnTo>
                <a:lnTo>
                  <a:pt x="9149" y="13724"/>
                </a:lnTo>
                <a:lnTo>
                  <a:pt x="9490" y="13894"/>
                </a:lnTo>
                <a:lnTo>
                  <a:pt x="9563" y="13918"/>
                </a:lnTo>
                <a:lnTo>
                  <a:pt x="9612" y="13918"/>
                </a:lnTo>
                <a:lnTo>
                  <a:pt x="9709" y="13870"/>
                </a:lnTo>
                <a:lnTo>
                  <a:pt x="9758" y="13797"/>
                </a:lnTo>
                <a:lnTo>
                  <a:pt x="9806" y="13675"/>
                </a:lnTo>
                <a:lnTo>
                  <a:pt x="9977" y="13626"/>
                </a:lnTo>
                <a:lnTo>
                  <a:pt x="10171" y="13529"/>
                </a:lnTo>
                <a:lnTo>
                  <a:pt x="10512" y="13334"/>
                </a:lnTo>
                <a:lnTo>
                  <a:pt x="11169" y="12897"/>
                </a:lnTo>
                <a:lnTo>
                  <a:pt x="11923" y="12361"/>
                </a:lnTo>
                <a:lnTo>
                  <a:pt x="12678" y="11802"/>
                </a:lnTo>
                <a:lnTo>
                  <a:pt x="13408" y="11218"/>
                </a:lnTo>
                <a:lnTo>
                  <a:pt x="14138" y="10634"/>
                </a:lnTo>
                <a:lnTo>
                  <a:pt x="14843" y="10050"/>
                </a:lnTo>
                <a:lnTo>
                  <a:pt x="15549" y="9441"/>
                </a:lnTo>
                <a:lnTo>
                  <a:pt x="16060" y="9003"/>
                </a:lnTo>
                <a:lnTo>
                  <a:pt x="16571" y="8614"/>
                </a:lnTo>
                <a:lnTo>
                  <a:pt x="17106" y="8249"/>
                </a:lnTo>
                <a:lnTo>
                  <a:pt x="17690" y="7908"/>
                </a:lnTo>
                <a:lnTo>
                  <a:pt x="18152" y="7665"/>
                </a:lnTo>
                <a:lnTo>
                  <a:pt x="18420" y="7495"/>
                </a:lnTo>
                <a:lnTo>
                  <a:pt x="18542" y="7397"/>
                </a:lnTo>
                <a:lnTo>
                  <a:pt x="18663" y="7300"/>
                </a:lnTo>
                <a:lnTo>
                  <a:pt x="18639" y="7592"/>
                </a:lnTo>
                <a:lnTo>
                  <a:pt x="18639" y="7860"/>
                </a:lnTo>
                <a:lnTo>
                  <a:pt x="18639" y="8371"/>
                </a:lnTo>
                <a:lnTo>
                  <a:pt x="18615" y="9222"/>
                </a:lnTo>
                <a:lnTo>
                  <a:pt x="18566" y="10074"/>
                </a:lnTo>
                <a:lnTo>
                  <a:pt x="18542" y="10926"/>
                </a:lnTo>
                <a:lnTo>
                  <a:pt x="18542" y="11339"/>
                </a:lnTo>
                <a:lnTo>
                  <a:pt x="18542" y="11777"/>
                </a:lnTo>
                <a:lnTo>
                  <a:pt x="18590" y="12629"/>
                </a:lnTo>
                <a:lnTo>
                  <a:pt x="18615" y="13505"/>
                </a:lnTo>
                <a:lnTo>
                  <a:pt x="18615" y="14356"/>
                </a:lnTo>
                <a:lnTo>
                  <a:pt x="18590" y="15232"/>
                </a:lnTo>
                <a:lnTo>
                  <a:pt x="18517" y="16157"/>
                </a:lnTo>
                <a:lnTo>
                  <a:pt x="18444" y="17082"/>
                </a:lnTo>
                <a:lnTo>
                  <a:pt x="18420" y="17276"/>
                </a:lnTo>
                <a:lnTo>
                  <a:pt x="18104" y="17082"/>
                </a:lnTo>
                <a:lnTo>
                  <a:pt x="17812" y="16887"/>
                </a:lnTo>
                <a:lnTo>
                  <a:pt x="17203" y="16376"/>
                </a:lnTo>
                <a:lnTo>
                  <a:pt x="16595" y="15816"/>
                </a:lnTo>
                <a:lnTo>
                  <a:pt x="16279" y="15524"/>
                </a:lnTo>
                <a:lnTo>
                  <a:pt x="15962" y="15232"/>
                </a:lnTo>
                <a:lnTo>
                  <a:pt x="15622" y="14965"/>
                </a:lnTo>
                <a:lnTo>
                  <a:pt x="15257" y="14721"/>
                </a:lnTo>
                <a:lnTo>
                  <a:pt x="14843" y="14502"/>
                </a:lnTo>
                <a:lnTo>
                  <a:pt x="14430" y="14308"/>
                </a:lnTo>
                <a:lnTo>
                  <a:pt x="14040" y="14113"/>
                </a:lnTo>
                <a:lnTo>
                  <a:pt x="13846" y="14040"/>
                </a:lnTo>
                <a:lnTo>
                  <a:pt x="13602" y="14040"/>
                </a:lnTo>
                <a:lnTo>
                  <a:pt x="13578" y="14064"/>
                </a:lnTo>
                <a:lnTo>
                  <a:pt x="13554" y="14113"/>
                </a:lnTo>
                <a:lnTo>
                  <a:pt x="13554" y="14162"/>
                </a:lnTo>
                <a:lnTo>
                  <a:pt x="13627" y="14332"/>
                </a:lnTo>
                <a:lnTo>
                  <a:pt x="13748" y="14454"/>
                </a:lnTo>
                <a:lnTo>
                  <a:pt x="13894" y="14575"/>
                </a:lnTo>
                <a:lnTo>
                  <a:pt x="14040" y="14673"/>
                </a:lnTo>
                <a:lnTo>
                  <a:pt x="14405" y="14867"/>
                </a:lnTo>
                <a:lnTo>
                  <a:pt x="14722" y="15038"/>
                </a:lnTo>
                <a:lnTo>
                  <a:pt x="15160" y="15305"/>
                </a:lnTo>
                <a:lnTo>
                  <a:pt x="15573" y="15622"/>
                </a:lnTo>
                <a:lnTo>
                  <a:pt x="15962" y="15962"/>
                </a:lnTo>
                <a:lnTo>
                  <a:pt x="16327" y="16303"/>
                </a:lnTo>
                <a:lnTo>
                  <a:pt x="16644" y="16595"/>
                </a:lnTo>
                <a:lnTo>
                  <a:pt x="16984" y="16887"/>
                </a:lnTo>
                <a:lnTo>
                  <a:pt x="17641" y="17422"/>
                </a:lnTo>
                <a:lnTo>
                  <a:pt x="17933" y="17666"/>
                </a:lnTo>
                <a:lnTo>
                  <a:pt x="17933" y="17666"/>
                </a:lnTo>
                <a:lnTo>
                  <a:pt x="17155" y="17641"/>
                </a:lnTo>
                <a:lnTo>
                  <a:pt x="16376" y="17690"/>
                </a:lnTo>
                <a:lnTo>
                  <a:pt x="14795" y="17787"/>
                </a:lnTo>
                <a:lnTo>
                  <a:pt x="14211" y="17812"/>
                </a:lnTo>
                <a:lnTo>
                  <a:pt x="13602" y="17836"/>
                </a:lnTo>
                <a:lnTo>
                  <a:pt x="12410" y="17836"/>
                </a:lnTo>
                <a:lnTo>
                  <a:pt x="10001" y="17787"/>
                </a:lnTo>
                <a:lnTo>
                  <a:pt x="9393" y="17787"/>
                </a:lnTo>
                <a:lnTo>
                  <a:pt x="8760" y="17812"/>
                </a:lnTo>
                <a:lnTo>
                  <a:pt x="7495" y="17885"/>
                </a:lnTo>
                <a:lnTo>
                  <a:pt x="6254" y="17933"/>
                </a:lnTo>
                <a:lnTo>
                  <a:pt x="5621" y="17958"/>
                </a:lnTo>
                <a:lnTo>
                  <a:pt x="3796" y="17958"/>
                </a:lnTo>
                <a:lnTo>
                  <a:pt x="2604" y="17933"/>
                </a:lnTo>
                <a:lnTo>
                  <a:pt x="1947" y="17958"/>
                </a:lnTo>
                <a:lnTo>
                  <a:pt x="1314" y="18006"/>
                </a:lnTo>
                <a:lnTo>
                  <a:pt x="779" y="18104"/>
                </a:lnTo>
                <a:lnTo>
                  <a:pt x="974" y="17982"/>
                </a:lnTo>
                <a:lnTo>
                  <a:pt x="1144" y="17860"/>
                </a:lnTo>
                <a:lnTo>
                  <a:pt x="1436" y="17593"/>
                </a:lnTo>
                <a:lnTo>
                  <a:pt x="2263" y="16960"/>
                </a:lnTo>
                <a:lnTo>
                  <a:pt x="3042" y="16327"/>
                </a:lnTo>
                <a:lnTo>
                  <a:pt x="4648" y="14989"/>
                </a:lnTo>
                <a:lnTo>
                  <a:pt x="5208" y="14551"/>
                </a:lnTo>
                <a:lnTo>
                  <a:pt x="5378" y="14429"/>
                </a:lnTo>
                <a:lnTo>
                  <a:pt x="5475" y="14332"/>
                </a:lnTo>
                <a:lnTo>
                  <a:pt x="5524" y="14259"/>
                </a:lnTo>
                <a:lnTo>
                  <a:pt x="5524" y="14186"/>
                </a:lnTo>
                <a:lnTo>
                  <a:pt x="5524" y="14113"/>
                </a:lnTo>
                <a:lnTo>
                  <a:pt x="5475" y="14040"/>
                </a:lnTo>
                <a:lnTo>
                  <a:pt x="5427" y="13991"/>
                </a:lnTo>
                <a:lnTo>
                  <a:pt x="5378" y="13967"/>
                </a:lnTo>
                <a:lnTo>
                  <a:pt x="5256" y="13967"/>
                </a:lnTo>
                <a:lnTo>
                  <a:pt x="5159" y="13991"/>
                </a:lnTo>
                <a:lnTo>
                  <a:pt x="5037" y="14064"/>
                </a:lnTo>
                <a:lnTo>
                  <a:pt x="4818" y="14235"/>
                </a:lnTo>
                <a:lnTo>
                  <a:pt x="4648" y="14381"/>
                </a:lnTo>
                <a:lnTo>
                  <a:pt x="3869" y="15013"/>
                </a:lnTo>
                <a:lnTo>
                  <a:pt x="3115" y="15646"/>
                </a:lnTo>
                <a:lnTo>
                  <a:pt x="1387" y="17106"/>
                </a:lnTo>
                <a:lnTo>
                  <a:pt x="1168" y="17276"/>
                </a:lnTo>
                <a:lnTo>
                  <a:pt x="925" y="17471"/>
                </a:lnTo>
                <a:lnTo>
                  <a:pt x="706" y="17641"/>
                </a:lnTo>
                <a:lnTo>
                  <a:pt x="487" y="17860"/>
                </a:lnTo>
                <a:lnTo>
                  <a:pt x="463" y="17252"/>
                </a:lnTo>
                <a:lnTo>
                  <a:pt x="438" y="16668"/>
                </a:lnTo>
                <a:lnTo>
                  <a:pt x="487" y="15476"/>
                </a:lnTo>
                <a:lnTo>
                  <a:pt x="487" y="14673"/>
                </a:lnTo>
                <a:lnTo>
                  <a:pt x="463" y="13894"/>
                </a:lnTo>
                <a:lnTo>
                  <a:pt x="463" y="13116"/>
                </a:lnTo>
                <a:lnTo>
                  <a:pt x="463" y="12337"/>
                </a:lnTo>
                <a:lnTo>
                  <a:pt x="487" y="10755"/>
                </a:lnTo>
                <a:lnTo>
                  <a:pt x="487" y="9977"/>
                </a:lnTo>
                <a:lnTo>
                  <a:pt x="463" y="9198"/>
                </a:lnTo>
                <a:lnTo>
                  <a:pt x="438" y="8711"/>
                </a:lnTo>
                <a:lnTo>
                  <a:pt x="390" y="8225"/>
                </a:lnTo>
                <a:lnTo>
                  <a:pt x="341" y="7714"/>
                </a:lnTo>
                <a:lnTo>
                  <a:pt x="341" y="7470"/>
                </a:lnTo>
                <a:lnTo>
                  <a:pt x="365" y="7227"/>
                </a:lnTo>
                <a:close/>
                <a:moveTo>
                  <a:pt x="9587" y="0"/>
                </a:moveTo>
                <a:lnTo>
                  <a:pt x="9490" y="25"/>
                </a:lnTo>
                <a:lnTo>
                  <a:pt x="9393" y="98"/>
                </a:lnTo>
                <a:lnTo>
                  <a:pt x="9393" y="146"/>
                </a:lnTo>
                <a:lnTo>
                  <a:pt x="9198" y="219"/>
                </a:lnTo>
                <a:lnTo>
                  <a:pt x="9028" y="292"/>
                </a:lnTo>
                <a:lnTo>
                  <a:pt x="8687" y="511"/>
                </a:lnTo>
                <a:lnTo>
                  <a:pt x="8054" y="974"/>
                </a:lnTo>
                <a:lnTo>
                  <a:pt x="6887" y="1777"/>
                </a:lnTo>
                <a:lnTo>
                  <a:pt x="5719" y="2580"/>
                </a:lnTo>
                <a:lnTo>
                  <a:pt x="5013" y="3091"/>
                </a:lnTo>
                <a:lnTo>
                  <a:pt x="4332" y="3626"/>
                </a:lnTo>
                <a:lnTo>
                  <a:pt x="2945" y="4697"/>
                </a:lnTo>
                <a:lnTo>
                  <a:pt x="2239" y="5207"/>
                </a:lnTo>
                <a:lnTo>
                  <a:pt x="1509" y="5718"/>
                </a:lnTo>
                <a:lnTo>
                  <a:pt x="803" y="6229"/>
                </a:lnTo>
                <a:lnTo>
                  <a:pt x="463" y="6521"/>
                </a:lnTo>
                <a:lnTo>
                  <a:pt x="122" y="6789"/>
                </a:lnTo>
                <a:lnTo>
                  <a:pt x="98" y="6838"/>
                </a:lnTo>
                <a:lnTo>
                  <a:pt x="98" y="6886"/>
                </a:lnTo>
                <a:lnTo>
                  <a:pt x="98" y="6935"/>
                </a:lnTo>
                <a:lnTo>
                  <a:pt x="122" y="6959"/>
                </a:lnTo>
                <a:lnTo>
                  <a:pt x="49" y="7178"/>
                </a:lnTo>
                <a:lnTo>
                  <a:pt x="25" y="7397"/>
                </a:lnTo>
                <a:lnTo>
                  <a:pt x="0" y="7641"/>
                </a:lnTo>
                <a:lnTo>
                  <a:pt x="25" y="7884"/>
                </a:lnTo>
                <a:lnTo>
                  <a:pt x="49" y="8371"/>
                </a:lnTo>
                <a:lnTo>
                  <a:pt x="98" y="8833"/>
                </a:lnTo>
                <a:lnTo>
                  <a:pt x="98" y="10488"/>
                </a:lnTo>
                <a:lnTo>
                  <a:pt x="73" y="11315"/>
                </a:lnTo>
                <a:lnTo>
                  <a:pt x="49" y="12142"/>
                </a:lnTo>
                <a:lnTo>
                  <a:pt x="25" y="12970"/>
                </a:lnTo>
                <a:lnTo>
                  <a:pt x="49" y="13797"/>
                </a:lnTo>
                <a:lnTo>
                  <a:pt x="49" y="14624"/>
                </a:lnTo>
                <a:lnTo>
                  <a:pt x="49" y="15476"/>
                </a:lnTo>
                <a:lnTo>
                  <a:pt x="0" y="16911"/>
                </a:lnTo>
                <a:lnTo>
                  <a:pt x="0" y="17617"/>
                </a:lnTo>
                <a:lnTo>
                  <a:pt x="49" y="17982"/>
                </a:lnTo>
                <a:lnTo>
                  <a:pt x="98" y="18347"/>
                </a:lnTo>
                <a:lnTo>
                  <a:pt x="98" y="18396"/>
                </a:lnTo>
                <a:lnTo>
                  <a:pt x="146" y="18444"/>
                </a:lnTo>
                <a:lnTo>
                  <a:pt x="219" y="18493"/>
                </a:lnTo>
                <a:lnTo>
                  <a:pt x="341" y="18517"/>
                </a:lnTo>
                <a:lnTo>
                  <a:pt x="438" y="18469"/>
                </a:lnTo>
                <a:lnTo>
                  <a:pt x="1022" y="18469"/>
                </a:lnTo>
                <a:lnTo>
                  <a:pt x="1606" y="18420"/>
                </a:lnTo>
                <a:lnTo>
                  <a:pt x="2190" y="18396"/>
                </a:lnTo>
                <a:lnTo>
                  <a:pt x="3967" y="18396"/>
                </a:lnTo>
                <a:lnTo>
                  <a:pt x="5183" y="18420"/>
                </a:lnTo>
                <a:lnTo>
                  <a:pt x="6376" y="18396"/>
                </a:lnTo>
                <a:lnTo>
                  <a:pt x="7592" y="18347"/>
                </a:lnTo>
                <a:lnTo>
                  <a:pt x="8809" y="18274"/>
                </a:lnTo>
                <a:lnTo>
                  <a:pt x="10001" y="18274"/>
                </a:lnTo>
                <a:lnTo>
                  <a:pt x="12337" y="18298"/>
                </a:lnTo>
                <a:lnTo>
                  <a:pt x="13481" y="18298"/>
                </a:lnTo>
                <a:lnTo>
                  <a:pt x="14649" y="18274"/>
                </a:lnTo>
                <a:lnTo>
                  <a:pt x="15646" y="18201"/>
                </a:lnTo>
                <a:lnTo>
                  <a:pt x="16668" y="18128"/>
                </a:lnTo>
                <a:lnTo>
                  <a:pt x="17690" y="18128"/>
                </a:lnTo>
                <a:lnTo>
                  <a:pt x="18201" y="18152"/>
                </a:lnTo>
                <a:lnTo>
                  <a:pt x="18688" y="18201"/>
                </a:lnTo>
                <a:lnTo>
                  <a:pt x="18785" y="18201"/>
                </a:lnTo>
                <a:lnTo>
                  <a:pt x="18882" y="18177"/>
                </a:lnTo>
                <a:lnTo>
                  <a:pt x="18931" y="18128"/>
                </a:lnTo>
                <a:lnTo>
                  <a:pt x="18980" y="18055"/>
                </a:lnTo>
                <a:lnTo>
                  <a:pt x="19004" y="17958"/>
                </a:lnTo>
                <a:lnTo>
                  <a:pt x="18980" y="17885"/>
                </a:lnTo>
                <a:lnTo>
                  <a:pt x="18955" y="17812"/>
                </a:lnTo>
                <a:lnTo>
                  <a:pt x="18882" y="17763"/>
                </a:lnTo>
                <a:lnTo>
                  <a:pt x="18907" y="17690"/>
                </a:lnTo>
                <a:lnTo>
                  <a:pt x="19028" y="16327"/>
                </a:lnTo>
                <a:lnTo>
                  <a:pt x="19077" y="15427"/>
                </a:lnTo>
                <a:lnTo>
                  <a:pt x="19101" y="14502"/>
                </a:lnTo>
                <a:lnTo>
                  <a:pt x="19101" y="13602"/>
                </a:lnTo>
                <a:lnTo>
                  <a:pt x="19077" y="12678"/>
                </a:lnTo>
                <a:lnTo>
                  <a:pt x="19028" y="10999"/>
                </a:lnTo>
                <a:lnTo>
                  <a:pt x="19028" y="10147"/>
                </a:lnTo>
                <a:lnTo>
                  <a:pt x="19053" y="9295"/>
                </a:lnTo>
                <a:lnTo>
                  <a:pt x="19077" y="8541"/>
                </a:lnTo>
                <a:lnTo>
                  <a:pt x="19077" y="7787"/>
                </a:lnTo>
                <a:lnTo>
                  <a:pt x="19053" y="7251"/>
                </a:lnTo>
                <a:lnTo>
                  <a:pt x="19077" y="6984"/>
                </a:lnTo>
                <a:lnTo>
                  <a:pt x="19126" y="6716"/>
                </a:lnTo>
                <a:lnTo>
                  <a:pt x="19126" y="6692"/>
                </a:lnTo>
                <a:lnTo>
                  <a:pt x="19126" y="6643"/>
                </a:lnTo>
                <a:lnTo>
                  <a:pt x="19077" y="6594"/>
                </a:lnTo>
                <a:lnTo>
                  <a:pt x="19004" y="6570"/>
                </a:lnTo>
                <a:lnTo>
                  <a:pt x="18955" y="6570"/>
                </a:lnTo>
                <a:lnTo>
                  <a:pt x="18931" y="6594"/>
                </a:lnTo>
                <a:lnTo>
                  <a:pt x="18882" y="6570"/>
                </a:lnTo>
                <a:lnTo>
                  <a:pt x="18250" y="6254"/>
                </a:lnTo>
                <a:lnTo>
                  <a:pt x="17617" y="5889"/>
                </a:lnTo>
                <a:lnTo>
                  <a:pt x="17033" y="5499"/>
                </a:lnTo>
                <a:lnTo>
                  <a:pt x="16473" y="5062"/>
                </a:lnTo>
                <a:lnTo>
                  <a:pt x="15816" y="4575"/>
                </a:lnTo>
                <a:lnTo>
                  <a:pt x="15160" y="4088"/>
                </a:lnTo>
                <a:lnTo>
                  <a:pt x="14503" y="3602"/>
                </a:lnTo>
                <a:lnTo>
                  <a:pt x="13870" y="3115"/>
                </a:lnTo>
                <a:lnTo>
                  <a:pt x="12605" y="2117"/>
                </a:lnTo>
                <a:lnTo>
                  <a:pt x="11972" y="1631"/>
                </a:lnTo>
                <a:lnTo>
                  <a:pt x="11339" y="1168"/>
                </a:lnTo>
                <a:lnTo>
                  <a:pt x="10682" y="706"/>
                </a:lnTo>
                <a:lnTo>
                  <a:pt x="10050" y="219"/>
                </a:lnTo>
                <a:lnTo>
                  <a:pt x="10001" y="171"/>
                </a:lnTo>
                <a:lnTo>
                  <a:pt x="9928" y="73"/>
                </a:lnTo>
                <a:lnTo>
                  <a:pt x="9879" y="49"/>
                </a:lnTo>
                <a:lnTo>
                  <a:pt x="9806" y="49"/>
                </a:lnTo>
                <a:lnTo>
                  <a:pt x="9709" y="25"/>
                </a:lnTo>
                <a:lnTo>
                  <a:pt x="95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1"/>
          <p:cNvSpPr/>
          <p:nvPr/>
        </p:nvSpPr>
        <p:spPr>
          <a:xfrm>
            <a:off x="6004059" y="1739269"/>
            <a:ext cx="283102" cy="284339"/>
          </a:xfrm>
          <a:custGeom>
            <a:avLst/>
            <a:gdLst/>
            <a:ahLst/>
            <a:cxnLst/>
            <a:rect l="l" t="t" r="r" b="b"/>
            <a:pathLst>
              <a:path w="16717" h="16790" extrusionOk="0">
                <a:moveTo>
                  <a:pt x="8687" y="511"/>
                </a:moveTo>
                <a:lnTo>
                  <a:pt x="9174" y="1046"/>
                </a:lnTo>
                <a:lnTo>
                  <a:pt x="9660" y="1606"/>
                </a:lnTo>
                <a:lnTo>
                  <a:pt x="10025" y="2068"/>
                </a:lnTo>
                <a:lnTo>
                  <a:pt x="10196" y="2312"/>
                </a:lnTo>
                <a:lnTo>
                  <a:pt x="10390" y="2531"/>
                </a:lnTo>
                <a:lnTo>
                  <a:pt x="10585" y="2701"/>
                </a:lnTo>
                <a:lnTo>
                  <a:pt x="10780" y="2871"/>
                </a:lnTo>
                <a:lnTo>
                  <a:pt x="11023" y="2969"/>
                </a:lnTo>
                <a:lnTo>
                  <a:pt x="11242" y="3042"/>
                </a:lnTo>
                <a:lnTo>
                  <a:pt x="11485" y="3066"/>
                </a:lnTo>
                <a:lnTo>
                  <a:pt x="11729" y="3042"/>
                </a:lnTo>
                <a:lnTo>
                  <a:pt x="11972" y="2969"/>
                </a:lnTo>
                <a:lnTo>
                  <a:pt x="12215" y="2847"/>
                </a:lnTo>
                <a:lnTo>
                  <a:pt x="12337" y="2750"/>
                </a:lnTo>
                <a:lnTo>
                  <a:pt x="12434" y="2652"/>
                </a:lnTo>
                <a:lnTo>
                  <a:pt x="12605" y="2433"/>
                </a:lnTo>
                <a:lnTo>
                  <a:pt x="12726" y="2190"/>
                </a:lnTo>
                <a:lnTo>
                  <a:pt x="12824" y="1922"/>
                </a:lnTo>
                <a:lnTo>
                  <a:pt x="12921" y="1679"/>
                </a:lnTo>
                <a:lnTo>
                  <a:pt x="13043" y="1411"/>
                </a:lnTo>
                <a:lnTo>
                  <a:pt x="13164" y="1168"/>
                </a:lnTo>
                <a:lnTo>
                  <a:pt x="13335" y="973"/>
                </a:lnTo>
                <a:lnTo>
                  <a:pt x="13456" y="852"/>
                </a:lnTo>
                <a:lnTo>
                  <a:pt x="13602" y="779"/>
                </a:lnTo>
                <a:lnTo>
                  <a:pt x="13724" y="706"/>
                </a:lnTo>
                <a:lnTo>
                  <a:pt x="13870" y="657"/>
                </a:lnTo>
                <a:lnTo>
                  <a:pt x="13991" y="608"/>
                </a:lnTo>
                <a:lnTo>
                  <a:pt x="14137" y="584"/>
                </a:lnTo>
                <a:lnTo>
                  <a:pt x="14283" y="584"/>
                </a:lnTo>
                <a:lnTo>
                  <a:pt x="14429" y="608"/>
                </a:lnTo>
                <a:lnTo>
                  <a:pt x="14721" y="681"/>
                </a:lnTo>
                <a:lnTo>
                  <a:pt x="14989" y="779"/>
                </a:lnTo>
                <a:lnTo>
                  <a:pt x="15232" y="949"/>
                </a:lnTo>
                <a:lnTo>
                  <a:pt x="15451" y="1119"/>
                </a:lnTo>
                <a:lnTo>
                  <a:pt x="15403" y="1168"/>
                </a:lnTo>
                <a:lnTo>
                  <a:pt x="15354" y="1217"/>
                </a:lnTo>
                <a:lnTo>
                  <a:pt x="15354" y="1265"/>
                </a:lnTo>
                <a:lnTo>
                  <a:pt x="15354" y="1314"/>
                </a:lnTo>
                <a:lnTo>
                  <a:pt x="15403" y="1363"/>
                </a:lnTo>
                <a:lnTo>
                  <a:pt x="15646" y="1363"/>
                </a:lnTo>
                <a:lnTo>
                  <a:pt x="15670" y="1387"/>
                </a:lnTo>
                <a:lnTo>
                  <a:pt x="15768" y="1533"/>
                </a:lnTo>
                <a:lnTo>
                  <a:pt x="15646" y="1557"/>
                </a:lnTo>
                <a:lnTo>
                  <a:pt x="15500" y="1606"/>
                </a:lnTo>
                <a:lnTo>
                  <a:pt x="15427" y="1630"/>
                </a:lnTo>
                <a:lnTo>
                  <a:pt x="15378" y="1703"/>
                </a:lnTo>
                <a:lnTo>
                  <a:pt x="15354" y="1752"/>
                </a:lnTo>
                <a:lnTo>
                  <a:pt x="15378" y="1801"/>
                </a:lnTo>
                <a:lnTo>
                  <a:pt x="15451" y="1825"/>
                </a:lnTo>
                <a:lnTo>
                  <a:pt x="15500" y="1849"/>
                </a:lnTo>
                <a:lnTo>
                  <a:pt x="15646" y="1874"/>
                </a:lnTo>
                <a:lnTo>
                  <a:pt x="15914" y="1874"/>
                </a:lnTo>
                <a:lnTo>
                  <a:pt x="16011" y="2068"/>
                </a:lnTo>
                <a:lnTo>
                  <a:pt x="15841" y="2044"/>
                </a:lnTo>
                <a:lnTo>
                  <a:pt x="15695" y="2044"/>
                </a:lnTo>
                <a:lnTo>
                  <a:pt x="15573" y="2068"/>
                </a:lnTo>
                <a:lnTo>
                  <a:pt x="15451" y="2141"/>
                </a:lnTo>
                <a:lnTo>
                  <a:pt x="15427" y="2141"/>
                </a:lnTo>
                <a:lnTo>
                  <a:pt x="15451" y="2166"/>
                </a:lnTo>
                <a:lnTo>
                  <a:pt x="15500" y="2239"/>
                </a:lnTo>
                <a:lnTo>
                  <a:pt x="15573" y="2287"/>
                </a:lnTo>
                <a:lnTo>
                  <a:pt x="15743" y="2360"/>
                </a:lnTo>
                <a:lnTo>
                  <a:pt x="16084" y="2458"/>
                </a:lnTo>
                <a:lnTo>
                  <a:pt x="16084" y="2652"/>
                </a:lnTo>
                <a:lnTo>
                  <a:pt x="16060" y="2823"/>
                </a:lnTo>
                <a:lnTo>
                  <a:pt x="15646" y="2725"/>
                </a:lnTo>
                <a:lnTo>
                  <a:pt x="15427" y="2652"/>
                </a:lnTo>
                <a:lnTo>
                  <a:pt x="15330" y="2628"/>
                </a:lnTo>
                <a:lnTo>
                  <a:pt x="15184" y="2628"/>
                </a:lnTo>
                <a:lnTo>
                  <a:pt x="15184" y="2652"/>
                </a:lnTo>
                <a:lnTo>
                  <a:pt x="15281" y="2750"/>
                </a:lnTo>
                <a:lnTo>
                  <a:pt x="15378" y="2847"/>
                </a:lnTo>
                <a:lnTo>
                  <a:pt x="15622" y="2993"/>
                </a:lnTo>
                <a:lnTo>
                  <a:pt x="15768" y="3090"/>
                </a:lnTo>
                <a:lnTo>
                  <a:pt x="15962" y="3139"/>
                </a:lnTo>
                <a:lnTo>
                  <a:pt x="15841" y="3309"/>
                </a:lnTo>
                <a:lnTo>
                  <a:pt x="15768" y="3407"/>
                </a:lnTo>
                <a:lnTo>
                  <a:pt x="15670" y="3334"/>
                </a:lnTo>
                <a:lnTo>
                  <a:pt x="15573" y="3285"/>
                </a:lnTo>
                <a:lnTo>
                  <a:pt x="15378" y="3212"/>
                </a:lnTo>
                <a:lnTo>
                  <a:pt x="14989" y="3017"/>
                </a:lnTo>
                <a:lnTo>
                  <a:pt x="14794" y="2944"/>
                </a:lnTo>
                <a:lnTo>
                  <a:pt x="14600" y="2896"/>
                </a:lnTo>
                <a:lnTo>
                  <a:pt x="14575" y="2896"/>
                </a:lnTo>
                <a:lnTo>
                  <a:pt x="14575" y="2920"/>
                </a:lnTo>
                <a:lnTo>
                  <a:pt x="14673" y="3090"/>
                </a:lnTo>
                <a:lnTo>
                  <a:pt x="14819" y="3236"/>
                </a:lnTo>
                <a:lnTo>
                  <a:pt x="14965" y="3358"/>
                </a:lnTo>
                <a:lnTo>
                  <a:pt x="15135" y="3455"/>
                </a:lnTo>
                <a:lnTo>
                  <a:pt x="15427" y="3626"/>
                </a:lnTo>
                <a:lnTo>
                  <a:pt x="15086" y="3747"/>
                </a:lnTo>
                <a:lnTo>
                  <a:pt x="14989" y="3674"/>
                </a:lnTo>
                <a:lnTo>
                  <a:pt x="14867" y="3650"/>
                </a:lnTo>
                <a:lnTo>
                  <a:pt x="14770" y="3601"/>
                </a:lnTo>
                <a:lnTo>
                  <a:pt x="14673" y="3528"/>
                </a:lnTo>
                <a:lnTo>
                  <a:pt x="14527" y="3407"/>
                </a:lnTo>
                <a:lnTo>
                  <a:pt x="14429" y="3358"/>
                </a:lnTo>
                <a:lnTo>
                  <a:pt x="14332" y="3334"/>
                </a:lnTo>
                <a:lnTo>
                  <a:pt x="14308" y="3334"/>
                </a:lnTo>
                <a:lnTo>
                  <a:pt x="14259" y="3358"/>
                </a:lnTo>
                <a:lnTo>
                  <a:pt x="14235" y="3431"/>
                </a:lnTo>
                <a:lnTo>
                  <a:pt x="14259" y="3528"/>
                </a:lnTo>
                <a:lnTo>
                  <a:pt x="14308" y="3650"/>
                </a:lnTo>
                <a:lnTo>
                  <a:pt x="14478" y="3845"/>
                </a:lnTo>
                <a:lnTo>
                  <a:pt x="14551" y="3918"/>
                </a:lnTo>
                <a:lnTo>
                  <a:pt x="14308" y="4015"/>
                </a:lnTo>
                <a:lnTo>
                  <a:pt x="14186" y="3942"/>
                </a:lnTo>
                <a:lnTo>
                  <a:pt x="14064" y="3893"/>
                </a:lnTo>
                <a:lnTo>
                  <a:pt x="14016" y="3869"/>
                </a:lnTo>
                <a:lnTo>
                  <a:pt x="13943" y="3845"/>
                </a:lnTo>
                <a:lnTo>
                  <a:pt x="13918" y="3869"/>
                </a:lnTo>
                <a:lnTo>
                  <a:pt x="13894" y="3893"/>
                </a:lnTo>
                <a:lnTo>
                  <a:pt x="13894" y="3966"/>
                </a:lnTo>
                <a:lnTo>
                  <a:pt x="13918" y="4039"/>
                </a:lnTo>
                <a:lnTo>
                  <a:pt x="13991" y="4161"/>
                </a:lnTo>
                <a:lnTo>
                  <a:pt x="14040" y="4210"/>
                </a:lnTo>
                <a:lnTo>
                  <a:pt x="13967" y="4283"/>
                </a:lnTo>
                <a:lnTo>
                  <a:pt x="13870" y="4404"/>
                </a:lnTo>
                <a:lnTo>
                  <a:pt x="13845" y="4331"/>
                </a:lnTo>
                <a:lnTo>
                  <a:pt x="13797" y="4234"/>
                </a:lnTo>
                <a:lnTo>
                  <a:pt x="13724" y="4161"/>
                </a:lnTo>
                <a:lnTo>
                  <a:pt x="13651" y="4161"/>
                </a:lnTo>
                <a:lnTo>
                  <a:pt x="13626" y="4234"/>
                </a:lnTo>
                <a:lnTo>
                  <a:pt x="13602" y="4283"/>
                </a:lnTo>
                <a:lnTo>
                  <a:pt x="13602" y="4380"/>
                </a:lnTo>
                <a:lnTo>
                  <a:pt x="13602" y="4428"/>
                </a:lnTo>
                <a:lnTo>
                  <a:pt x="13675" y="4550"/>
                </a:lnTo>
                <a:lnTo>
                  <a:pt x="13748" y="4647"/>
                </a:lnTo>
                <a:lnTo>
                  <a:pt x="13699" y="4842"/>
                </a:lnTo>
                <a:lnTo>
                  <a:pt x="13675" y="5037"/>
                </a:lnTo>
                <a:lnTo>
                  <a:pt x="13699" y="5231"/>
                </a:lnTo>
                <a:lnTo>
                  <a:pt x="13724" y="5426"/>
                </a:lnTo>
                <a:lnTo>
                  <a:pt x="13797" y="5621"/>
                </a:lnTo>
                <a:lnTo>
                  <a:pt x="13870" y="5815"/>
                </a:lnTo>
                <a:lnTo>
                  <a:pt x="13967" y="5986"/>
                </a:lnTo>
                <a:lnTo>
                  <a:pt x="14089" y="6132"/>
                </a:lnTo>
                <a:lnTo>
                  <a:pt x="14308" y="6351"/>
                </a:lnTo>
                <a:lnTo>
                  <a:pt x="14527" y="6570"/>
                </a:lnTo>
                <a:lnTo>
                  <a:pt x="14746" y="6764"/>
                </a:lnTo>
                <a:lnTo>
                  <a:pt x="14965" y="6983"/>
                </a:lnTo>
                <a:lnTo>
                  <a:pt x="15597" y="7640"/>
                </a:lnTo>
                <a:lnTo>
                  <a:pt x="15914" y="7981"/>
                </a:lnTo>
                <a:lnTo>
                  <a:pt x="16254" y="8273"/>
                </a:lnTo>
                <a:lnTo>
                  <a:pt x="16279" y="8297"/>
                </a:lnTo>
                <a:lnTo>
                  <a:pt x="16230" y="8443"/>
                </a:lnTo>
                <a:lnTo>
                  <a:pt x="16133" y="8346"/>
                </a:lnTo>
                <a:lnTo>
                  <a:pt x="16035" y="8249"/>
                </a:lnTo>
                <a:lnTo>
                  <a:pt x="15768" y="8078"/>
                </a:lnTo>
                <a:lnTo>
                  <a:pt x="15573" y="7981"/>
                </a:lnTo>
                <a:lnTo>
                  <a:pt x="15378" y="7884"/>
                </a:lnTo>
                <a:lnTo>
                  <a:pt x="15159" y="7811"/>
                </a:lnTo>
                <a:lnTo>
                  <a:pt x="14940" y="7738"/>
                </a:lnTo>
                <a:lnTo>
                  <a:pt x="14892" y="7762"/>
                </a:lnTo>
                <a:lnTo>
                  <a:pt x="14892" y="7786"/>
                </a:lnTo>
                <a:lnTo>
                  <a:pt x="15013" y="7932"/>
                </a:lnTo>
                <a:lnTo>
                  <a:pt x="15159" y="8078"/>
                </a:lnTo>
                <a:lnTo>
                  <a:pt x="15476" y="8297"/>
                </a:lnTo>
                <a:lnTo>
                  <a:pt x="15695" y="8468"/>
                </a:lnTo>
                <a:lnTo>
                  <a:pt x="15889" y="8614"/>
                </a:lnTo>
                <a:lnTo>
                  <a:pt x="15987" y="8687"/>
                </a:lnTo>
                <a:lnTo>
                  <a:pt x="16060" y="8711"/>
                </a:lnTo>
                <a:lnTo>
                  <a:pt x="15865" y="9003"/>
                </a:lnTo>
                <a:lnTo>
                  <a:pt x="15816" y="9076"/>
                </a:lnTo>
                <a:lnTo>
                  <a:pt x="15816" y="9052"/>
                </a:lnTo>
                <a:lnTo>
                  <a:pt x="15768" y="8954"/>
                </a:lnTo>
                <a:lnTo>
                  <a:pt x="15695" y="8881"/>
                </a:lnTo>
                <a:lnTo>
                  <a:pt x="15597" y="8833"/>
                </a:lnTo>
                <a:lnTo>
                  <a:pt x="15524" y="8784"/>
                </a:lnTo>
                <a:lnTo>
                  <a:pt x="15135" y="8614"/>
                </a:lnTo>
                <a:lnTo>
                  <a:pt x="14916" y="8516"/>
                </a:lnTo>
                <a:lnTo>
                  <a:pt x="14721" y="8395"/>
                </a:lnTo>
                <a:lnTo>
                  <a:pt x="14527" y="8273"/>
                </a:lnTo>
                <a:lnTo>
                  <a:pt x="14332" y="8176"/>
                </a:lnTo>
                <a:lnTo>
                  <a:pt x="14283" y="8176"/>
                </a:lnTo>
                <a:lnTo>
                  <a:pt x="14283" y="8200"/>
                </a:lnTo>
                <a:lnTo>
                  <a:pt x="14259" y="8249"/>
                </a:lnTo>
                <a:lnTo>
                  <a:pt x="14308" y="8346"/>
                </a:lnTo>
                <a:lnTo>
                  <a:pt x="14356" y="8419"/>
                </a:lnTo>
                <a:lnTo>
                  <a:pt x="14527" y="8589"/>
                </a:lnTo>
                <a:lnTo>
                  <a:pt x="14721" y="8735"/>
                </a:lnTo>
                <a:lnTo>
                  <a:pt x="14892" y="8833"/>
                </a:lnTo>
                <a:lnTo>
                  <a:pt x="15086" y="8954"/>
                </a:lnTo>
                <a:lnTo>
                  <a:pt x="15305" y="9076"/>
                </a:lnTo>
                <a:lnTo>
                  <a:pt x="15427" y="9100"/>
                </a:lnTo>
                <a:lnTo>
                  <a:pt x="15549" y="9149"/>
                </a:lnTo>
                <a:lnTo>
                  <a:pt x="15743" y="9149"/>
                </a:lnTo>
                <a:lnTo>
                  <a:pt x="15768" y="9125"/>
                </a:lnTo>
                <a:lnTo>
                  <a:pt x="15451" y="9587"/>
                </a:lnTo>
                <a:lnTo>
                  <a:pt x="15330" y="9490"/>
                </a:lnTo>
                <a:lnTo>
                  <a:pt x="15208" y="9417"/>
                </a:lnTo>
                <a:lnTo>
                  <a:pt x="14965" y="9246"/>
                </a:lnTo>
                <a:lnTo>
                  <a:pt x="14746" y="9100"/>
                </a:lnTo>
                <a:lnTo>
                  <a:pt x="14502" y="8954"/>
                </a:lnTo>
                <a:lnTo>
                  <a:pt x="14381" y="8881"/>
                </a:lnTo>
                <a:lnTo>
                  <a:pt x="14235" y="8833"/>
                </a:lnTo>
                <a:lnTo>
                  <a:pt x="14113" y="8808"/>
                </a:lnTo>
                <a:lnTo>
                  <a:pt x="13991" y="8808"/>
                </a:lnTo>
                <a:lnTo>
                  <a:pt x="13943" y="8833"/>
                </a:lnTo>
                <a:lnTo>
                  <a:pt x="13943" y="8857"/>
                </a:lnTo>
                <a:lnTo>
                  <a:pt x="14016" y="8954"/>
                </a:lnTo>
                <a:lnTo>
                  <a:pt x="14089" y="9052"/>
                </a:lnTo>
                <a:lnTo>
                  <a:pt x="14283" y="9222"/>
                </a:lnTo>
                <a:lnTo>
                  <a:pt x="14673" y="9514"/>
                </a:lnTo>
                <a:lnTo>
                  <a:pt x="14916" y="9709"/>
                </a:lnTo>
                <a:lnTo>
                  <a:pt x="15062" y="9806"/>
                </a:lnTo>
                <a:lnTo>
                  <a:pt x="15208" y="9903"/>
                </a:lnTo>
                <a:lnTo>
                  <a:pt x="15086" y="10049"/>
                </a:lnTo>
                <a:lnTo>
                  <a:pt x="15013" y="10122"/>
                </a:lnTo>
                <a:lnTo>
                  <a:pt x="14843" y="10001"/>
                </a:lnTo>
                <a:lnTo>
                  <a:pt x="14721" y="9928"/>
                </a:lnTo>
                <a:lnTo>
                  <a:pt x="14405" y="9782"/>
                </a:lnTo>
                <a:lnTo>
                  <a:pt x="14089" y="9636"/>
                </a:lnTo>
                <a:lnTo>
                  <a:pt x="13943" y="9538"/>
                </a:lnTo>
                <a:lnTo>
                  <a:pt x="13797" y="9441"/>
                </a:lnTo>
                <a:lnTo>
                  <a:pt x="13699" y="9319"/>
                </a:lnTo>
                <a:lnTo>
                  <a:pt x="13626" y="9149"/>
                </a:lnTo>
                <a:lnTo>
                  <a:pt x="13578" y="9149"/>
                </a:lnTo>
                <a:lnTo>
                  <a:pt x="13554" y="9295"/>
                </a:lnTo>
                <a:lnTo>
                  <a:pt x="13578" y="9392"/>
                </a:lnTo>
                <a:lnTo>
                  <a:pt x="13602" y="9514"/>
                </a:lnTo>
                <a:lnTo>
                  <a:pt x="13651" y="9611"/>
                </a:lnTo>
                <a:lnTo>
                  <a:pt x="13724" y="9709"/>
                </a:lnTo>
                <a:lnTo>
                  <a:pt x="13797" y="9782"/>
                </a:lnTo>
                <a:lnTo>
                  <a:pt x="13991" y="9952"/>
                </a:lnTo>
                <a:lnTo>
                  <a:pt x="14283" y="10122"/>
                </a:lnTo>
                <a:lnTo>
                  <a:pt x="14600" y="10268"/>
                </a:lnTo>
                <a:lnTo>
                  <a:pt x="14746" y="10390"/>
                </a:lnTo>
                <a:lnTo>
                  <a:pt x="14551" y="10512"/>
                </a:lnTo>
                <a:lnTo>
                  <a:pt x="14356" y="10633"/>
                </a:lnTo>
                <a:lnTo>
                  <a:pt x="14259" y="10512"/>
                </a:lnTo>
                <a:lnTo>
                  <a:pt x="14137" y="10414"/>
                </a:lnTo>
                <a:lnTo>
                  <a:pt x="13894" y="10244"/>
                </a:lnTo>
                <a:lnTo>
                  <a:pt x="13724" y="10122"/>
                </a:lnTo>
                <a:lnTo>
                  <a:pt x="13578" y="9976"/>
                </a:lnTo>
                <a:lnTo>
                  <a:pt x="13456" y="9855"/>
                </a:lnTo>
                <a:lnTo>
                  <a:pt x="13408" y="9782"/>
                </a:lnTo>
                <a:lnTo>
                  <a:pt x="13359" y="9733"/>
                </a:lnTo>
                <a:lnTo>
                  <a:pt x="13310" y="9733"/>
                </a:lnTo>
                <a:lnTo>
                  <a:pt x="13286" y="9757"/>
                </a:lnTo>
                <a:lnTo>
                  <a:pt x="13262" y="9830"/>
                </a:lnTo>
                <a:lnTo>
                  <a:pt x="13262" y="9928"/>
                </a:lnTo>
                <a:lnTo>
                  <a:pt x="13262" y="10001"/>
                </a:lnTo>
                <a:lnTo>
                  <a:pt x="13310" y="10098"/>
                </a:lnTo>
                <a:lnTo>
                  <a:pt x="13408" y="10244"/>
                </a:lnTo>
                <a:lnTo>
                  <a:pt x="13529" y="10390"/>
                </a:lnTo>
                <a:lnTo>
                  <a:pt x="13699" y="10536"/>
                </a:lnTo>
                <a:lnTo>
                  <a:pt x="13894" y="10682"/>
                </a:lnTo>
                <a:lnTo>
                  <a:pt x="13991" y="10779"/>
                </a:lnTo>
                <a:lnTo>
                  <a:pt x="13894" y="10828"/>
                </a:lnTo>
                <a:lnTo>
                  <a:pt x="13578" y="10828"/>
                </a:lnTo>
                <a:lnTo>
                  <a:pt x="13505" y="10804"/>
                </a:lnTo>
                <a:lnTo>
                  <a:pt x="13335" y="10706"/>
                </a:lnTo>
                <a:lnTo>
                  <a:pt x="13213" y="10560"/>
                </a:lnTo>
                <a:lnTo>
                  <a:pt x="13116" y="10414"/>
                </a:lnTo>
                <a:lnTo>
                  <a:pt x="13018" y="10244"/>
                </a:lnTo>
                <a:lnTo>
                  <a:pt x="12872" y="9879"/>
                </a:lnTo>
                <a:lnTo>
                  <a:pt x="12775" y="9636"/>
                </a:lnTo>
                <a:lnTo>
                  <a:pt x="12653" y="9392"/>
                </a:lnTo>
                <a:lnTo>
                  <a:pt x="12532" y="9173"/>
                </a:lnTo>
                <a:lnTo>
                  <a:pt x="12386" y="8979"/>
                </a:lnTo>
                <a:lnTo>
                  <a:pt x="12215" y="8808"/>
                </a:lnTo>
                <a:lnTo>
                  <a:pt x="12021" y="8662"/>
                </a:lnTo>
                <a:lnTo>
                  <a:pt x="11777" y="8565"/>
                </a:lnTo>
                <a:lnTo>
                  <a:pt x="11510" y="8468"/>
                </a:lnTo>
                <a:lnTo>
                  <a:pt x="11218" y="8443"/>
                </a:lnTo>
                <a:lnTo>
                  <a:pt x="10926" y="8443"/>
                </a:lnTo>
                <a:lnTo>
                  <a:pt x="10634" y="8492"/>
                </a:lnTo>
                <a:lnTo>
                  <a:pt x="10366" y="8589"/>
                </a:lnTo>
                <a:lnTo>
                  <a:pt x="10098" y="8687"/>
                </a:lnTo>
                <a:lnTo>
                  <a:pt x="9855" y="8833"/>
                </a:lnTo>
                <a:lnTo>
                  <a:pt x="9612" y="9027"/>
                </a:lnTo>
                <a:lnTo>
                  <a:pt x="9393" y="9198"/>
                </a:lnTo>
                <a:lnTo>
                  <a:pt x="9198" y="9392"/>
                </a:lnTo>
                <a:lnTo>
                  <a:pt x="9028" y="9611"/>
                </a:lnTo>
                <a:lnTo>
                  <a:pt x="8906" y="9855"/>
                </a:lnTo>
                <a:lnTo>
                  <a:pt x="8784" y="10122"/>
                </a:lnTo>
                <a:lnTo>
                  <a:pt x="8711" y="10366"/>
                </a:lnTo>
                <a:lnTo>
                  <a:pt x="8663" y="10633"/>
                </a:lnTo>
                <a:lnTo>
                  <a:pt x="8638" y="10925"/>
                </a:lnTo>
                <a:lnTo>
                  <a:pt x="8663" y="11193"/>
                </a:lnTo>
                <a:lnTo>
                  <a:pt x="8736" y="11461"/>
                </a:lnTo>
                <a:lnTo>
                  <a:pt x="8833" y="11680"/>
                </a:lnTo>
                <a:lnTo>
                  <a:pt x="8955" y="11874"/>
                </a:lnTo>
                <a:lnTo>
                  <a:pt x="9101" y="12045"/>
                </a:lnTo>
                <a:lnTo>
                  <a:pt x="9295" y="12191"/>
                </a:lnTo>
                <a:lnTo>
                  <a:pt x="9514" y="12312"/>
                </a:lnTo>
                <a:lnTo>
                  <a:pt x="9733" y="12409"/>
                </a:lnTo>
                <a:lnTo>
                  <a:pt x="10001" y="12507"/>
                </a:lnTo>
                <a:lnTo>
                  <a:pt x="10220" y="12580"/>
                </a:lnTo>
                <a:lnTo>
                  <a:pt x="10463" y="12677"/>
                </a:lnTo>
                <a:lnTo>
                  <a:pt x="10658" y="12799"/>
                </a:lnTo>
                <a:lnTo>
                  <a:pt x="10731" y="12872"/>
                </a:lnTo>
                <a:lnTo>
                  <a:pt x="10804" y="12969"/>
                </a:lnTo>
                <a:lnTo>
                  <a:pt x="10780" y="12969"/>
                </a:lnTo>
                <a:lnTo>
                  <a:pt x="10536" y="12920"/>
                </a:lnTo>
                <a:lnTo>
                  <a:pt x="10317" y="12872"/>
                </a:lnTo>
                <a:lnTo>
                  <a:pt x="10098" y="12847"/>
                </a:lnTo>
                <a:lnTo>
                  <a:pt x="9855" y="12847"/>
                </a:lnTo>
                <a:lnTo>
                  <a:pt x="9831" y="12872"/>
                </a:lnTo>
                <a:lnTo>
                  <a:pt x="9831" y="12896"/>
                </a:lnTo>
                <a:lnTo>
                  <a:pt x="9831" y="12920"/>
                </a:lnTo>
                <a:lnTo>
                  <a:pt x="9831" y="12945"/>
                </a:lnTo>
                <a:lnTo>
                  <a:pt x="10293" y="13139"/>
                </a:lnTo>
                <a:lnTo>
                  <a:pt x="10609" y="13285"/>
                </a:lnTo>
                <a:lnTo>
                  <a:pt x="10780" y="13334"/>
                </a:lnTo>
                <a:lnTo>
                  <a:pt x="10926" y="13358"/>
                </a:lnTo>
                <a:lnTo>
                  <a:pt x="10901" y="13504"/>
                </a:lnTo>
                <a:lnTo>
                  <a:pt x="10877" y="13650"/>
                </a:lnTo>
                <a:lnTo>
                  <a:pt x="10634" y="13602"/>
                </a:lnTo>
                <a:lnTo>
                  <a:pt x="10366" y="13577"/>
                </a:lnTo>
                <a:lnTo>
                  <a:pt x="10098" y="13504"/>
                </a:lnTo>
                <a:lnTo>
                  <a:pt x="9879" y="13383"/>
                </a:lnTo>
                <a:lnTo>
                  <a:pt x="9855" y="13407"/>
                </a:lnTo>
                <a:lnTo>
                  <a:pt x="9831" y="13431"/>
                </a:lnTo>
                <a:lnTo>
                  <a:pt x="10025" y="13650"/>
                </a:lnTo>
                <a:lnTo>
                  <a:pt x="10123" y="13748"/>
                </a:lnTo>
                <a:lnTo>
                  <a:pt x="10269" y="13821"/>
                </a:lnTo>
                <a:lnTo>
                  <a:pt x="10512" y="13918"/>
                </a:lnTo>
                <a:lnTo>
                  <a:pt x="10780" y="13991"/>
                </a:lnTo>
                <a:lnTo>
                  <a:pt x="10609" y="14283"/>
                </a:lnTo>
                <a:lnTo>
                  <a:pt x="9952" y="14113"/>
                </a:lnTo>
                <a:lnTo>
                  <a:pt x="9490" y="13967"/>
                </a:lnTo>
                <a:lnTo>
                  <a:pt x="9271" y="13894"/>
                </a:lnTo>
                <a:lnTo>
                  <a:pt x="9028" y="13845"/>
                </a:lnTo>
                <a:lnTo>
                  <a:pt x="9003" y="13869"/>
                </a:lnTo>
                <a:lnTo>
                  <a:pt x="8979" y="13869"/>
                </a:lnTo>
                <a:lnTo>
                  <a:pt x="8955" y="13918"/>
                </a:lnTo>
                <a:lnTo>
                  <a:pt x="8979" y="13942"/>
                </a:lnTo>
                <a:lnTo>
                  <a:pt x="9271" y="14137"/>
                </a:lnTo>
                <a:lnTo>
                  <a:pt x="9587" y="14356"/>
                </a:lnTo>
                <a:lnTo>
                  <a:pt x="9952" y="14526"/>
                </a:lnTo>
                <a:lnTo>
                  <a:pt x="10147" y="14599"/>
                </a:lnTo>
                <a:lnTo>
                  <a:pt x="10317" y="14648"/>
                </a:lnTo>
                <a:lnTo>
                  <a:pt x="10074" y="14916"/>
                </a:lnTo>
                <a:lnTo>
                  <a:pt x="9855" y="14867"/>
                </a:lnTo>
                <a:lnTo>
                  <a:pt x="9685" y="14867"/>
                </a:lnTo>
                <a:lnTo>
                  <a:pt x="9393" y="14818"/>
                </a:lnTo>
                <a:lnTo>
                  <a:pt x="9101" y="14721"/>
                </a:lnTo>
                <a:lnTo>
                  <a:pt x="8809" y="14599"/>
                </a:lnTo>
                <a:lnTo>
                  <a:pt x="8541" y="14429"/>
                </a:lnTo>
                <a:lnTo>
                  <a:pt x="8517" y="14429"/>
                </a:lnTo>
                <a:lnTo>
                  <a:pt x="8517" y="14453"/>
                </a:lnTo>
                <a:lnTo>
                  <a:pt x="8565" y="14624"/>
                </a:lnTo>
                <a:lnTo>
                  <a:pt x="8687" y="14770"/>
                </a:lnTo>
                <a:lnTo>
                  <a:pt x="8809" y="14891"/>
                </a:lnTo>
                <a:lnTo>
                  <a:pt x="8955" y="14989"/>
                </a:lnTo>
                <a:lnTo>
                  <a:pt x="9125" y="15086"/>
                </a:lnTo>
                <a:lnTo>
                  <a:pt x="9295" y="15159"/>
                </a:lnTo>
                <a:lnTo>
                  <a:pt x="9490" y="15208"/>
                </a:lnTo>
                <a:lnTo>
                  <a:pt x="9660" y="15232"/>
                </a:lnTo>
                <a:lnTo>
                  <a:pt x="9320" y="15500"/>
                </a:lnTo>
                <a:lnTo>
                  <a:pt x="9271" y="15451"/>
                </a:lnTo>
                <a:lnTo>
                  <a:pt x="9125" y="15354"/>
                </a:lnTo>
                <a:lnTo>
                  <a:pt x="8955" y="15281"/>
                </a:lnTo>
                <a:lnTo>
                  <a:pt x="8590" y="15135"/>
                </a:lnTo>
                <a:lnTo>
                  <a:pt x="8298" y="14989"/>
                </a:lnTo>
                <a:lnTo>
                  <a:pt x="8152" y="14940"/>
                </a:lnTo>
                <a:lnTo>
                  <a:pt x="8030" y="14867"/>
                </a:lnTo>
                <a:lnTo>
                  <a:pt x="8006" y="14867"/>
                </a:lnTo>
                <a:lnTo>
                  <a:pt x="7981" y="14891"/>
                </a:lnTo>
                <a:lnTo>
                  <a:pt x="7957" y="14989"/>
                </a:lnTo>
                <a:lnTo>
                  <a:pt x="7981" y="15062"/>
                </a:lnTo>
                <a:lnTo>
                  <a:pt x="8006" y="15135"/>
                </a:lnTo>
                <a:lnTo>
                  <a:pt x="8054" y="15208"/>
                </a:lnTo>
                <a:lnTo>
                  <a:pt x="8152" y="15329"/>
                </a:lnTo>
                <a:lnTo>
                  <a:pt x="8298" y="15427"/>
                </a:lnTo>
                <a:lnTo>
                  <a:pt x="8590" y="15597"/>
                </a:lnTo>
                <a:lnTo>
                  <a:pt x="8930" y="15767"/>
                </a:lnTo>
                <a:lnTo>
                  <a:pt x="8614" y="15986"/>
                </a:lnTo>
                <a:lnTo>
                  <a:pt x="8322" y="15792"/>
                </a:lnTo>
                <a:lnTo>
                  <a:pt x="8054" y="15597"/>
                </a:lnTo>
                <a:lnTo>
                  <a:pt x="7762" y="15402"/>
                </a:lnTo>
                <a:lnTo>
                  <a:pt x="7470" y="15183"/>
                </a:lnTo>
                <a:lnTo>
                  <a:pt x="7203" y="14916"/>
                </a:lnTo>
                <a:lnTo>
                  <a:pt x="6935" y="14599"/>
                </a:lnTo>
                <a:lnTo>
                  <a:pt x="6667" y="14307"/>
                </a:lnTo>
                <a:lnTo>
                  <a:pt x="6375" y="14040"/>
                </a:lnTo>
                <a:lnTo>
                  <a:pt x="6229" y="13942"/>
                </a:lnTo>
                <a:lnTo>
                  <a:pt x="6083" y="13845"/>
                </a:lnTo>
                <a:lnTo>
                  <a:pt x="5937" y="13772"/>
                </a:lnTo>
                <a:lnTo>
                  <a:pt x="5767" y="13699"/>
                </a:lnTo>
                <a:lnTo>
                  <a:pt x="5597" y="13650"/>
                </a:lnTo>
                <a:lnTo>
                  <a:pt x="5427" y="13626"/>
                </a:lnTo>
                <a:lnTo>
                  <a:pt x="5256" y="13626"/>
                </a:lnTo>
                <a:lnTo>
                  <a:pt x="5086" y="13650"/>
                </a:lnTo>
                <a:lnTo>
                  <a:pt x="4916" y="13529"/>
                </a:lnTo>
                <a:lnTo>
                  <a:pt x="4843" y="13456"/>
                </a:lnTo>
                <a:lnTo>
                  <a:pt x="4745" y="13383"/>
                </a:lnTo>
                <a:lnTo>
                  <a:pt x="4697" y="13407"/>
                </a:lnTo>
                <a:lnTo>
                  <a:pt x="4672" y="13456"/>
                </a:lnTo>
                <a:lnTo>
                  <a:pt x="4697" y="13529"/>
                </a:lnTo>
                <a:lnTo>
                  <a:pt x="4721" y="13602"/>
                </a:lnTo>
                <a:lnTo>
                  <a:pt x="4843" y="13772"/>
                </a:lnTo>
                <a:lnTo>
                  <a:pt x="4818" y="13772"/>
                </a:lnTo>
                <a:lnTo>
                  <a:pt x="4697" y="13869"/>
                </a:lnTo>
                <a:lnTo>
                  <a:pt x="4502" y="13748"/>
                </a:lnTo>
                <a:lnTo>
                  <a:pt x="4380" y="13723"/>
                </a:lnTo>
                <a:lnTo>
                  <a:pt x="4283" y="13699"/>
                </a:lnTo>
                <a:lnTo>
                  <a:pt x="4259" y="13723"/>
                </a:lnTo>
                <a:lnTo>
                  <a:pt x="4259" y="13748"/>
                </a:lnTo>
                <a:lnTo>
                  <a:pt x="4356" y="13918"/>
                </a:lnTo>
                <a:lnTo>
                  <a:pt x="4478" y="14088"/>
                </a:lnTo>
                <a:lnTo>
                  <a:pt x="4356" y="14234"/>
                </a:lnTo>
                <a:lnTo>
                  <a:pt x="4259" y="14405"/>
                </a:lnTo>
                <a:lnTo>
                  <a:pt x="4161" y="14307"/>
                </a:lnTo>
                <a:lnTo>
                  <a:pt x="4064" y="14186"/>
                </a:lnTo>
                <a:lnTo>
                  <a:pt x="3918" y="13942"/>
                </a:lnTo>
                <a:lnTo>
                  <a:pt x="3894" y="13942"/>
                </a:lnTo>
                <a:lnTo>
                  <a:pt x="3869" y="13967"/>
                </a:lnTo>
                <a:lnTo>
                  <a:pt x="3869" y="14186"/>
                </a:lnTo>
                <a:lnTo>
                  <a:pt x="3894" y="14380"/>
                </a:lnTo>
                <a:lnTo>
                  <a:pt x="3967" y="14575"/>
                </a:lnTo>
                <a:lnTo>
                  <a:pt x="4015" y="14648"/>
                </a:lnTo>
                <a:lnTo>
                  <a:pt x="4088" y="14721"/>
                </a:lnTo>
                <a:lnTo>
                  <a:pt x="3821" y="15329"/>
                </a:lnTo>
                <a:lnTo>
                  <a:pt x="3772" y="15281"/>
                </a:lnTo>
                <a:lnTo>
                  <a:pt x="3699" y="15110"/>
                </a:lnTo>
                <a:lnTo>
                  <a:pt x="3650" y="14916"/>
                </a:lnTo>
                <a:lnTo>
                  <a:pt x="3602" y="14794"/>
                </a:lnTo>
                <a:lnTo>
                  <a:pt x="3553" y="14672"/>
                </a:lnTo>
                <a:lnTo>
                  <a:pt x="3456" y="14551"/>
                </a:lnTo>
                <a:lnTo>
                  <a:pt x="3407" y="14526"/>
                </a:lnTo>
                <a:lnTo>
                  <a:pt x="3358" y="14478"/>
                </a:lnTo>
                <a:lnTo>
                  <a:pt x="3334" y="14502"/>
                </a:lnTo>
                <a:lnTo>
                  <a:pt x="3310" y="14526"/>
                </a:lnTo>
                <a:lnTo>
                  <a:pt x="3285" y="14794"/>
                </a:lnTo>
                <a:lnTo>
                  <a:pt x="3310" y="15013"/>
                </a:lnTo>
                <a:lnTo>
                  <a:pt x="3334" y="15208"/>
                </a:lnTo>
                <a:lnTo>
                  <a:pt x="3358" y="15354"/>
                </a:lnTo>
                <a:lnTo>
                  <a:pt x="3431" y="15475"/>
                </a:lnTo>
                <a:lnTo>
                  <a:pt x="3504" y="15597"/>
                </a:lnTo>
                <a:lnTo>
                  <a:pt x="3626" y="15694"/>
                </a:lnTo>
                <a:lnTo>
                  <a:pt x="3480" y="15865"/>
                </a:lnTo>
                <a:lnTo>
                  <a:pt x="3334" y="16035"/>
                </a:lnTo>
                <a:lnTo>
                  <a:pt x="3358" y="15986"/>
                </a:lnTo>
                <a:lnTo>
                  <a:pt x="3358" y="15913"/>
                </a:lnTo>
                <a:lnTo>
                  <a:pt x="3358" y="15865"/>
                </a:lnTo>
                <a:lnTo>
                  <a:pt x="3334" y="15816"/>
                </a:lnTo>
                <a:lnTo>
                  <a:pt x="3188" y="15621"/>
                </a:lnTo>
                <a:lnTo>
                  <a:pt x="3091" y="15402"/>
                </a:lnTo>
                <a:lnTo>
                  <a:pt x="2920" y="14940"/>
                </a:lnTo>
                <a:lnTo>
                  <a:pt x="2896" y="14916"/>
                </a:lnTo>
                <a:lnTo>
                  <a:pt x="2872" y="14916"/>
                </a:lnTo>
                <a:lnTo>
                  <a:pt x="2847" y="14940"/>
                </a:lnTo>
                <a:lnTo>
                  <a:pt x="2823" y="15232"/>
                </a:lnTo>
                <a:lnTo>
                  <a:pt x="2823" y="15378"/>
                </a:lnTo>
                <a:lnTo>
                  <a:pt x="2823" y="15524"/>
                </a:lnTo>
                <a:lnTo>
                  <a:pt x="2872" y="15670"/>
                </a:lnTo>
                <a:lnTo>
                  <a:pt x="2896" y="15792"/>
                </a:lnTo>
                <a:lnTo>
                  <a:pt x="2969" y="15938"/>
                </a:lnTo>
                <a:lnTo>
                  <a:pt x="3066" y="16059"/>
                </a:lnTo>
                <a:lnTo>
                  <a:pt x="3164" y="16108"/>
                </a:lnTo>
                <a:lnTo>
                  <a:pt x="3237" y="16108"/>
                </a:lnTo>
                <a:lnTo>
                  <a:pt x="3115" y="16181"/>
                </a:lnTo>
                <a:lnTo>
                  <a:pt x="2993" y="16230"/>
                </a:lnTo>
                <a:lnTo>
                  <a:pt x="2872" y="16254"/>
                </a:lnTo>
                <a:lnTo>
                  <a:pt x="2726" y="16278"/>
                </a:lnTo>
                <a:lnTo>
                  <a:pt x="2774" y="16181"/>
                </a:lnTo>
                <a:lnTo>
                  <a:pt x="2750" y="16132"/>
                </a:lnTo>
                <a:lnTo>
                  <a:pt x="2750" y="16084"/>
                </a:lnTo>
                <a:lnTo>
                  <a:pt x="2555" y="15646"/>
                </a:lnTo>
                <a:lnTo>
                  <a:pt x="2458" y="15427"/>
                </a:lnTo>
                <a:lnTo>
                  <a:pt x="2336" y="15232"/>
                </a:lnTo>
                <a:lnTo>
                  <a:pt x="2312" y="15208"/>
                </a:lnTo>
                <a:lnTo>
                  <a:pt x="2263" y="15232"/>
                </a:lnTo>
                <a:lnTo>
                  <a:pt x="2190" y="15354"/>
                </a:lnTo>
                <a:lnTo>
                  <a:pt x="2166" y="15500"/>
                </a:lnTo>
                <a:lnTo>
                  <a:pt x="2166" y="15621"/>
                </a:lnTo>
                <a:lnTo>
                  <a:pt x="2190" y="15767"/>
                </a:lnTo>
                <a:lnTo>
                  <a:pt x="2263" y="16035"/>
                </a:lnTo>
                <a:lnTo>
                  <a:pt x="2385" y="16278"/>
                </a:lnTo>
                <a:lnTo>
                  <a:pt x="2166" y="16230"/>
                </a:lnTo>
                <a:lnTo>
                  <a:pt x="1971" y="16132"/>
                </a:lnTo>
                <a:lnTo>
                  <a:pt x="1971" y="16059"/>
                </a:lnTo>
                <a:lnTo>
                  <a:pt x="1874" y="15573"/>
                </a:lnTo>
                <a:lnTo>
                  <a:pt x="1850" y="15475"/>
                </a:lnTo>
                <a:lnTo>
                  <a:pt x="1777" y="15402"/>
                </a:lnTo>
                <a:lnTo>
                  <a:pt x="1704" y="15329"/>
                </a:lnTo>
                <a:lnTo>
                  <a:pt x="1606" y="15305"/>
                </a:lnTo>
                <a:lnTo>
                  <a:pt x="1558" y="15305"/>
                </a:lnTo>
                <a:lnTo>
                  <a:pt x="1533" y="15354"/>
                </a:lnTo>
                <a:lnTo>
                  <a:pt x="1509" y="15451"/>
                </a:lnTo>
                <a:lnTo>
                  <a:pt x="1485" y="15548"/>
                </a:lnTo>
                <a:lnTo>
                  <a:pt x="1509" y="15767"/>
                </a:lnTo>
                <a:lnTo>
                  <a:pt x="1509" y="15792"/>
                </a:lnTo>
                <a:lnTo>
                  <a:pt x="1387" y="15646"/>
                </a:lnTo>
                <a:lnTo>
                  <a:pt x="1266" y="15500"/>
                </a:lnTo>
                <a:lnTo>
                  <a:pt x="1144" y="15329"/>
                </a:lnTo>
                <a:lnTo>
                  <a:pt x="1047" y="15135"/>
                </a:lnTo>
                <a:lnTo>
                  <a:pt x="876" y="14770"/>
                </a:lnTo>
                <a:lnTo>
                  <a:pt x="779" y="14405"/>
                </a:lnTo>
                <a:lnTo>
                  <a:pt x="730" y="14234"/>
                </a:lnTo>
                <a:lnTo>
                  <a:pt x="706" y="14040"/>
                </a:lnTo>
                <a:lnTo>
                  <a:pt x="706" y="13869"/>
                </a:lnTo>
                <a:lnTo>
                  <a:pt x="730" y="13699"/>
                </a:lnTo>
                <a:lnTo>
                  <a:pt x="779" y="13529"/>
                </a:lnTo>
                <a:lnTo>
                  <a:pt x="828" y="13358"/>
                </a:lnTo>
                <a:lnTo>
                  <a:pt x="925" y="13212"/>
                </a:lnTo>
                <a:lnTo>
                  <a:pt x="1047" y="13066"/>
                </a:lnTo>
                <a:lnTo>
                  <a:pt x="1168" y="12969"/>
                </a:lnTo>
                <a:lnTo>
                  <a:pt x="1314" y="12872"/>
                </a:lnTo>
                <a:lnTo>
                  <a:pt x="1606" y="12726"/>
                </a:lnTo>
                <a:lnTo>
                  <a:pt x="1923" y="12580"/>
                </a:lnTo>
                <a:lnTo>
                  <a:pt x="2239" y="12458"/>
                </a:lnTo>
                <a:lnTo>
                  <a:pt x="2507" y="12288"/>
                </a:lnTo>
                <a:lnTo>
                  <a:pt x="2726" y="12118"/>
                </a:lnTo>
                <a:lnTo>
                  <a:pt x="2896" y="11899"/>
                </a:lnTo>
                <a:lnTo>
                  <a:pt x="2945" y="11777"/>
                </a:lnTo>
                <a:lnTo>
                  <a:pt x="2993" y="11680"/>
                </a:lnTo>
                <a:lnTo>
                  <a:pt x="3018" y="11558"/>
                </a:lnTo>
                <a:lnTo>
                  <a:pt x="3042" y="11436"/>
                </a:lnTo>
                <a:lnTo>
                  <a:pt x="3042" y="11315"/>
                </a:lnTo>
                <a:lnTo>
                  <a:pt x="3018" y="11193"/>
                </a:lnTo>
                <a:lnTo>
                  <a:pt x="2969" y="11047"/>
                </a:lnTo>
                <a:lnTo>
                  <a:pt x="2896" y="10925"/>
                </a:lnTo>
                <a:lnTo>
                  <a:pt x="2823" y="10804"/>
                </a:lnTo>
                <a:lnTo>
                  <a:pt x="2701" y="10682"/>
                </a:lnTo>
                <a:lnTo>
                  <a:pt x="2361" y="10341"/>
                </a:lnTo>
                <a:lnTo>
                  <a:pt x="1996" y="10025"/>
                </a:lnTo>
                <a:lnTo>
                  <a:pt x="1655" y="9709"/>
                </a:lnTo>
                <a:lnTo>
                  <a:pt x="1290" y="9392"/>
                </a:lnTo>
                <a:lnTo>
                  <a:pt x="1095" y="9149"/>
                </a:lnTo>
                <a:lnTo>
                  <a:pt x="901" y="8906"/>
                </a:lnTo>
                <a:lnTo>
                  <a:pt x="706" y="8662"/>
                </a:lnTo>
                <a:lnTo>
                  <a:pt x="487" y="8443"/>
                </a:lnTo>
                <a:lnTo>
                  <a:pt x="925" y="7932"/>
                </a:lnTo>
                <a:lnTo>
                  <a:pt x="1363" y="7397"/>
                </a:lnTo>
                <a:lnTo>
                  <a:pt x="1777" y="6886"/>
                </a:lnTo>
                <a:lnTo>
                  <a:pt x="2239" y="6375"/>
                </a:lnTo>
                <a:lnTo>
                  <a:pt x="2458" y="6156"/>
                </a:lnTo>
                <a:lnTo>
                  <a:pt x="2604" y="6059"/>
                </a:lnTo>
                <a:lnTo>
                  <a:pt x="2750" y="5961"/>
                </a:lnTo>
                <a:lnTo>
                  <a:pt x="2896" y="5888"/>
                </a:lnTo>
                <a:lnTo>
                  <a:pt x="3042" y="5840"/>
                </a:lnTo>
                <a:lnTo>
                  <a:pt x="3212" y="5815"/>
                </a:lnTo>
                <a:lnTo>
                  <a:pt x="3358" y="5815"/>
                </a:lnTo>
                <a:lnTo>
                  <a:pt x="3456" y="5864"/>
                </a:lnTo>
                <a:lnTo>
                  <a:pt x="3529" y="5888"/>
                </a:lnTo>
                <a:lnTo>
                  <a:pt x="3675" y="6010"/>
                </a:lnTo>
                <a:lnTo>
                  <a:pt x="3796" y="6156"/>
                </a:lnTo>
                <a:lnTo>
                  <a:pt x="3894" y="6326"/>
                </a:lnTo>
                <a:lnTo>
                  <a:pt x="4113" y="6667"/>
                </a:lnTo>
                <a:lnTo>
                  <a:pt x="4307" y="7032"/>
                </a:lnTo>
                <a:lnTo>
                  <a:pt x="4502" y="7373"/>
                </a:lnTo>
                <a:lnTo>
                  <a:pt x="4624" y="7543"/>
                </a:lnTo>
                <a:lnTo>
                  <a:pt x="4745" y="7713"/>
                </a:lnTo>
                <a:lnTo>
                  <a:pt x="4916" y="7859"/>
                </a:lnTo>
                <a:lnTo>
                  <a:pt x="5110" y="7981"/>
                </a:lnTo>
                <a:lnTo>
                  <a:pt x="5305" y="8054"/>
                </a:lnTo>
                <a:lnTo>
                  <a:pt x="5500" y="8103"/>
                </a:lnTo>
                <a:lnTo>
                  <a:pt x="5913" y="8103"/>
                </a:lnTo>
                <a:lnTo>
                  <a:pt x="6132" y="8054"/>
                </a:lnTo>
                <a:lnTo>
                  <a:pt x="6351" y="7981"/>
                </a:lnTo>
                <a:lnTo>
                  <a:pt x="6643" y="7859"/>
                </a:lnTo>
                <a:lnTo>
                  <a:pt x="6935" y="7713"/>
                </a:lnTo>
                <a:lnTo>
                  <a:pt x="7227" y="7519"/>
                </a:lnTo>
                <a:lnTo>
                  <a:pt x="7470" y="7324"/>
                </a:lnTo>
                <a:lnTo>
                  <a:pt x="7689" y="7105"/>
                </a:lnTo>
                <a:lnTo>
                  <a:pt x="7884" y="6837"/>
                </a:lnTo>
                <a:lnTo>
                  <a:pt x="8054" y="6570"/>
                </a:lnTo>
                <a:lnTo>
                  <a:pt x="8176" y="6253"/>
                </a:lnTo>
                <a:lnTo>
                  <a:pt x="8249" y="5937"/>
                </a:lnTo>
                <a:lnTo>
                  <a:pt x="8273" y="5645"/>
                </a:lnTo>
                <a:lnTo>
                  <a:pt x="8225" y="5353"/>
                </a:lnTo>
                <a:lnTo>
                  <a:pt x="8127" y="5110"/>
                </a:lnTo>
                <a:lnTo>
                  <a:pt x="7981" y="4866"/>
                </a:lnTo>
                <a:lnTo>
                  <a:pt x="7787" y="4672"/>
                </a:lnTo>
                <a:lnTo>
                  <a:pt x="7568" y="4501"/>
                </a:lnTo>
                <a:lnTo>
                  <a:pt x="7276" y="4355"/>
                </a:lnTo>
                <a:lnTo>
                  <a:pt x="7008" y="4234"/>
                </a:lnTo>
                <a:lnTo>
                  <a:pt x="6716" y="4137"/>
                </a:lnTo>
                <a:lnTo>
                  <a:pt x="6424" y="4039"/>
                </a:lnTo>
                <a:lnTo>
                  <a:pt x="6156" y="3918"/>
                </a:lnTo>
                <a:lnTo>
                  <a:pt x="6059" y="3845"/>
                </a:lnTo>
                <a:lnTo>
                  <a:pt x="5986" y="3772"/>
                </a:lnTo>
                <a:lnTo>
                  <a:pt x="5913" y="3699"/>
                </a:lnTo>
                <a:lnTo>
                  <a:pt x="5864" y="3626"/>
                </a:lnTo>
                <a:lnTo>
                  <a:pt x="5816" y="3455"/>
                </a:lnTo>
                <a:lnTo>
                  <a:pt x="5791" y="3261"/>
                </a:lnTo>
                <a:lnTo>
                  <a:pt x="5816" y="3066"/>
                </a:lnTo>
                <a:lnTo>
                  <a:pt x="5864" y="2896"/>
                </a:lnTo>
                <a:lnTo>
                  <a:pt x="5962" y="2701"/>
                </a:lnTo>
                <a:lnTo>
                  <a:pt x="6059" y="2531"/>
                </a:lnTo>
                <a:lnTo>
                  <a:pt x="6302" y="2214"/>
                </a:lnTo>
                <a:lnTo>
                  <a:pt x="6594" y="1898"/>
                </a:lnTo>
                <a:lnTo>
                  <a:pt x="6911" y="1630"/>
                </a:lnTo>
                <a:lnTo>
                  <a:pt x="7227" y="1363"/>
                </a:lnTo>
                <a:lnTo>
                  <a:pt x="7592" y="1119"/>
                </a:lnTo>
                <a:lnTo>
                  <a:pt x="7957" y="900"/>
                </a:lnTo>
                <a:lnTo>
                  <a:pt x="8322" y="706"/>
                </a:lnTo>
                <a:lnTo>
                  <a:pt x="8687" y="511"/>
                </a:lnTo>
                <a:close/>
                <a:moveTo>
                  <a:pt x="8590" y="0"/>
                </a:moveTo>
                <a:lnTo>
                  <a:pt x="8541" y="24"/>
                </a:lnTo>
                <a:lnTo>
                  <a:pt x="8176" y="219"/>
                </a:lnTo>
                <a:lnTo>
                  <a:pt x="7811" y="414"/>
                </a:lnTo>
                <a:lnTo>
                  <a:pt x="7470" y="608"/>
                </a:lnTo>
                <a:lnTo>
                  <a:pt x="7130" y="827"/>
                </a:lnTo>
                <a:lnTo>
                  <a:pt x="6813" y="1071"/>
                </a:lnTo>
                <a:lnTo>
                  <a:pt x="6497" y="1314"/>
                </a:lnTo>
                <a:lnTo>
                  <a:pt x="6205" y="1606"/>
                </a:lnTo>
                <a:lnTo>
                  <a:pt x="5913" y="1874"/>
                </a:lnTo>
                <a:lnTo>
                  <a:pt x="5694" y="2117"/>
                </a:lnTo>
                <a:lnTo>
                  <a:pt x="5524" y="2360"/>
                </a:lnTo>
                <a:lnTo>
                  <a:pt x="5378" y="2628"/>
                </a:lnTo>
                <a:lnTo>
                  <a:pt x="5281" y="2920"/>
                </a:lnTo>
                <a:lnTo>
                  <a:pt x="5256" y="3066"/>
                </a:lnTo>
                <a:lnTo>
                  <a:pt x="5232" y="3212"/>
                </a:lnTo>
                <a:lnTo>
                  <a:pt x="5232" y="3382"/>
                </a:lnTo>
                <a:lnTo>
                  <a:pt x="5256" y="3528"/>
                </a:lnTo>
                <a:lnTo>
                  <a:pt x="5281" y="3650"/>
                </a:lnTo>
                <a:lnTo>
                  <a:pt x="5354" y="3796"/>
                </a:lnTo>
                <a:lnTo>
                  <a:pt x="5427" y="3942"/>
                </a:lnTo>
                <a:lnTo>
                  <a:pt x="5524" y="4064"/>
                </a:lnTo>
                <a:lnTo>
                  <a:pt x="5645" y="4185"/>
                </a:lnTo>
                <a:lnTo>
                  <a:pt x="5767" y="4283"/>
                </a:lnTo>
                <a:lnTo>
                  <a:pt x="6035" y="4428"/>
                </a:lnTo>
                <a:lnTo>
                  <a:pt x="6327" y="4550"/>
                </a:lnTo>
                <a:lnTo>
                  <a:pt x="6643" y="4647"/>
                </a:lnTo>
                <a:lnTo>
                  <a:pt x="6935" y="4745"/>
                </a:lnTo>
                <a:lnTo>
                  <a:pt x="7203" y="4891"/>
                </a:lnTo>
                <a:lnTo>
                  <a:pt x="7349" y="4964"/>
                </a:lnTo>
                <a:lnTo>
                  <a:pt x="7446" y="5061"/>
                </a:lnTo>
                <a:lnTo>
                  <a:pt x="7543" y="5158"/>
                </a:lnTo>
                <a:lnTo>
                  <a:pt x="7641" y="5280"/>
                </a:lnTo>
                <a:lnTo>
                  <a:pt x="7689" y="5377"/>
                </a:lnTo>
                <a:lnTo>
                  <a:pt x="7714" y="5475"/>
                </a:lnTo>
                <a:lnTo>
                  <a:pt x="7738" y="5669"/>
                </a:lnTo>
                <a:lnTo>
                  <a:pt x="7714" y="5864"/>
                </a:lnTo>
                <a:lnTo>
                  <a:pt x="7665" y="6083"/>
                </a:lnTo>
                <a:lnTo>
                  <a:pt x="7592" y="6278"/>
                </a:lnTo>
                <a:lnTo>
                  <a:pt x="7495" y="6472"/>
                </a:lnTo>
                <a:lnTo>
                  <a:pt x="7373" y="6643"/>
                </a:lnTo>
                <a:lnTo>
                  <a:pt x="7251" y="6789"/>
                </a:lnTo>
                <a:lnTo>
                  <a:pt x="7105" y="6910"/>
                </a:lnTo>
                <a:lnTo>
                  <a:pt x="6959" y="7056"/>
                </a:lnTo>
                <a:lnTo>
                  <a:pt x="6789" y="7154"/>
                </a:lnTo>
                <a:lnTo>
                  <a:pt x="6619" y="7275"/>
                </a:lnTo>
                <a:lnTo>
                  <a:pt x="6254" y="7446"/>
                </a:lnTo>
                <a:lnTo>
                  <a:pt x="5864" y="7567"/>
                </a:lnTo>
                <a:lnTo>
                  <a:pt x="5767" y="7592"/>
                </a:lnTo>
                <a:lnTo>
                  <a:pt x="5645" y="7592"/>
                </a:lnTo>
                <a:lnTo>
                  <a:pt x="5548" y="7567"/>
                </a:lnTo>
                <a:lnTo>
                  <a:pt x="5451" y="7543"/>
                </a:lnTo>
                <a:lnTo>
                  <a:pt x="5281" y="7446"/>
                </a:lnTo>
                <a:lnTo>
                  <a:pt x="5135" y="7300"/>
                </a:lnTo>
                <a:lnTo>
                  <a:pt x="4989" y="7154"/>
                </a:lnTo>
                <a:lnTo>
                  <a:pt x="4891" y="6959"/>
                </a:lnTo>
                <a:lnTo>
                  <a:pt x="4672" y="6594"/>
                </a:lnTo>
                <a:lnTo>
                  <a:pt x="4502" y="6253"/>
                </a:lnTo>
                <a:lnTo>
                  <a:pt x="4283" y="5888"/>
                </a:lnTo>
                <a:lnTo>
                  <a:pt x="4161" y="5742"/>
                </a:lnTo>
                <a:lnTo>
                  <a:pt x="4040" y="5596"/>
                </a:lnTo>
                <a:lnTo>
                  <a:pt x="3869" y="5475"/>
                </a:lnTo>
                <a:lnTo>
                  <a:pt x="3699" y="5377"/>
                </a:lnTo>
                <a:lnTo>
                  <a:pt x="3577" y="5304"/>
                </a:lnTo>
                <a:lnTo>
                  <a:pt x="3456" y="5280"/>
                </a:lnTo>
                <a:lnTo>
                  <a:pt x="3334" y="5256"/>
                </a:lnTo>
                <a:lnTo>
                  <a:pt x="3188" y="5256"/>
                </a:lnTo>
                <a:lnTo>
                  <a:pt x="2945" y="5304"/>
                </a:lnTo>
                <a:lnTo>
                  <a:pt x="2701" y="5377"/>
                </a:lnTo>
                <a:lnTo>
                  <a:pt x="2458" y="5499"/>
                </a:lnTo>
                <a:lnTo>
                  <a:pt x="2239" y="5645"/>
                </a:lnTo>
                <a:lnTo>
                  <a:pt x="2044" y="5815"/>
                </a:lnTo>
                <a:lnTo>
                  <a:pt x="1850" y="5986"/>
                </a:lnTo>
                <a:lnTo>
                  <a:pt x="1606" y="6229"/>
                </a:lnTo>
                <a:lnTo>
                  <a:pt x="1387" y="6521"/>
                </a:lnTo>
                <a:lnTo>
                  <a:pt x="998" y="7081"/>
                </a:lnTo>
                <a:lnTo>
                  <a:pt x="730" y="7397"/>
                </a:lnTo>
                <a:lnTo>
                  <a:pt x="487" y="7713"/>
                </a:lnTo>
                <a:lnTo>
                  <a:pt x="244" y="8030"/>
                </a:lnTo>
                <a:lnTo>
                  <a:pt x="25" y="8395"/>
                </a:lnTo>
                <a:lnTo>
                  <a:pt x="0" y="8492"/>
                </a:lnTo>
                <a:lnTo>
                  <a:pt x="25" y="8565"/>
                </a:lnTo>
                <a:lnTo>
                  <a:pt x="98" y="8638"/>
                </a:lnTo>
                <a:lnTo>
                  <a:pt x="171" y="8662"/>
                </a:lnTo>
                <a:lnTo>
                  <a:pt x="341" y="8906"/>
                </a:lnTo>
                <a:lnTo>
                  <a:pt x="487" y="9149"/>
                </a:lnTo>
                <a:lnTo>
                  <a:pt x="730" y="9441"/>
                </a:lnTo>
                <a:lnTo>
                  <a:pt x="974" y="9709"/>
                </a:lnTo>
                <a:lnTo>
                  <a:pt x="1290" y="10049"/>
                </a:lnTo>
                <a:lnTo>
                  <a:pt x="1655" y="10390"/>
                </a:lnTo>
                <a:lnTo>
                  <a:pt x="2361" y="10998"/>
                </a:lnTo>
                <a:lnTo>
                  <a:pt x="2458" y="11120"/>
                </a:lnTo>
                <a:lnTo>
                  <a:pt x="2531" y="11217"/>
                </a:lnTo>
                <a:lnTo>
                  <a:pt x="2580" y="11290"/>
                </a:lnTo>
                <a:lnTo>
                  <a:pt x="2580" y="11388"/>
                </a:lnTo>
                <a:lnTo>
                  <a:pt x="2580" y="11485"/>
                </a:lnTo>
                <a:lnTo>
                  <a:pt x="2531" y="11582"/>
                </a:lnTo>
                <a:lnTo>
                  <a:pt x="2482" y="11655"/>
                </a:lnTo>
                <a:lnTo>
                  <a:pt x="2409" y="11728"/>
                </a:lnTo>
                <a:lnTo>
                  <a:pt x="2239" y="11874"/>
                </a:lnTo>
                <a:lnTo>
                  <a:pt x="2044" y="11996"/>
                </a:lnTo>
                <a:lnTo>
                  <a:pt x="1655" y="12191"/>
                </a:lnTo>
                <a:lnTo>
                  <a:pt x="1387" y="12312"/>
                </a:lnTo>
                <a:lnTo>
                  <a:pt x="1095" y="12458"/>
                </a:lnTo>
                <a:lnTo>
                  <a:pt x="852" y="12604"/>
                </a:lnTo>
                <a:lnTo>
                  <a:pt x="609" y="12799"/>
                </a:lnTo>
                <a:lnTo>
                  <a:pt x="511" y="12920"/>
                </a:lnTo>
                <a:lnTo>
                  <a:pt x="438" y="13042"/>
                </a:lnTo>
                <a:lnTo>
                  <a:pt x="365" y="13164"/>
                </a:lnTo>
                <a:lnTo>
                  <a:pt x="317" y="13285"/>
                </a:lnTo>
                <a:lnTo>
                  <a:pt x="244" y="13577"/>
                </a:lnTo>
                <a:lnTo>
                  <a:pt x="219" y="13869"/>
                </a:lnTo>
                <a:lnTo>
                  <a:pt x="244" y="14161"/>
                </a:lnTo>
                <a:lnTo>
                  <a:pt x="268" y="14453"/>
                </a:lnTo>
                <a:lnTo>
                  <a:pt x="341" y="14745"/>
                </a:lnTo>
                <a:lnTo>
                  <a:pt x="438" y="15013"/>
                </a:lnTo>
                <a:lnTo>
                  <a:pt x="536" y="15281"/>
                </a:lnTo>
                <a:lnTo>
                  <a:pt x="682" y="15524"/>
                </a:lnTo>
                <a:lnTo>
                  <a:pt x="852" y="15767"/>
                </a:lnTo>
                <a:lnTo>
                  <a:pt x="1022" y="16011"/>
                </a:lnTo>
                <a:lnTo>
                  <a:pt x="1241" y="16205"/>
                </a:lnTo>
                <a:lnTo>
                  <a:pt x="1460" y="16400"/>
                </a:lnTo>
                <a:lnTo>
                  <a:pt x="1704" y="16546"/>
                </a:lnTo>
                <a:lnTo>
                  <a:pt x="1971" y="16668"/>
                </a:lnTo>
                <a:lnTo>
                  <a:pt x="2190" y="16741"/>
                </a:lnTo>
                <a:lnTo>
                  <a:pt x="2434" y="16765"/>
                </a:lnTo>
                <a:lnTo>
                  <a:pt x="2653" y="16789"/>
                </a:lnTo>
                <a:lnTo>
                  <a:pt x="2896" y="16765"/>
                </a:lnTo>
                <a:lnTo>
                  <a:pt x="3115" y="16716"/>
                </a:lnTo>
                <a:lnTo>
                  <a:pt x="3334" y="16643"/>
                </a:lnTo>
                <a:lnTo>
                  <a:pt x="3529" y="16522"/>
                </a:lnTo>
                <a:lnTo>
                  <a:pt x="3723" y="16351"/>
                </a:lnTo>
                <a:lnTo>
                  <a:pt x="3869" y="16205"/>
                </a:lnTo>
                <a:lnTo>
                  <a:pt x="3991" y="16035"/>
                </a:lnTo>
                <a:lnTo>
                  <a:pt x="4113" y="15840"/>
                </a:lnTo>
                <a:lnTo>
                  <a:pt x="4210" y="15646"/>
                </a:lnTo>
                <a:lnTo>
                  <a:pt x="4405" y="15256"/>
                </a:lnTo>
                <a:lnTo>
                  <a:pt x="4575" y="14867"/>
                </a:lnTo>
                <a:lnTo>
                  <a:pt x="4697" y="14648"/>
                </a:lnTo>
                <a:lnTo>
                  <a:pt x="4818" y="14478"/>
                </a:lnTo>
                <a:lnTo>
                  <a:pt x="4940" y="14332"/>
                </a:lnTo>
                <a:lnTo>
                  <a:pt x="5086" y="14234"/>
                </a:lnTo>
                <a:lnTo>
                  <a:pt x="5232" y="14161"/>
                </a:lnTo>
                <a:lnTo>
                  <a:pt x="5402" y="14137"/>
                </a:lnTo>
                <a:lnTo>
                  <a:pt x="5621" y="14186"/>
                </a:lnTo>
                <a:lnTo>
                  <a:pt x="5840" y="14259"/>
                </a:lnTo>
                <a:lnTo>
                  <a:pt x="6010" y="14380"/>
                </a:lnTo>
                <a:lnTo>
                  <a:pt x="6181" y="14502"/>
                </a:lnTo>
                <a:lnTo>
                  <a:pt x="6327" y="14648"/>
                </a:lnTo>
                <a:lnTo>
                  <a:pt x="6473" y="14818"/>
                </a:lnTo>
                <a:lnTo>
                  <a:pt x="6740" y="15135"/>
                </a:lnTo>
                <a:lnTo>
                  <a:pt x="7032" y="15451"/>
                </a:lnTo>
                <a:lnTo>
                  <a:pt x="7154" y="15597"/>
                </a:lnTo>
                <a:lnTo>
                  <a:pt x="7324" y="15719"/>
                </a:lnTo>
                <a:lnTo>
                  <a:pt x="7641" y="15938"/>
                </a:lnTo>
                <a:lnTo>
                  <a:pt x="7957" y="16157"/>
                </a:lnTo>
                <a:lnTo>
                  <a:pt x="8273" y="16400"/>
                </a:lnTo>
                <a:lnTo>
                  <a:pt x="8298" y="16473"/>
                </a:lnTo>
                <a:lnTo>
                  <a:pt x="8346" y="16522"/>
                </a:lnTo>
                <a:lnTo>
                  <a:pt x="8395" y="16546"/>
                </a:lnTo>
                <a:lnTo>
                  <a:pt x="8468" y="16546"/>
                </a:lnTo>
                <a:lnTo>
                  <a:pt x="8784" y="16424"/>
                </a:lnTo>
                <a:lnTo>
                  <a:pt x="9052" y="16254"/>
                </a:lnTo>
                <a:lnTo>
                  <a:pt x="9587" y="15889"/>
                </a:lnTo>
                <a:lnTo>
                  <a:pt x="9879" y="15670"/>
                </a:lnTo>
                <a:lnTo>
                  <a:pt x="10147" y="15475"/>
                </a:lnTo>
                <a:lnTo>
                  <a:pt x="10390" y="15256"/>
                </a:lnTo>
                <a:lnTo>
                  <a:pt x="10634" y="15013"/>
                </a:lnTo>
                <a:lnTo>
                  <a:pt x="10828" y="14794"/>
                </a:lnTo>
                <a:lnTo>
                  <a:pt x="10999" y="14575"/>
                </a:lnTo>
                <a:lnTo>
                  <a:pt x="11145" y="14332"/>
                </a:lnTo>
                <a:lnTo>
                  <a:pt x="11242" y="14088"/>
                </a:lnTo>
                <a:lnTo>
                  <a:pt x="11339" y="13821"/>
                </a:lnTo>
                <a:lnTo>
                  <a:pt x="11388" y="13553"/>
                </a:lnTo>
                <a:lnTo>
                  <a:pt x="11388" y="13261"/>
                </a:lnTo>
                <a:lnTo>
                  <a:pt x="11339" y="12993"/>
                </a:lnTo>
                <a:lnTo>
                  <a:pt x="11315" y="12847"/>
                </a:lnTo>
                <a:lnTo>
                  <a:pt x="11242" y="12726"/>
                </a:lnTo>
                <a:lnTo>
                  <a:pt x="11169" y="12628"/>
                </a:lnTo>
                <a:lnTo>
                  <a:pt x="11096" y="12531"/>
                </a:lnTo>
                <a:lnTo>
                  <a:pt x="10877" y="12361"/>
                </a:lnTo>
                <a:lnTo>
                  <a:pt x="10658" y="12239"/>
                </a:lnTo>
                <a:lnTo>
                  <a:pt x="10390" y="12118"/>
                </a:lnTo>
                <a:lnTo>
                  <a:pt x="10147" y="12045"/>
                </a:lnTo>
                <a:lnTo>
                  <a:pt x="9879" y="11947"/>
                </a:lnTo>
                <a:lnTo>
                  <a:pt x="9636" y="11850"/>
                </a:lnTo>
                <a:lnTo>
                  <a:pt x="9466" y="11753"/>
                </a:lnTo>
                <a:lnTo>
                  <a:pt x="9320" y="11631"/>
                </a:lnTo>
                <a:lnTo>
                  <a:pt x="9222" y="11485"/>
                </a:lnTo>
                <a:lnTo>
                  <a:pt x="9149" y="11315"/>
                </a:lnTo>
                <a:lnTo>
                  <a:pt x="9125" y="11169"/>
                </a:lnTo>
                <a:lnTo>
                  <a:pt x="9101" y="10974"/>
                </a:lnTo>
                <a:lnTo>
                  <a:pt x="9125" y="10804"/>
                </a:lnTo>
                <a:lnTo>
                  <a:pt x="9149" y="10633"/>
                </a:lnTo>
                <a:lnTo>
                  <a:pt x="9198" y="10439"/>
                </a:lnTo>
                <a:lnTo>
                  <a:pt x="9271" y="10268"/>
                </a:lnTo>
                <a:lnTo>
                  <a:pt x="9466" y="9903"/>
                </a:lnTo>
                <a:lnTo>
                  <a:pt x="9685" y="9611"/>
                </a:lnTo>
                <a:lnTo>
                  <a:pt x="9928" y="9368"/>
                </a:lnTo>
                <a:lnTo>
                  <a:pt x="10074" y="9246"/>
                </a:lnTo>
                <a:lnTo>
                  <a:pt x="10244" y="9149"/>
                </a:lnTo>
                <a:lnTo>
                  <a:pt x="10415" y="9076"/>
                </a:lnTo>
                <a:lnTo>
                  <a:pt x="10609" y="9003"/>
                </a:lnTo>
                <a:lnTo>
                  <a:pt x="10804" y="8954"/>
                </a:lnTo>
                <a:lnTo>
                  <a:pt x="10999" y="8930"/>
                </a:lnTo>
                <a:lnTo>
                  <a:pt x="11193" y="8930"/>
                </a:lnTo>
                <a:lnTo>
                  <a:pt x="11388" y="8954"/>
                </a:lnTo>
                <a:lnTo>
                  <a:pt x="11583" y="8979"/>
                </a:lnTo>
                <a:lnTo>
                  <a:pt x="11729" y="9052"/>
                </a:lnTo>
                <a:lnTo>
                  <a:pt x="11875" y="9149"/>
                </a:lnTo>
                <a:lnTo>
                  <a:pt x="11996" y="9271"/>
                </a:lnTo>
                <a:lnTo>
                  <a:pt x="12118" y="9417"/>
                </a:lnTo>
                <a:lnTo>
                  <a:pt x="12215" y="9563"/>
                </a:lnTo>
                <a:lnTo>
                  <a:pt x="12361" y="9903"/>
                </a:lnTo>
                <a:lnTo>
                  <a:pt x="12580" y="10390"/>
                </a:lnTo>
                <a:lnTo>
                  <a:pt x="12702" y="10633"/>
                </a:lnTo>
                <a:lnTo>
                  <a:pt x="12824" y="10828"/>
                </a:lnTo>
                <a:lnTo>
                  <a:pt x="12994" y="11023"/>
                </a:lnTo>
                <a:lnTo>
                  <a:pt x="13189" y="11169"/>
                </a:lnTo>
                <a:lnTo>
                  <a:pt x="13310" y="11217"/>
                </a:lnTo>
                <a:lnTo>
                  <a:pt x="13432" y="11266"/>
                </a:lnTo>
                <a:lnTo>
                  <a:pt x="13554" y="11290"/>
                </a:lnTo>
                <a:lnTo>
                  <a:pt x="13724" y="11315"/>
                </a:lnTo>
                <a:lnTo>
                  <a:pt x="13870" y="11315"/>
                </a:lnTo>
                <a:lnTo>
                  <a:pt x="14016" y="11290"/>
                </a:lnTo>
                <a:lnTo>
                  <a:pt x="14186" y="11266"/>
                </a:lnTo>
                <a:lnTo>
                  <a:pt x="14332" y="11217"/>
                </a:lnTo>
                <a:lnTo>
                  <a:pt x="14600" y="11071"/>
                </a:lnTo>
                <a:lnTo>
                  <a:pt x="14867" y="10877"/>
                </a:lnTo>
                <a:lnTo>
                  <a:pt x="15111" y="10682"/>
                </a:lnTo>
                <a:lnTo>
                  <a:pt x="15330" y="10439"/>
                </a:lnTo>
                <a:lnTo>
                  <a:pt x="15549" y="10195"/>
                </a:lnTo>
                <a:lnTo>
                  <a:pt x="15719" y="9952"/>
                </a:lnTo>
                <a:lnTo>
                  <a:pt x="16352" y="9027"/>
                </a:lnTo>
                <a:lnTo>
                  <a:pt x="16473" y="8833"/>
                </a:lnTo>
                <a:lnTo>
                  <a:pt x="16619" y="8614"/>
                </a:lnTo>
                <a:lnTo>
                  <a:pt x="16692" y="8395"/>
                </a:lnTo>
                <a:lnTo>
                  <a:pt x="16717" y="8273"/>
                </a:lnTo>
                <a:lnTo>
                  <a:pt x="16717" y="8151"/>
                </a:lnTo>
                <a:lnTo>
                  <a:pt x="16717" y="8127"/>
                </a:lnTo>
                <a:lnTo>
                  <a:pt x="16717" y="8078"/>
                </a:lnTo>
                <a:lnTo>
                  <a:pt x="16717" y="8005"/>
                </a:lnTo>
                <a:lnTo>
                  <a:pt x="16692" y="7957"/>
                </a:lnTo>
                <a:lnTo>
                  <a:pt x="16644" y="7908"/>
                </a:lnTo>
                <a:lnTo>
                  <a:pt x="16327" y="7640"/>
                </a:lnTo>
                <a:lnTo>
                  <a:pt x="16011" y="7348"/>
                </a:lnTo>
                <a:lnTo>
                  <a:pt x="15451" y="6740"/>
                </a:lnTo>
                <a:lnTo>
                  <a:pt x="15232" y="6521"/>
                </a:lnTo>
                <a:lnTo>
                  <a:pt x="14989" y="6302"/>
                </a:lnTo>
                <a:lnTo>
                  <a:pt x="14527" y="5888"/>
                </a:lnTo>
                <a:lnTo>
                  <a:pt x="14381" y="5742"/>
                </a:lnTo>
                <a:lnTo>
                  <a:pt x="14283" y="5572"/>
                </a:lnTo>
                <a:lnTo>
                  <a:pt x="14210" y="5402"/>
                </a:lnTo>
                <a:lnTo>
                  <a:pt x="14162" y="5231"/>
                </a:lnTo>
                <a:lnTo>
                  <a:pt x="14162" y="5061"/>
                </a:lnTo>
                <a:lnTo>
                  <a:pt x="14186" y="4866"/>
                </a:lnTo>
                <a:lnTo>
                  <a:pt x="14259" y="4696"/>
                </a:lnTo>
                <a:lnTo>
                  <a:pt x="14381" y="4526"/>
                </a:lnTo>
                <a:lnTo>
                  <a:pt x="14478" y="4428"/>
                </a:lnTo>
                <a:lnTo>
                  <a:pt x="14600" y="4355"/>
                </a:lnTo>
                <a:lnTo>
                  <a:pt x="14746" y="4283"/>
                </a:lnTo>
                <a:lnTo>
                  <a:pt x="14892" y="4234"/>
                </a:lnTo>
                <a:lnTo>
                  <a:pt x="15476" y="4039"/>
                </a:lnTo>
                <a:lnTo>
                  <a:pt x="15719" y="3942"/>
                </a:lnTo>
                <a:lnTo>
                  <a:pt x="15938" y="3820"/>
                </a:lnTo>
                <a:lnTo>
                  <a:pt x="16108" y="3674"/>
                </a:lnTo>
                <a:lnTo>
                  <a:pt x="16230" y="3504"/>
                </a:lnTo>
                <a:lnTo>
                  <a:pt x="16352" y="3334"/>
                </a:lnTo>
                <a:lnTo>
                  <a:pt x="16425" y="3139"/>
                </a:lnTo>
                <a:lnTo>
                  <a:pt x="16473" y="2920"/>
                </a:lnTo>
                <a:lnTo>
                  <a:pt x="16498" y="2701"/>
                </a:lnTo>
                <a:lnTo>
                  <a:pt x="16522" y="2482"/>
                </a:lnTo>
                <a:lnTo>
                  <a:pt x="16498" y="2263"/>
                </a:lnTo>
                <a:lnTo>
                  <a:pt x="16449" y="2044"/>
                </a:lnTo>
                <a:lnTo>
                  <a:pt x="16376" y="1825"/>
                </a:lnTo>
                <a:lnTo>
                  <a:pt x="16303" y="1606"/>
                </a:lnTo>
                <a:lnTo>
                  <a:pt x="16206" y="1387"/>
                </a:lnTo>
                <a:lnTo>
                  <a:pt x="16084" y="1192"/>
                </a:lnTo>
                <a:lnTo>
                  <a:pt x="15938" y="998"/>
                </a:lnTo>
                <a:lnTo>
                  <a:pt x="15768" y="779"/>
                </a:lnTo>
                <a:lnTo>
                  <a:pt x="15573" y="608"/>
                </a:lnTo>
                <a:lnTo>
                  <a:pt x="15354" y="462"/>
                </a:lnTo>
                <a:lnTo>
                  <a:pt x="15111" y="341"/>
                </a:lnTo>
                <a:lnTo>
                  <a:pt x="14892" y="268"/>
                </a:lnTo>
                <a:lnTo>
                  <a:pt x="14648" y="195"/>
                </a:lnTo>
                <a:lnTo>
                  <a:pt x="14137" y="195"/>
                </a:lnTo>
                <a:lnTo>
                  <a:pt x="13894" y="219"/>
                </a:lnTo>
                <a:lnTo>
                  <a:pt x="13675" y="292"/>
                </a:lnTo>
                <a:lnTo>
                  <a:pt x="13432" y="389"/>
                </a:lnTo>
                <a:lnTo>
                  <a:pt x="13213" y="535"/>
                </a:lnTo>
                <a:lnTo>
                  <a:pt x="13018" y="681"/>
                </a:lnTo>
                <a:lnTo>
                  <a:pt x="12848" y="876"/>
                </a:lnTo>
                <a:lnTo>
                  <a:pt x="12702" y="1095"/>
                </a:lnTo>
                <a:lnTo>
                  <a:pt x="12580" y="1338"/>
                </a:lnTo>
                <a:lnTo>
                  <a:pt x="12459" y="1630"/>
                </a:lnTo>
                <a:lnTo>
                  <a:pt x="12337" y="1898"/>
                </a:lnTo>
                <a:lnTo>
                  <a:pt x="12191" y="2166"/>
                </a:lnTo>
                <a:lnTo>
                  <a:pt x="12118" y="2287"/>
                </a:lnTo>
                <a:lnTo>
                  <a:pt x="12021" y="2385"/>
                </a:lnTo>
                <a:lnTo>
                  <a:pt x="11850" y="2531"/>
                </a:lnTo>
                <a:lnTo>
                  <a:pt x="11680" y="2579"/>
                </a:lnTo>
                <a:lnTo>
                  <a:pt x="11510" y="2604"/>
                </a:lnTo>
                <a:lnTo>
                  <a:pt x="11339" y="2579"/>
                </a:lnTo>
                <a:lnTo>
                  <a:pt x="11169" y="2506"/>
                </a:lnTo>
                <a:lnTo>
                  <a:pt x="10999" y="2433"/>
                </a:lnTo>
                <a:lnTo>
                  <a:pt x="10853" y="2312"/>
                </a:lnTo>
                <a:lnTo>
                  <a:pt x="10707" y="2190"/>
                </a:lnTo>
                <a:lnTo>
                  <a:pt x="10488" y="1947"/>
                </a:lnTo>
                <a:lnTo>
                  <a:pt x="10269" y="1679"/>
                </a:lnTo>
                <a:lnTo>
                  <a:pt x="9855" y="1168"/>
                </a:lnTo>
                <a:lnTo>
                  <a:pt x="9636" y="900"/>
                </a:lnTo>
                <a:lnTo>
                  <a:pt x="9417" y="657"/>
                </a:lnTo>
                <a:lnTo>
                  <a:pt x="9174" y="414"/>
                </a:lnTo>
                <a:lnTo>
                  <a:pt x="8906" y="219"/>
                </a:lnTo>
                <a:lnTo>
                  <a:pt x="8857" y="122"/>
                </a:lnTo>
                <a:lnTo>
                  <a:pt x="8784" y="24"/>
                </a:lnTo>
                <a:lnTo>
                  <a:pt x="86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1"/>
          <p:cNvSpPr/>
          <p:nvPr/>
        </p:nvSpPr>
        <p:spPr>
          <a:xfrm>
            <a:off x="6472128" y="1705893"/>
            <a:ext cx="257971" cy="350673"/>
          </a:xfrm>
          <a:custGeom>
            <a:avLst/>
            <a:gdLst/>
            <a:ahLst/>
            <a:cxnLst/>
            <a:rect l="l" t="t" r="r" b="b"/>
            <a:pathLst>
              <a:path w="15233" h="20707" extrusionOk="0">
                <a:moveTo>
                  <a:pt x="5330" y="122"/>
                </a:moveTo>
                <a:lnTo>
                  <a:pt x="4916" y="170"/>
                </a:lnTo>
                <a:lnTo>
                  <a:pt x="4551" y="219"/>
                </a:lnTo>
                <a:lnTo>
                  <a:pt x="4162" y="292"/>
                </a:lnTo>
                <a:lnTo>
                  <a:pt x="3797" y="389"/>
                </a:lnTo>
                <a:lnTo>
                  <a:pt x="3432" y="511"/>
                </a:lnTo>
                <a:lnTo>
                  <a:pt x="3042" y="657"/>
                </a:lnTo>
                <a:lnTo>
                  <a:pt x="2872" y="754"/>
                </a:lnTo>
                <a:lnTo>
                  <a:pt x="2775" y="827"/>
                </a:lnTo>
                <a:lnTo>
                  <a:pt x="2726" y="900"/>
                </a:lnTo>
                <a:lnTo>
                  <a:pt x="2702" y="925"/>
                </a:lnTo>
                <a:lnTo>
                  <a:pt x="2702" y="973"/>
                </a:lnTo>
                <a:lnTo>
                  <a:pt x="2726" y="1022"/>
                </a:lnTo>
                <a:lnTo>
                  <a:pt x="2750" y="1046"/>
                </a:lnTo>
                <a:lnTo>
                  <a:pt x="2848" y="1071"/>
                </a:lnTo>
                <a:lnTo>
                  <a:pt x="3018" y="1071"/>
                </a:lnTo>
                <a:lnTo>
                  <a:pt x="3115" y="1046"/>
                </a:lnTo>
                <a:lnTo>
                  <a:pt x="3432" y="900"/>
                </a:lnTo>
                <a:lnTo>
                  <a:pt x="3845" y="754"/>
                </a:lnTo>
                <a:lnTo>
                  <a:pt x="4283" y="633"/>
                </a:lnTo>
                <a:lnTo>
                  <a:pt x="4721" y="584"/>
                </a:lnTo>
                <a:lnTo>
                  <a:pt x="5159" y="511"/>
                </a:lnTo>
                <a:lnTo>
                  <a:pt x="6084" y="511"/>
                </a:lnTo>
                <a:lnTo>
                  <a:pt x="6546" y="584"/>
                </a:lnTo>
                <a:lnTo>
                  <a:pt x="6984" y="681"/>
                </a:lnTo>
                <a:lnTo>
                  <a:pt x="7447" y="803"/>
                </a:lnTo>
                <a:lnTo>
                  <a:pt x="7885" y="949"/>
                </a:lnTo>
                <a:lnTo>
                  <a:pt x="8761" y="1265"/>
                </a:lnTo>
                <a:lnTo>
                  <a:pt x="9539" y="1533"/>
                </a:lnTo>
                <a:lnTo>
                  <a:pt x="10318" y="1776"/>
                </a:lnTo>
                <a:lnTo>
                  <a:pt x="10731" y="1874"/>
                </a:lnTo>
                <a:lnTo>
                  <a:pt x="11121" y="1947"/>
                </a:lnTo>
                <a:lnTo>
                  <a:pt x="11534" y="2020"/>
                </a:lnTo>
                <a:lnTo>
                  <a:pt x="11948" y="2044"/>
                </a:lnTo>
                <a:lnTo>
                  <a:pt x="12337" y="2044"/>
                </a:lnTo>
                <a:lnTo>
                  <a:pt x="12727" y="2020"/>
                </a:lnTo>
                <a:lnTo>
                  <a:pt x="13116" y="1971"/>
                </a:lnTo>
                <a:lnTo>
                  <a:pt x="13481" y="1898"/>
                </a:lnTo>
                <a:lnTo>
                  <a:pt x="13749" y="1825"/>
                </a:lnTo>
                <a:lnTo>
                  <a:pt x="13992" y="1703"/>
                </a:lnTo>
                <a:lnTo>
                  <a:pt x="14454" y="1460"/>
                </a:lnTo>
                <a:lnTo>
                  <a:pt x="14357" y="1703"/>
                </a:lnTo>
                <a:lnTo>
                  <a:pt x="14065" y="2214"/>
                </a:lnTo>
                <a:lnTo>
                  <a:pt x="13943" y="2458"/>
                </a:lnTo>
                <a:lnTo>
                  <a:pt x="13797" y="2725"/>
                </a:lnTo>
                <a:lnTo>
                  <a:pt x="13238" y="4112"/>
                </a:lnTo>
                <a:lnTo>
                  <a:pt x="12921" y="4794"/>
                </a:lnTo>
                <a:lnTo>
                  <a:pt x="12605" y="5451"/>
                </a:lnTo>
                <a:lnTo>
                  <a:pt x="12581" y="5548"/>
                </a:lnTo>
                <a:lnTo>
                  <a:pt x="12581" y="5621"/>
                </a:lnTo>
                <a:lnTo>
                  <a:pt x="12605" y="5670"/>
                </a:lnTo>
                <a:lnTo>
                  <a:pt x="12654" y="5718"/>
                </a:lnTo>
                <a:lnTo>
                  <a:pt x="12629" y="5816"/>
                </a:lnTo>
                <a:lnTo>
                  <a:pt x="12654" y="5913"/>
                </a:lnTo>
                <a:lnTo>
                  <a:pt x="12946" y="6326"/>
                </a:lnTo>
                <a:lnTo>
                  <a:pt x="13238" y="6764"/>
                </a:lnTo>
                <a:lnTo>
                  <a:pt x="13554" y="7178"/>
                </a:lnTo>
                <a:lnTo>
                  <a:pt x="13895" y="7543"/>
                </a:lnTo>
                <a:lnTo>
                  <a:pt x="14527" y="8176"/>
                </a:lnTo>
                <a:lnTo>
                  <a:pt x="14625" y="8297"/>
                </a:lnTo>
                <a:lnTo>
                  <a:pt x="14260" y="8516"/>
                </a:lnTo>
                <a:lnTo>
                  <a:pt x="13870" y="8687"/>
                </a:lnTo>
                <a:lnTo>
                  <a:pt x="13505" y="8833"/>
                </a:lnTo>
                <a:lnTo>
                  <a:pt x="13116" y="8930"/>
                </a:lnTo>
                <a:lnTo>
                  <a:pt x="12727" y="9003"/>
                </a:lnTo>
                <a:lnTo>
                  <a:pt x="12313" y="9027"/>
                </a:lnTo>
                <a:lnTo>
                  <a:pt x="11875" y="9052"/>
                </a:lnTo>
                <a:lnTo>
                  <a:pt x="11461" y="9027"/>
                </a:lnTo>
                <a:lnTo>
                  <a:pt x="11023" y="9003"/>
                </a:lnTo>
                <a:lnTo>
                  <a:pt x="10610" y="8954"/>
                </a:lnTo>
                <a:lnTo>
                  <a:pt x="10196" y="8881"/>
                </a:lnTo>
                <a:lnTo>
                  <a:pt x="9783" y="8784"/>
                </a:lnTo>
                <a:lnTo>
                  <a:pt x="8955" y="8565"/>
                </a:lnTo>
                <a:lnTo>
                  <a:pt x="8177" y="8297"/>
                </a:lnTo>
                <a:lnTo>
                  <a:pt x="7544" y="8103"/>
                </a:lnTo>
                <a:lnTo>
                  <a:pt x="6838" y="7884"/>
                </a:lnTo>
                <a:lnTo>
                  <a:pt x="6449" y="7786"/>
                </a:lnTo>
                <a:lnTo>
                  <a:pt x="6084" y="7713"/>
                </a:lnTo>
                <a:lnTo>
                  <a:pt x="5695" y="7640"/>
                </a:lnTo>
                <a:lnTo>
                  <a:pt x="5305" y="7592"/>
                </a:lnTo>
                <a:lnTo>
                  <a:pt x="4940" y="7567"/>
                </a:lnTo>
                <a:lnTo>
                  <a:pt x="4575" y="7567"/>
                </a:lnTo>
                <a:lnTo>
                  <a:pt x="4210" y="7616"/>
                </a:lnTo>
                <a:lnTo>
                  <a:pt x="3845" y="7689"/>
                </a:lnTo>
                <a:lnTo>
                  <a:pt x="3529" y="7811"/>
                </a:lnTo>
                <a:lnTo>
                  <a:pt x="3213" y="7957"/>
                </a:lnTo>
                <a:lnTo>
                  <a:pt x="2921" y="8176"/>
                </a:lnTo>
                <a:lnTo>
                  <a:pt x="2799" y="8297"/>
                </a:lnTo>
                <a:lnTo>
                  <a:pt x="2677" y="8443"/>
                </a:lnTo>
                <a:lnTo>
                  <a:pt x="2653" y="8492"/>
                </a:lnTo>
                <a:lnTo>
                  <a:pt x="2629" y="8541"/>
                </a:lnTo>
                <a:lnTo>
                  <a:pt x="2653" y="8589"/>
                </a:lnTo>
                <a:lnTo>
                  <a:pt x="2677" y="8638"/>
                </a:lnTo>
                <a:lnTo>
                  <a:pt x="2702" y="8662"/>
                </a:lnTo>
                <a:lnTo>
                  <a:pt x="2750" y="8687"/>
                </a:lnTo>
                <a:lnTo>
                  <a:pt x="2799" y="8687"/>
                </a:lnTo>
                <a:lnTo>
                  <a:pt x="2848" y="8662"/>
                </a:lnTo>
                <a:lnTo>
                  <a:pt x="3213" y="8443"/>
                </a:lnTo>
                <a:lnTo>
                  <a:pt x="3553" y="8273"/>
                </a:lnTo>
                <a:lnTo>
                  <a:pt x="3918" y="8176"/>
                </a:lnTo>
                <a:lnTo>
                  <a:pt x="4283" y="8078"/>
                </a:lnTo>
                <a:lnTo>
                  <a:pt x="4648" y="8054"/>
                </a:lnTo>
                <a:lnTo>
                  <a:pt x="5038" y="8054"/>
                </a:lnTo>
                <a:lnTo>
                  <a:pt x="5403" y="8078"/>
                </a:lnTo>
                <a:lnTo>
                  <a:pt x="5768" y="8127"/>
                </a:lnTo>
                <a:lnTo>
                  <a:pt x="6157" y="8200"/>
                </a:lnTo>
                <a:lnTo>
                  <a:pt x="6522" y="8297"/>
                </a:lnTo>
                <a:lnTo>
                  <a:pt x="7276" y="8516"/>
                </a:lnTo>
                <a:lnTo>
                  <a:pt x="8031" y="8760"/>
                </a:lnTo>
                <a:lnTo>
                  <a:pt x="8761" y="8979"/>
                </a:lnTo>
                <a:lnTo>
                  <a:pt x="9564" y="9198"/>
                </a:lnTo>
                <a:lnTo>
                  <a:pt x="10391" y="9368"/>
                </a:lnTo>
                <a:lnTo>
                  <a:pt x="10804" y="9441"/>
                </a:lnTo>
                <a:lnTo>
                  <a:pt x="11218" y="9490"/>
                </a:lnTo>
                <a:lnTo>
                  <a:pt x="11632" y="9514"/>
                </a:lnTo>
                <a:lnTo>
                  <a:pt x="12459" y="9514"/>
                </a:lnTo>
                <a:lnTo>
                  <a:pt x="12848" y="9465"/>
                </a:lnTo>
                <a:lnTo>
                  <a:pt x="13238" y="9392"/>
                </a:lnTo>
                <a:lnTo>
                  <a:pt x="13603" y="9295"/>
                </a:lnTo>
                <a:lnTo>
                  <a:pt x="13968" y="9173"/>
                </a:lnTo>
                <a:lnTo>
                  <a:pt x="14308" y="9003"/>
                </a:lnTo>
                <a:lnTo>
                  <a:pt x="14649" y="8833"/>
                </a:lnTo>
                <a:lnTo>
                  <a:pt x="14990" y="8614"/>
                </a:lnTo>
                <a:lnTo>
                  <a:pt x="15063" y="8614"/>
                </a:lnTo>
                <a:lnTo>
                  <a:pt x="15111" y="8589"/>
                </a:lnTo>
                <a:lnTo>
                  <a:pt x="15160" y="8565"/>
                </a:lnTo>
                <a:lnTo>
                  <a:pt x="15209" y="8516"/>
                </a:lnTo>
                <a:lnTo>
                  <a:pt x="15233" y="8443"/>
                </a:lnTo>
                <a:lnTo>
                  <a:pt x="15233" y="8370"/>
                </a:lnTo>
                <a:lnTo>
                  <a:pt x="15209" y="8273"/>
                </a:lnTo>
                <a:lnTo>
                  <a:pt x="15184" y="8200"/>
                </a:lnTo>
                <a:lnTo>
                  <a:pt x="15087" y="8054"/>
                </a:lnTo>
                <a:lnTo>
                  <a:pt x="14941" y="7884"/>
                </a:lnTo>
                <a:lnTo>
                  <a:pt x="14625" y="7592"/>
                </a:lnTo>
                <a:lnTo>
                  <a:pt x="14381" y="7373"/>
                </a:lnTo>
                <a:lnTo>
                  <a:pt x="14187" y="7178"/>
                </a:lnTo>
                <a:lnTo>
                  <a:pt x="14016" y="6959"/>
                </a:lnTo>
                <a:lnTo>
                  <a:pt x="13700" y="6545"/>
                </a:lnTo>
                <a:lnTo>
                  <a:pt x="13359" y="6108"/>
                </a:lnTo>
                <a:lnTo>
                  <a:pt x="13165" y="5913"/>
                </a:lnTo>
                <a:lnTo>
                  <a:pt x="12970" y="5743"/>
                </a:lnTo>
                <a:lnTo>
                  <a:pt x="12970" y="5718"/>
                </a:lnTo>
                <a:lnTo>
                  <a:pt x="12994" y="5694"/>
                </a:lnTo>
                <a:lnTo>
                  <a:pt x="13359" y="4940"/>
                </a:lnTo>
                <a:lnTo>
                  <a:pt x="13676" y="4161"/>
                </a:lnTo>
                <a:lnTo>
                  <a:pt x="14333" y="2628"/>
                </a:lnTo>
                <a:lnTo>
                  <a:pt x="14479" y="2336"/>
                </a:lnTo>
                <a:lnTo>
                  <a:pt x="14698" y="1971"/>
                </a:lnTo>
                <a:lnTo>
                  <a:pt x="14795" y="1776"/>
                </a:lnTo>
                <a:lnTo>
                  <a:pt x="14868" y="1557"/>
                </a:lnTo>
                <a:lnTo>
                  <a:pt x="14917" y="1363"/>
                </a:lnTo>
                <a:lnTo>
                  <a:pt x="14917" y="1192"/>
                </a:lnTo>
                <a:lnTo>
                  <a:pt x="14965" y="1144"/>
                </a:lnTo>
                <a:lnTo>
                  <a:pt x="14965" y="1071"/>
                </a:lnTo>
                <a:lnTo>
                  <a:pt x="14965" y="998"/>
                </a:lnTo>
                <a:lnTo>
                  <a:pt x="14917" y="925"/>
                </a:lnTo>
                <a:lnTo>
                  <a:pt x="14868" y="876"/>
                </a:lnTo>
                <a:lnTo>
                  <a:pt x="14795" y="827"/>
                </a:lnTo>
                <a:lnTo>
                  <a:pt x="14722" y="827"/>
                </a:lnTo>
                <a:lnTo>
                  <a:pt x="14625" y="852"/>
                </a:lnTo>
                <a:lnTo>
                  <a:pt x="14284" y="1022"/>
                </a:lnTo>
                <a:lnTo>
                  <a:pt x="13943" y="1217"/>
                </a:lnTo>
                <a:lnTo>
                  <a:pt x="13578" y="1387"/>
                </a:lnTo>
                <a:lnTo>
                  <a:pt x="13408" y="1460"/>
                </a:lnTo>
                <a:lnTo>
                  <a:pt x="13213" y="1509"/>
                </a:lnTo>
                <a:lnTo>
                  <a:pt x="12751" y="1582"/>
                </a:lnTo>
                <a:lnTo>
                  <a:pt x="12289" y="1606"/>
                </a:lnTo>
                <a:lnTo>
                  <a:pt x="11826" y="1582"/>
                </a:lnTo>
                <a:lnTo>
                  <a:pt x="11364" y="1557"/>
                </a:lnTo>
                <a:lnTo>
                  <a:pt x="10926" y="1484"/>
                </a:lnTo>
                <a:lnTo>
                  <a:pt x="10512" y="1387"/>
                </a:lnTo>
                <a:lnTo>
                  <a:pt x="10123" y="1265"/>
                </a:lnTo>
                <a:lnTo>
                  <a:pt x="9710" y="1144"/>
                </a:lnTo>
                <a:lnTo>
                  <a:pt x="8907" y="876"/>
                </a:lnTo>
                <a:lnTo>
                  <a:pt x="8104" y="584"/>
                </a:lnTo>
                <a:lnTo>
                  <a:pt x="7714" y="462"/>
                </a:lnTo>
                <a:lnTo>
                  <a:pt x="7325" y="341"/>
                </a:lnTo>
                <a:lnTo>
                  <a:pt x="6936" y="268"/>
                </a:lnTo>
                <a:lnTo>
                  <a:pt x="6522" y="195"/>
                </a:lnTo>
                <a:lnTo>
                  <a:pt x="6133" y="146"/>
                </a:lnTo>
                <a:lnTo>
                  <a:pt x="5743" y="122"/>
                </a:lnTo>
                <a:close/>
                <a:moveTo>
                  <a:pt x="1388" y="438"/>
                </a:moveTo>
                <a:lnTo>
                  <a:pt x="1461" y="487"/>
                </a:lnTo>
                <a:lnTo>
                  <a:pt x="1558" y="535"/>
                </a:lnTo>
                <a:lnTo>
                  <a:pt x="1704" y="657"/>
                </a:lnTo>
                <a:lnTo>
                  <a:pt x="1510" y="803"/>
                </a:lnTo>
                <a:lnTo>
                  <a:pt x="1218" y="1022"/>
                </a:lnTo>
                <a:lnTo>
                  <a:pt x="1120" y="1095"/>
                </a:lnTo>
                <a:lnTo>
                  <a:pt x="1072" y="1119"/>
                </a:lnTo>
                <a:lnTo>
                  <a:pt x="1047" y="1144"/>
                </a:lnTo>
                <a:lnTo>
                  <a:pt x="1023" y="1168"/>
                </a:lnTo>
                <a:lnTo>
                  <a:pt x="1047" y="1217"/>
                </a:lnTo>
                <a:lnTo>
                  <a:pt x="1072" y="1290"/>
                </a:lnTo>
                <a:lnTo>
                  <a:pt x="1120" y="1338"/>
                </a:lnTo>
                <a:lnTo>
                  <a:pt x="1266" y="1338"/>
                </a:lnTo>
                <a:lnTo>
                  <a:pt x="1364" y="1314"/>
                </a:lnTo>
                <a:lnTo>
                  <a:pt x="1437" y="1265"/>
                </a:lnTo>
                <a:lnTo>
                  <a:pt x="1656" y="1144"/>
                </a:lnTo>
                <a:lnTo>
                  <a:pt x="1826" y="998"/>
                </a:lnTo>
                <a:lnTo>
                  <a:pt x="1899" y="973"/>
                </a:lnTo>
                <a:lnTo>
                  <a:pt x="1923" y="1046"/>
                </a:lnTo>
                <a:lnTo>
                  <a:pt x="1972" y="1217"/>
                </a:lnTo>
                <a:lnTo>
                  <a:pt x="1826" y="1265"/>
                </a:lnTo>
                <a:lnTo>
                  <a:pt x="1680" y="1387"/>
                </a:lnTo>
                <a:lnTo>
                  <a:pt x="1388" y="1630"/>
                </a:lnTo>
                <a:lnTo>
                  <a:pt x="1145" y="1898"/>
                </a:lnTo>
                <a:lnTo>
                  <a:pt x="1023" y="2093"/>
                </a:lnTo>
                <a:lnTo>
                  <a:pt x="1023" y="2117"/>
                </a:lnTo>
                <a:lnTo>
                  <a:pt x="1023" y="2141"/>
                </a:lnTo>
                <a:lnTo>
                  <a:pt x="1047" y="2166"/>
                </a:lnTo>
                <a:lnTo>
                  <a:pt x="1096" y="2166"/>
                </a:lnTo>
                <a:lnTo>
                  <a:pt x="1193" y="2141"/>
                </a:lnTo>
                <a:lnTo>
                  <a:pt x="1291" y="2093"/>
                </a:lnTo>
                <a:lnTo>
                  <a:pt x="1461" y="1995"/>
                </a:lnTo>
                <a:lnTo>
                  <a:pt x="1826" y="1728"/>
                </a:lnTo>
                <a:lnTo>
                  <a:pt x="1996" y="1630"/>
                </a:lnTo>
                <a:lnTo>
                  <a:pt x="1996" y="1655"/>
                </a:lnTo>
                <a:lnTo>
                  <a:pt x="1923" y="2044"/>
                </a:lnTo>
                <a:lnTo>
                  <a:pt x="1777" y="2117"/>
                </a:lnTo>
                <a:lnTo>
                  <a:pt x="1656" y="2214"/>
                </a:lnTo>
                <a:lnTo>
                  <a:pt x="1315" y="2458"/>
                </a:lnTo>
                <a:lnTo>
                  <a:pt x="1193" y="2579"/>
                </a:lnTo>
                <a:lnTo>
                  <a:pt x="1120" y="2652"/>
                </a:lnTo>
                <a:lnTo>
                  <a:pt x="1096" y="2725"/>
                </a:lnTo>
                <a:lnTo>
                  <a:pt x="1096" y="2774"/>
                </a:lnTo>
                <a:lnTo>
                  <a:pt x="1120" y="2823"/>
                </a:lnTo>
                <a:lnTo>
                  <a:pt x="1193" y="2847"/>
                </a:lnTo>
                <a:lnTo>
                  <a:pt x="1291" y="2847"/>
                </a:lnTo>
                <a:lnTo>
                  <a:pt x="1461" y="2774"/>
                </a:lnTo>
                <a:lnTo>
                  <a:pt x="1631" y="2677"/>
                </a:lnTo>
                <a:lnTo>
                  <a:pt x="1777" y="2604"/>
                </a:lnTo>
                <a:lnTo>
                  <a:pt x="1874" y="2531"/>
                </a:lnTo>
                <a:lnTo>
                  <a:pt x="1874" y="2823"/>
                </a:lnTo>
                <a:lnTo>
                  <a:pt x="1874" y="2920"/>
                </a:lnTo>
                <a:lnTo>
                  <a:pt x="1364" y="3285"/>
                </a:lnTo>
                <a:lnTo>
                  <a:pt x="1169" y="3455"/>
                </a:lnTo>
                <a:lnTo>
                  <a:pt x="1072" y="3553"/>
                </a:lnTo>
                <a:lnTo>
                  <a:pt x="1023" y="3650"/>
                </a:lnTo>
                <a:lnTo>
                  <a:pt x="999" y="3699"/>
                </a:lnTo>
                <a:lnTo>
                  <a:pt x="1023" y="3723"/>
                </a:lnTo>
                <a:lnTo>
                  <a:pt x="1072" y="3747"/>
                </a:lnTo>
                <a:lnTo>
                  <a:pt x="1193" y="3723"/>
                </a:lnTo>
                <a:lnTo>
                  <a:pt x="1339" y="3674"/>
                </a:lnTo>
                <a:lnTo>
                  <a:pt x="1583" y="3528"/>
                </a:lnTo>
                <a:lnTo>
                  <a:pt x="1874" y="3334"/>
                </a:lnTo>
                <a:lnTo>
                  <a:pt x="1874" y="3772"/>
                </a:lnTo>
                <a:lnTo>
                  <a:pt x="1704" y="3869"/>
                </a:lnTo>
                <a:lnTo>
                  <a:pt x="1534" y="3966"/>
                </a:lnTo>
                <a:lnTo>
                  <a:pt x="1266" y="4137"/>
                </a:lnTo>
                <a:lnTo>
                  <a:pt x="1145" y="4258"/>
                </a:lnTo>
                <a:lnTo>
                  <a:pt x="1096" y="4307"/>
                </a:lnTo>
                <a:lnTo>
                  <a:pt x="1047" y="4380"/>
                </a:lnTo>
                <a:lnTo>
                  <a:pt x="1047" y="4429"/>
                </a:lnTo>
                <a:lnTo>
                  <a:pt x="1096" y="4477"/>
                </a:lnTo>
                <a:lnTo>
                  <a:pt x="1242" y="4477"/>
                </a:lnTo>
                <a:lnTo>
                  <a:pt x="1388" y="4453"/>
                </a:lnTo>
                <a:lnTo>
                  <a:pt x="1680" y="4331"/>
                </a:lnTo>
                <a:lnTo>
                  <a:pt x="1874" y="4258"/>
                </a:lnTo>
                <a:lnTo>
                  <a:pt x="1874" y="4623"/>
                </a:lnTo>
                <a:lnTo>
                  <a:pt x="1680" y="4721"/>
                </a:lnTo>
                <a:lnTo>
                  <a:pt x="1485" y="4818"/>
                </a:lnTo>
                <a:lnTo>
                  <a:pt x="1218" y="4988"/>
                </a:lnTo>
                <a:lnTo>
                  <a:pt x="1096" y="5086"/>
                </a:lnTo>
                <a:lnTo>
                  <a:pt x="999" y="5183"/>
                </a:lnTo>
                <a:lnTo>
                  <a:pt x="999" y="5232"/>
                </a:lnTo>
                <a:lnTo>
                  <a:pt x="974" y="5256"/>
                </a:lnTo>
                <a:lnTo>
                  <a:pt x="1023" y="5329"/>
                </a:lnTo>
                <a:lnTo>
                  <a:pt x="1072" y="5378"/>
                </a:lnTo>
                <a:lnTo>
                  <a:pt x="1145" y="5378"/>
                </a:lnTo>
                <a:lnTo>
                  <a:pt x="1388" y="5280"/>
                </a:lnTo>
                <a:lnTo>
                  <a:pt x="1607" y="5159"/>
                </a:lnTo>
                <a:lnTo>
                  <a:pt x="1874" y="5037"/>
                </a:lnTo>
                <a:lnTo>
                  <a:pt x="1874" y="5451"/>
                </a:lnTo>
                <a:lnTo>
                  <a:pt x="1656" y="5524"/>
                </a:lnTo>
                <a:lnTo>
                  <a:pt x="1510" y="5597"/>
                </a:lnTo>
                <a:lnTo>
                  <a:pt x="1339" y="5694"/>
                </a:lnTo>
                <a:lnTo>
                  <a:pt x="1193" y="5791"/>
                </a:lnTo>
                <a:lnTo>
                  <a:pt x="1145" y="5864"/>
                </a:lnTo>
                <a:lnTo>
                  <a:pt x="1120" y="5937"/>
                </a:lnTo>
                <a:lnTo>
                  <a:pt x="1120" y="5986"/>
                </a:lnTo>
                <a:lnTo>
                  <a:pt x="1145" y="6035"/>
                </a:lnTo>
                <a:lnTo>
                  <a:pt x="1169" y="6059"/>
                </a:lnTo>
                <a:lnTo>
                  <a:pt x="1218" y="6059"/>
                </a:lnTo>
                <a:lnTo>
                  <a:pt x="1388" y="6035"/>
                </a:lnTo>
                <a:lnTo>
                  <a:pt x="1558" y="5962"/>
                </a:lnTo>
                <a:lnTo>
                  <a:pt x="1704" y="5889"/>
                </a:lnTo>
                <a:lnTo>
                  <a:pt x="1874" y="5816"/>
                </a:lnTo>
                <a:lnTo>
                  <a:pt x="1874" y="6059"/>
                </a:lnTo>
                <a:lnTo>
                  <a:pt x="1680" y="6156"/>
                </a:lnTo>
                <a:lnTo>
                  <a:pt x="1485" y="6254"/>
                </a:lnTo>
                <a:lnTo>
                  <a:pt x="1291" y="6375"/>
                </a:lnTo>
                <a:lnTo>
                  <a:pt x="1096" y="6521"/>
                </a:lnTo>
                <a:lnTo>
                  <a:pt x="1072" y="6545"/>
                </a:lnTo>
                <a:lnTo>
                  <a:pt x="1072" y="6570"/>
                </a:lnTo>
                <a:lnTo>
                  <a:pt x="1096" y="6594"/>
                </a:lnTo>
                <a:lnTo>
                  <a:pt x="1242" y="6594"/>
                </a:lnTo>
                <a:lnTo>
                  <a:pt x="1364" y="6570"/>
                </a:lnTo>
                <a:lnTo>
                  <a:pt x="1583" y="6497"/>
                </a:lnTo>
                <a:lnTo>
                  <a:pt x="1874" y="6375"/>
                </a:lnTo>
                <a:lnTo>
                  <a:pt x="1874" y="6764"/>
                </a:lnTo>
                <a:lnTo>
                  <a:pt x="1704" y="6886"/>
                </a:lnTo>
                <a:lnTo>
                  <a:pt x="1534" y="7008"/>
                </a:lnTo>
                <a:lnTo>
                  <a:pt x="1364" y="7129"/>
                </a:lnTo>
                <a:lnTo>
                  <a:pt x="1218" y="7275"/>
                </a:lnTo>
                <a:lnTo>
                  <a:pt x="1096" y="7470"/>
                </a:lnTo>
                <a:lnTo>
                  <a:pt x="1096" y="7494"/>
                </a:lnTo>
                <a:lnTo>
                  <a:pt x="1120" y="7494"/>
                </a:lnTo>
                <a:lnTo>
                  <a:pt x="1315" y="7446"/>
                </a:lnTo>
                <a:lnTo>
                  <a:pt x="1461" y="7373"/>
                </a:lnTo>
                <a:lnTo>
                  <a:pt x="1802" y="7202"/>
                </a:lnTo>
                <a:lnTo>
                  <a:pt x="1899" y="7154"/>
                </a:lnTo>
                <a:lnTo>
                  <a:pt x="1899" y="7446"/>
                </a:lnTo>
                <a:lnTo>
                  <a:pt x="1656" y="7567"/>
                </a:lnTo>
                <a:lnTo>
                  <a:pt x="1437" y="7738"/>
                </a:lnTo>
                <a:lnTo>
                  <a:pt x="1339" y="7811"/>
                </a:lnTo>
                <a:lnTo>
                  <a:pt x="1266" y="7908"/>
                </a:lnTo>
                <a:lnTo>
                  <a:pt x="1145" y="8078"/>
                </a:lnTo>
                <a:lnTo>
                  <a:pt x="1145" y="8127"/>
                </a:lnTo>
                <a:lnTo>
                  <a:pt x="1169" y="8127"/>
                </a:lnTo>
                <a:lnTo>
                  <a:pt x="1291" y="8103"/>
                </a:lnTo>
                <a:lnTo>
                  <a:pt x="1388" y="8078"/>
                </a:lnTo>
                <a:lnTo>
                  <a:pt x="1485" y="8054"/>
                </a:lnTo>
                <a:lnTo>
                  <a:pt x="1583" y="8005"/>
                </a:lnTo>
                <a:lnTo>
                  <a:pt x="1899" y="7835"/>
                </a:lnTo>
                <a:lnTo>
                  <a:pt x="1923" y="8346"/>
                </a:lnTo>
                <a:lnTo>
                  <a:pt x="1899" y="8370"/>
                </a:lnTo>
                <a:lnTo>
                  <a:pt x="1461" y="8638"/>
                </a:lnTo>
                <a:lnTo>
                  <a:pt x="1242" y="8760"/>
                </a:lnTo>
                <a:lnTo>
                  <a:pt x="1145" y="8857"/>
                </a:lnTo>
                <a:lnTo>
                  <a:pt x="1047" y="8930"/>
                </a:lnTo>
                <a:lnTo>
                  <a:pt x="1047" y="9003"/>
                </a:lnTo>
                <a:lnTo>
                  <a:pt x="1072" y="9052"/>
                </a:lnTo>
                <a:lnTo>
                  <a:pt x="1169" y="9076"/>
                </a:lnTo>
                <a:lnTo>
                  <a:pt x="1388" y="9076"/>
                </a:lnTo>
                <a:lnTo>
                  <a:pt x="1510" y="9027"/>
                </a:lnTo>
                <a:lnTo>
                  <a:pt x="1729" y="8930"/>
                </a:lnTo>
                <a:lnTo>
                  <a:pt x="1923" y="8784"/>
                </a:lnTo>
                <a:lnTo>
                  <a:pt x="1947" y="9149"/>
                </a:lnTo>
                <a:lnTo>
                  <a:pt x="1874" y="9173"/>
                </a:lnTo>
                <a:lnTo>
                  <a:pt x="1656" y="9344"/>
                </a:lnTo>
                <a:lnTo>
                  <a:pt x="1461" y="9514"/>
                </a:lnTo>
                <a:lnTo>
                  <a:pt x="1096" y="9879"/>
                </a:lnTo>
                <a:lnTo>
                  <a:pt x="1096" y="9928"/>
                </a:lnTo>
                <a:lnTo>
                  <a:pt x="1120" y="9928"/>
                </a:lnTo>
                <a:lnTo>
                  <a:pt x="1339" y="9830"/>
                </a:lnTo>
                <a:lnTo>
                  <a:pt x="1558" y="9733"/>
                </a:lnTo>
                <a:lnTo>
                  <a:pt x="1947" y="9465"/>
                </a:lnTo>
                <a:lnTo>
                  <a:pt x="1972" y="10049"/>
                </a:lnTo>
                <a:lnTo>
                  <a:pt x="1874" y="10098"/>
                </a:lnTo>
                <a:lnTo>
                  <a:pt x="1680" y="10171"/>
                </a:lnTo>
                <a:lnTo>
                  <a:pt x="1510" y="10293"/>
                </a:lnTo>
                <a:lnTo>
                  <a:pt x="1364" y="10366"/>
                </a:lnTo>
                <a:lnTo>
                  <a:pt x="1242" y="10512"/>
                </a:lnTo>
                <a:lnTo>
                  <a:pt x="1193" y="10560"/>
                </a:lnTo>
                <a:lnTo>
                  <a:pt x="1169" y="10658"/>
                </a:lnTo>
                <a:lnTo>
                  <a:pt x="1169" y="10731"/>
                </a:lnTo>
                <a:lnTo>
                  <a:pt x="1169" y="10804"/>
                </a:lnTo>
                <a:lnTo>
                  <a:pt x="1218" y="10852"/>
                </a:lnTo>
                <a:lnTo>
                  <a:pt x="1242" y="10877"/>
                </a:lnTo>
                <a:lnTo>
                  <a:pt x="1291" y="10877"/>
                </a:lnTo>
                <a:lnTo>
                  <a:pt x="1412" y="10804"/>
                </a:lnTo>
                <a:lnTo>
                  <a:pt x="1510" y="10731"/>
                </a:lnTo>
                <a:lnTo>
                  <a:pt x="1607" y="10633"/>
                </a:lnTo>
                <a:lnTo>
                  <a:pt x="1729" y="10560"/>
                </a:lnTo>
                <a:lnTo>
                  <a:pt x="1850" y="10487"/>
                </a:lnTo>
                <a:lnTo>
                  <a:pt x="1996" y="10439"/>
                </a:lnTo>
                <a:lnTo>
                  <a:pt x="1996" y="10682"/>
                </a:lnTo>
                <a:lnTo>
                  <a:pt x="1850" y="10755"/>
                </a:lnTo>
                <a:lnTo>
                  <a:pt x="1729" y="10828"/>
                </a:lnTo>
                <a:lnTo>
                  <a:pt x="1485" y="11023"/>
                </a:lnTo>
                <a:lnTo>
                  <a:pt x="1266" y="11217"/>
                </a:lnTo>
                <a:lnTo>
                  <a:pt x="1072" y="11436"/>
                </a:lnTo>
                <a:lnTo>
                  <a:pt x="1072" y="11461"/>
                </a:lnTo>
                <a:lnTo>
                  <a:pt x="1096" y="11485"/>
                </a:lnTo>
                <a:lnTo>
                  <a:pt x="1120" y="11509"/>
                </a:lnTo>
                <a:lnTo>
                  <a:pt x="1388" y="11436"/>
                </a:lnTo>
                <a:lnTo>
                  <a:pt x="1656" y="11315"/>
                </a:lnTo>
                <a:lnTo>
                  <a:pt x="2020" y="11096"/>
                </a:lnTo>
                <a:lnTo>
                  <a:pt x="2020" y="11680"/>
                </a:lnTo>
                <a:lnTo>
                  <a:pt x="1802" y="11801"/>
                </a:lnTo>
                <a:lnTo>
                  <a:pt x="1607" y="11947"/>
                </a:lnTo>
                <a:lnTo>
                  <a:pt x="1364" y="12166"/>
                </a:lnTo>
                <a:lnTo>
                  <a:pt x="1242" y="12264"/>
                </a:lnTo>
                <a:lnTo>
                  <a:pt x="1096" y="12361"/>
                </a:lnTo>
                <a:lnTo>
                  <a:pt x="1096" y="12385"/>
                </a:lnTo>
                <a:lnTo>
                  <a:pt x="1096" y="12410"/>
                </a:lnTo>
                <a:lnTo>
                  <a:pt x="1120" y="12410"/>
                </a:lnTo>
                <a:lnTo>
                  <a:pt x="1388" y="12385"/>
                </a:lnTo>
                <a:lnTo>
                  <a:pt x="1534" y="12337"/>
                </a:lnTo>
                <a:lnTo>
                  <a:pt x="1656" y="12288"/>
                </a:lnTo>
                <a:lnTo>
                  <a:pt x="2045" y="12069"/>
                </a:lnTo>
                <a:lnTo>
                  <a:pt x="2045" y="12483"/>
                </a:lnTo>
                <a:lnTo>
                  <a:pt x="1874" y="12556"/>
                </a:lnTo>
                <a:lnTo>
                  <a:pt x="1729" y="12629"/>
                </a:lnTo>
                <a:lnTo>
                  <a:pt x="1558" y="12702"/>
                </a:lnTo>
                <a:lnTo>
                  <a:pt x="1388" y="12799"/>
                </a:lnTo>
                <a:lnTo>
                  <a:pt x="1242" y="12921"/>
                </a:lnTo>
                <a:lnTo>
                  <a:pt x="1169" y="12994"/>
                </a:lnTo>
                <a:lnTo>
                  <a:pt x="1120" y="13067"/>
                </a:lnTo>
                <a:lnTo>
                  <a:pt x="1120" y="13115"/>
                </a:lnTo>
                <a:lnTo>
                  <a:pt x="1120" y="13164"/>
                </a:lnTo>
                <a:lnTo>
                  <a:pt x="1169" y="13213"/>
                </a:lnTo>
                <a:lnTo>
                  <a:pt x="1218" y="13213"/>
                </a:lnTo>
                <a:lnTo>
                  <a:pt x="1388" y="13188"/>
                </a:lnTo>
                <a:lnTo>
                  <a:pt x="1558" y="13140"/>
                </a:lnTo>
                <a:lnTo>
                  <a:pt x="1874" y="12994"/>
                </a:lnTo>
                <a:lnTo>
                  <a:pt x="2069" y="12921"/>
                </a:lnTo>
                <a:lnTo>
                  <a:pt x="2069" y="13067"/>
                </a:lnTo>
                <a:lnTo>
                  <a:pt x="1923" y="13091"/>
                </a:lnTo>
                <a:lnTo>
                  <a:pt x="1777" y="13140"/>
                </a:lnTo>
                <a:lnTo>
                  <a:pt x="1631" y="13213"/>
                </a:lnTo>
                <a:lnTo>
                  <a:pt x="1485" y="13286"/>
                </a:lnTo>
                <a:lnTo>
                  <a:pt x="1339" y="13407"/>
                </a:lnTo>
                <a:lnTo>
                  <a:pt x="1242" y="13505"/>
                </a:lnTo>
                <a:lnTo>
                  <a:pt x="1145" y="13626"/>
                </a:lnTo>
                <a:lnTo>
                  <a:pt x="1072" y="13772"/>
                </a:lnTo>
                <a:lnTo>
                  <a:pt x="1047" y="13797"/>
                </a:lnTo>
                <a:lnTo>
                  <a:pt x="1072" y="13821"/>
                </a:lnTo>
                <a:lnTo>
                  <a:pt x="1096" y="13845"/>
                </a:lnTo>
                <a:lnTo>
                  <a:pt x="1120" y="13870"/>
                </a:lnTo>
                <a:lnTo>
                  <a:pt x="1242" y="13845"/>
                </a:lnTo>
                <a:lnTo>
                  <a:pt x="1364" y="13821"/>
                </a:lnTo>
                <a:lnTo>
                  <a:pt x="1583" y="13699"/>
                </a:lnTo>
                <a:lnTo>
                  <a:pt x="1826" y="13578"/>
                </a:lnTo>
                <a:lnTo>
                  <a:pt x="2069" y="13432"/>
                </a:lnTo>
                <a:lnTo>
                  <a:pt x="2069" y="13772"/>
                </a:lnTo>
                <a:lnTo>
                  <a:pt x="1972" y="13797"/>
                </a:lnTo>
                <a:lnTo>
                  <a:pt x="1850" y="13870"/>
                </a:lnTo>
                <a:lnTo>
                  <a:pt x="1680" y="13967"/>
                </a:lnTo>
                <a:lnTo>
                  <a:pt x="1461" y="14113"/>
                </a:lnTo>
                <a:lnTo>
                  <a:pt x="1242" y="14283"/>
                </a:lnTo>
                <a:lnTo>
                  <a:pt x="1145" y="14380"/>
                </a:lnTo>
                <a:lnTo>
                  <a:pt x="1072" y="14478"/>
                </a:lnTo>
                <a:lnTo>
                  <a:pt x="1047" y="14551"/>
                </a:lnTo>
                <a:lnTo>
                  <a:pt x="1023" y="14648"/>
                </a:lnTo>
                <a:lnTo>
                  <a:pt x="999" y="14672"/>
                </a:lnTo>
                <a:lnTo>
                  <a:pt x="1023" y="14721"/>
                </a:lnTo>
                <a:lnTo>
                  <a:pt x="1047" y="14745"/>
                </a:lnTo>
                <a:lnTo>
                  <a:pt x="1096" y="14745"/>
                </a:lnTo>
                <a:lnTo>
                  <a:pt x="1218" y="14721"/>
                </a:lnTo>
                <a:lnTo>
                  <a:pt x="1266" y="14697"/>
                </a:lnTo>
                <a:lnTo>
                  <a:pt x="1339" y="14672"/>
                </a:lnTo>
                <a:lnTo>
                  <a:pt x="1753" y="14429"/>
                </a:lnTo>
                <a:lnTo>
                  <a:pt x="2069" y="14259"/>
                </a:lnTo>
                <a:lnTo>
                  <a:pt x="2069" y="14770"/>
                </a:lnTo>
                <a:lnTo>
                  <a:pt x="1947" y="14794"/>
                </a:lnTo>
                <a:lnTo>
                  <a:pt x="1826" y="14867"/>
                </a:lnTo>
                <a:lnTo>
                  <a:pt x="1607" y="14989"/>
                </a:lnTo>
                <a:lnTo>
                  <a:pt x="1461" y="15110"/>
                </a:lnTo>
                <a:lnTo>
                  <a:pt x="1315" y="15232"/>
                </a:lnTo>
                <a:lnTo>
                  <a:pt x="1193" y="15378"/>
                </a:lnTo>
                <a:lnTo>
                  <a:pt x="1145" y="15475"/>
                </a:lnTo>
                <a:lnTo>
                  <a:pt x="1145" y="15548"/>
                </a:lnTo>
                <a:lnTo>
                  <a:pt x="1169" y="15597"/>
                </a:lnTo>
                <a:lnTo>
                  <a:pt x="1218" y="15621"/>
                </a:lnTo>
                <a:lnTo>
                  <a:pt x="1291" y="15621"/>
                </a:lnTo>
                <a:lnTo>
                  <a:pt x="1388" y="15597"/>
                </a:lnTo>
                <a:lnTo>
                  <a:pt x="1510" y="15500"/>
                </a:lnTo>
                <a:lnTo>
                  <a:pt x="1899" y="15256"/>
                </a:lnTo>
                <a:lnTo>
                  <a:pt x="2069" y="15159"/>
                </a:lnTo>
                <a:lnTo>
                  <a:pt x="2069" y="15402"/>
                </a:lnTo>
                <a:lnTo>
                  <a:pt x="1947" y="15451"/>
                </a:lnTo>
                <a:lnTo>
                  <a:pt x="1802" y="15524"/>
                </a:lnTo>
                <a:lnTo>
                  <a:pt x="1583" y="15743"/>
                </a:lnTo>
                <a:lnTo>
                  <a:pt x="1339" y="15913"/>
                </a:lnTo>
                <a:lnTo>
                  <a:pt x="1218" y="16035"/>
                </a:lnTo>
                <a:lnTo>
                  <a:pt x="1145" y="16157"/>
                </a:lnTo>
                <a:lnTo>
                  <a:pt x="1145" y="16230"/>
                </a:lnTo>
                <a:lnTo>
                  <a:pt x="1193" y="16254"/>
                </a:lnTo>
                <a:lnTo>
                  <a:pt x="1339" y="16254"/>
                </a:lnTo>
                <a:lnTo>
                  <a:pt x="1485" y="16205"/>
                </a:lnTo>
                <a:lnTo>
                  <a:pt x="1631" y="16132"/>
                </a:lnTo>
                <a:lnTo>
                  <a:pt x="1753" y="16035"/>
                </a:lnTo>
                <a:lnTo>
                  <a:pt x="2069" y="15840"/>
                </a:lnTo>
                <a:lnTo>
                  <a:pt x="2069" y="16205"/>
                </a:lnTo>
                <a:lnTo>
                  <a:pt x="1826" y="16278"/>
                </a:lnTo>
                <a:lnTo>
                  <a:pt x="1534" y="16400"/>
                </a:lnTo>
                <a:lnTo>
                  <a:pt x="1412" y="16473"/>
                </a:lnTo>
                <a:lnTo>
                  <a:pt x="1315" y="16570"/>
                </a:lnTo>
                <a:lnTo>
                  <a:pt x="1242" y="16668"/>
                </a:lnTo>
                <a:lnTo>
                  <a:pt x="1193" y="16789"/>
                </a:lnTo>
                <a:lnTo>
                  <a:pt x="1193" y="16838"/>
                </a:lnTo>
                <a:lnTo>
                  <a:pt x="1193" y="16862"/>
                </a:lnTo>
                <a:lnTo>
                  <a:pt x="1218" y="16887"/>
                </a:lnTo>
                <a:lnTo>
                  <a:pt x="1412" y="16887"/>
                </a:lnTo>
                <a:lnTo>
                  <a:pt x="1558" y="16814"/>
                </a:lnTo>
                <a:lnTo>
                  <a:pt x="1996" y="16643"/>
                </a:lnTo>
                <a:lnTo>
                  <a:pt x="2045" y="16643"/>
                </a:lnTo>
                <a:lnTo>
                  <a:pt x="2020" y="17154"/>
                </a:lnTo>
                <a:lnTo>
                  <a:pt x="1826" y="17276"/>
                </a:lnTo>
                <a:lnTo>
                  <a:pt x="1631" y="17398"/>
                </a:lnTo>
                <a:lnTo>
                  <a:pt x="1534" y="17471"/>
                </a:lnTo>
                <a:lnTo>
                  <a:pt x="1437" y="17544"/>
                </a:lnTo>
                <a:lnTo>
                  <a:pt x="1364" y="17665"/>
                </a:lnTo>
                <a:lnTo>
                  <a:pt x="1339" y="17787"/>
                </a:lnTo>
                <a:lnTo>
                  <a:pt x="1339" y="17811"/>
                </a:lnTo>
                <a:lnTo>
                  <a:pt x="1485" y="17811"/>
                </a:lnTo>
                <a:lnTo>
                  <a:pt x="1607" y="17787"/>
                </a:lnTo>
                <a:lnTo>
                  <a:pt x="1826" y="17714"/>
                </a:lnTo>
                <a:lnTo>
                  <a:pt x="1996" y="17617"/>
                </a:lnTo>
                <a:lnTo>
                  <a:pt x="1996" y="17811"/>
                </a:lnTo>
                <a:lnTo>
                  <a:pt x="1947" y="17811"/>
                </a:lnTo>
                <a:lnTo>
                  <a:pt x="1729" y="17909"/>
                </a:lnTo>
                <a:lnTo>
                  <a:pt x="1485" y="18030"/>
                </a:lnTo>
                <a:lnTo>
                  <a:pt x="1388" y="18103"/>
                </a:lnTo>
                <a:lnTo>
                  <a:pt x="1291" y="18176"/>
                </a:lnTo>
                <a:lnTo>
                  <a:pt x="1193" y="18274"/>
                </a:lnTo>
                <a:lnTo>
                  <a:pt x="1145" y="18371"/>
                </a:lnTo>
                <a:lnTo>
                  <a:pt x="1120" y="18420"/>
                </a:lnTo>
                <a:lnTo>
                  <a:pt x="1145" y="18468"/>
                </a:lnTo>
                <a:lnTo>
                  <a:pt x="1193" y="18493"/>
                </a:lnTo>
                <a:lnTo>
                  <a:pt x="1242" y="18517"/>
                </a:lnTo>
                <a:lnTo>
                  <a:pt x="1437" y="18468"/>
                </a:lnTo>
                <a:lnTo>
                  <a:pt x="1631" y="18395"/>
                </a:lnTo>
                <a:lnTo>
                  <a:pt x="1996" y="18225"/>
                </a:lnTo>
                <a:lnTo>
                  <a:pt x="1972" y="18687"/>
                </a:lnTo>
                <a:lnTo>
                  <a:pt x="1753" y="18809"/>
                </a:lnTo>
                <a:lnTo>
                  <a:pt x="1558" y="18931"/>
                </a:lnTo>
                <a:lnTo>
                  <a:pt x="1315" y="19101"/>
                </a:lnTo>
                <a:lnTo>
                  <a:pt x="1242" y="19198"/>
                </a:lnTo>
                <a:lnTo>
                  <a:pt x="1169" y="19296"/>
                </a:lnTo>
                <a:lnTo>
                  <a:pt x="1169" y="19344"/>
                </a:lnTo>
                <a:lnTo>
                  <a:pt x="1169" y="19369"/>
                </a:lnTo>
                <a:lnTo>
                  <a:pt x="1193" y="19393"/>
                </a:lnTo>
                <a:lnTo>
                  <a:pt x="1242" y="19393"/>
                </a:lnTo>
                <a:lnTo>
                  <a:pt x="1339" y="19369"/>
                </a:lnTo>
                <a:lnTo>
                  <a:pt x="1437" y="19344"/>
                </a:lnTo>
                <a:lnTo>
                  <a:pt x="1729" y="19223"/>
                </a:lnTo>
                <a:lnTo>
                  <a:pt x="1996" y="19101"/>
                </a:lnTo>
                <a:lnTo>
                  <a:pt x="1996" y="19393"/>
                </a:lnTo>
                <a:lnTo>
                  <a:pt x="1899" y="19417"/>
                </a:lnTo>
                <a:lnTo>
                  <a:pt x="1802" y="19466"/>
                </a:lnTo>
                <a:lnTo>
                  <a:pt x="1631" y="19588"/>
                </a:lnTo>
                <a:lnTo>
                  <a:pt x="1412" y="19758"/>
                </a:lnTo>
                <a:lnTo>
                  <a:pt x="1193" y="19928"/>
                </a:lnTo>
                <a:lnTo>
                  <a:pt x="1169" y="20001"/>
                </a:lnTo>
                <a:lnTo>
                  <a:pt x="1169" y="20050"/>
                </a:lnTo>
                <a:lnTo>
                  <a:pt x="1169" y="20123"/>
                </a:lnTo>
                <a:lnTo>
                  <a:pt x="1218" y="20172"/>
                </a:lnTo>
                <a:lnTo>
                  <a:pt x="901" y="20172"/>
                </a:lnTo>
                <a:lnTo>
                  <a:pt x="561" y="20196"/>
                </a:lnTo>
                <a:lnTo>
                  <a:pt x="512" y="19052"/>
                </a:lnTo>
                <a:lnTo>
                  <a:pt x="488" y="17909"/>
                </a:lnTo>
                <a:lnTo>
                  <a:pt x="488" y="16765"/>
                </a:lnTo>
                <a:lnTo>
                  <a:pt x="488" y="15646"/>
                </a:lnTo>
                <a:lnTo>
                  <a:pt x="536" y="13359"/>
                </a:lnTo>
                <a:lnTo>
                  <a:pt x="561" y="11096"/>
                </a:lnTo>
                <a:lnTo>
                  <a:pt x="585" y="8735"/>
                </a:lnTo>
                <a:lnTo>
                  <a:pt x="609" y="6375"/>
                </a:lnTo>
                <a:lnTo>
                  <a:pt x="634" y="4039"/>
                </a:lnTo>
                <a:lnTo>
                  <a:pt x="609" y="1679"/>
                </a:lnTo>
                <a:lnTo>
                  <a:pt x="658" y="1606"/>
                </a:lnTo>
                <a:lnTo>
                  <a:pt x="682" y="1533"/>
                </a:lnTo>
                <a:lnTo>
                  <a:pt x="707" y="1265"/>
                </a:lnTo>
                <a:lnTo>
                  <a:pt x="780" y="1022"/>
                </a:lnTo>
                <a:lnTo>
                  <a:pt x="877" y="803"/>
                </a:lnTo>
                <a:lnTo>
                  <a:pt x="1023" y="584"/>
                </a:lnTo>
                <a:lnTo>
                  <a:pt x="1120" y="511"/>
                </a:lnTo>
                <a:lnTo>
                  <a:pt x="1193" y="462"/>
                </a:lnTo>
                <a:lnTo>
                  <a:pt x="1291" y="438"/>
                </a:lnTo>
                <a:close/>
                <a:moveTo>
                  <a:pt x="2045" y="19855"/>
                </a:moveTo>
                <a:lnTo>
                  <a:pt x="2069" y="20196"/>
                </a:lnTo>
                <a:lnTo>
                  <a:pt x="1461" y="20172"/>
                </a:lnTo>
                <a:lnTo>
                  <a:pt x="1631" y="20099"/>
                </a:lnTo>
                <a:lnTo>
                  <a:pt x="1802" y="20001"/>
                </a:lnTo>
                <a:lnTo>
                  <a:pt x="2045" y="19855"/>
                </a:lnTo>
                <a:close/>
                <a:moveTo>
                  <a:pt x="1291" y="0"/>
                </a:moveTo>
                <a:lnTo>
                  <a:pt x="1145" y="24"/>
                </a:lnTo>
                <a:lnTo>
                  <a:pt x="1023" y="73"/>
                </a:lnTo>
                <a:lnTo>
                  <a:pt x="901" y="122"/>
                </a:lnTo>
                <a:lnTo>
                  <a:pt x="780" y="219"/>
                </a:lnTo>
                <a:lnTo>
                  <a:pt x="682" y="316"/>
                </a:lnTo>
                <a:lnTo>
                  <a:pt x="585" y="438"/>
                </a:lnTo>
                <a:lnTo>
                  <a:pt x="488" y="560"/>
                </a:lnTo>
                <a:lnTo>
                  <a:pt x="415" y="706"/>
                </a:lnTo>
                <a:lnTo>
                  <a:pt x="366" y="852"/>
                </a:lnTo>
                <a:lnTo>
                  <a:pt x="317" y="1022"/>
                </a:lnTo>
                <a:lnTo>
                  <a:pt x="293" y="1168"/>
                </a:lnTo>
                <a:lnTo>
                  <a:pt x="293" y="1338"/>
                </a:lnTo>
                <a:lnTo>
                  <a:pt x="269" y="1387"/>
                </a:lnTo>
                <a:lnTo>
                  <a:pt x="171" y="6156"/>
                </a:lnTo>
                <a:lnTo>
                  <a:pt x="123" y="10901"/>
                </a:lnTo>
                <a:lnTo>
                  <a:pt x="74" y="13286"/>
                </a:lnTo>
                <a:lnTo>
                  <a:pt x="1" y="15694"/>
                </a:lnTo>
                <a:lnTo>
                  <a:pt x="1" y="16887"/>
                </a:lnTo>
                <a:lnTo>
                  <a:pt x="1" y="18079"/>
                </a:lnTo>
                <a:lnTo>
                  <a:pt x="25" y="19271"/>
                </a:lnTo>
                <a:lnTo>
                  <a:pt x="98" y="20464"/>
                </a:lnTo>
                <a:lnTo>
                  <a:pt x="123" y="20561"/>
                </a:lnTo>
                <a:lnTo>
                  <a:pt x="171" y="20634"/>
                </a:lnTo>
                <a:lnTo>
                  <a:pt x="244" y="20658"/>
                </a:lnTo>
                <a:lnTo>
                  <a:pt x="317" y="20683"/>
                </a:lnTo>
                <a:lnTo>
                  <a:pt x="390" y="20707"/>
                </a:lnTo>
                <a:lnTo>
                  <a:pt x="463" y="20683"/>
                </a:lnTo>
                <a:lnTo>
                  <a:pt x="536" y="20634"/>
                </a:lnTo>
                <a:lnTo>
                  <a:pt x="561" y="20585"/>
                </a:lnTo>
                <a:lnTo>
                  <a:pt x="926" y="20634"/>
                </a:lnTo>
                <a:lnTo>
                  <a:pt x="1315" y="20658"/>
                </a:lnTo>
                <a:lnTo>
                  <a:pt x="2069" y="20634"/>
                </a:lnTo>
                <a:lnTo>
                  <a:pt x="2118" y="20634"/>
                </a:lnTo>
                <a:lnTo>
                  <a:pt x="2166" y="20610"/>
                </a:lnTo>
                <a:lnTo>
                  <a:pt x="2215" y="20658"/>
                </a:lnTo>
                <a:lnTo>
                  <a:pt x="2288" y="20683"/>
                </a:lnTo>
                <a:lnTo>
                  <a:pt x="2361" y="20683"/>
                </a:lnTo>
                <a:lnTo>
                  <a:pt x="2410" y="20658"/>
                </a:lnTo>
                <a:lnTo>
                  <a:pt x="2483" y="20610"/>
                </a:lnTo>
                <a:lnTo>
                  <a:pt x="2507" y="20561"/>
                </a:lnTo>
                <a:lnTo>
                  <a:pt x="2556" y="20488"/>
                </a:lnTo>
                <a:lnTo>
                  <a:pt x="2556" y="20415"/>
                </a:lnTo>
                <a:lnTo>
                  <a:pt x="2458" y="19807"/>
                </a:lnTo>
                <a:lnTo>
                  <a:pt x="2434" y="19223"/>
                </a:lnTo>
                <a:lnTo>
                  <a:pt x="2410" y="18614"/>
                </a:lnTo>
                <a:lnTo>
                  <a:pt x="2410" y="18006"/>
                </a:lnTo>
                <a:lnTo>
                  <a:pt x="2483" y="16814"/>
                </a:lnTo>
                <a:lnTo>
                  <a:pt x="2531" y="15621"/>
                </a:lnTo>
                <a:lnTo>
                  <a:pt x="2531" y="14308"/>
                </a:lnTo>
                <a:lnTo>
                  <a:pt x="2507" y="13018"/>
                </a:lnTo>
                <a:lnTo>
                  <a:pt x="2434" y="10390"/>
                </a:lnTo>
                <a:lnTo>
                  <a:pt x="2361" y="8638"/>
                </a:lnTo>
                <a:lnTo>
                  <a:pt x="2312" y="6886"/>
                </a:lnTo>
                <a:lnTo>
                  <a:pt x="2361" y="6837"/>
                </a:lnTo>
                <a:lnTo>
                  <a:pt x="2385" y="6764"/>
                </a:lnTo>
                <a:lnTo>
                  <a:pt x="2385" y="6691"/>
                </a:lnTo>
                <a:lnTo>
                  <a:pt x="2361" y="6667"/>
                </a:lnTo>
                <a:lnTo>
                  <a:pt x="2337" y="6643"/>
                </a:lnTo>
                <a:lnTo>
                  <a:pt x="2312" y="6643"/>
                </a:lnTo>
                <a:lnTo>
                  <a:pt x="2312" y="5280"/>
                </a:lnTo>
                <a:lnTo>
                  <a:pt x="2312" y="4283"/>
                </a:lnTo>
                <a:lnTo>
                  <a:pt x="2288" y="3285"/>
                </a:lnTo>
                <a:lnTo>
                  <a:pt x="2312" y="2823"/>
                </a:lnTo>
                <a:lnTo>
                  <a:pt x="2361" y="2701"/>
                </a:lnTo>
                <a:lnTo>
                  <a:pt x="2385" y="2531"/>
                </a:lnTo>
                <a:lnTo>
                  <a:pt x="2434" y="2214"/>
                </a:lnTo>
                <a:lnTo>
                  <a:pt x="2458" y="1582"/>
                </a:lnTo>
                <a:lnTo>
                  <a:pt x="2458" y="1387"/>
                </a:lnTo>
                <a:lnTo>
                  <a:pt x="2434" y="1192"/>
                </a:lnTo>
                <a:lnTo>
                  <a:pt x="2410" y="998"/>
                </a:lnTo>
                <a:lnTo>
                  <a:pt x="2337" y="827"/>
                </a:lnTo>
                <a:lnTo>
                  <a:pt x="2264" y="657"/>
                </a:lnTo>
                <a:lnTo>
                  <a:pt x="2166" y="487"/>
                </a:lnTo>
                <a:lnTo>
                  <a:pt x="2045" y="341"/>
                </a:lnTo>
                <a:lnTo>
                  <a:pt x="1899" y="219"/>
                </a:lnTo>
                <a:lnTo>
                  <a:pt x="1753" y="122"/>
                </a:lnTo>
                <a:lnTo>
                  <a:pt x="1583" y="49"/>
                </a:lnTo>
                <a:lnTo>
                  <a:pt x="14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1"/>
          <p:cNvSpPr/>
          <p:nvPr/>
        </p:nvSpPr>
        <p:spPr>
          <a:xfrm>
            <a:off x="6893238" y="1775525"/>
            <a:ext cx="323899" cy="208927"/>
          </a:xfrm>
          <a:custGeom>
            <a:avLst/>
            <a:gdLst/>
            <a:ahLst/>
            <a:cxnLst/>
            <a:rect l="l" t="t" r="r" b="b"/>
            <a:pathLst>
              <a:path w="19126" h="12337" extrusionOk="0">
                <a:moveTo>
                  <a:pt x="9733" y="463"/>
                </a:moveTo>
                <a:lnTo>
                  <a:pt x="9831" y="511"/>
                </a:lnTo>
                <a:lnTo>
                  <a:pt x="9904" y="560"/>
                </a:lnTo>
                <a:lnTo>
                  <a:pt x="9758" y="584"/>
                </a:lnTo>
                <a:lnTo>
                  <a:pt x="9709" y="633"/>
                </a:lnTo>
                <a:lnTo>
                  <a:pt x="9660" y="682"/>
                </a:lnTo>
                <a:lnTo>
                  <a:pt x="9612" y="755"/>
                </a:lnTo>
                <a:lnTo>
                  <a:pt x="9612" y="828"/>
                </a:lnTo>
                <a:lnTo>
                  <a:pt x="9636" y="852"/>
                </a:lnTo>
                <a:lnTo>
                  <a:pt x="9685" y="925"/>
                </a:lnTo>
                <a:lnTo>
                  <a:pt x="9782" y="974"/>
                </a:lnTo>
                <a:lnTo>
                  <a:pt x="9977" y="1022"/>
                </a:lnTo>
                <a:lnTo>
                  <a:pt x="10147" y="1071"/>
                </a:lnTo>
                <a:lnTo>
                  <a:pt x="10147" y="1193"/>
                </a:lnTo>
                <a:lnTo>
                  <a:pt x="9879" y="1120"/>
                </a:lnTo>
                <a:lnTo>
                  <a:pt x="9612" y="1095"/>
                </a:lnTo>
                <a:lnTo>
                  <a:pt x="9563" y="1095"/>
                </a:lnTo>
                <a:lnTo>
                  <a:pt x="9563" y="1144"/>
                </a:lnTo>
                <a:lnTo>
                  <a:pt x="9587" y="1266"/>
                </a:lnTo>
                <a:lnTo>
                  <a:pt x="9660" y="1363"/>
                </a:lnTo>
                <a:lnTo>
                  <a:pt x="9758" y="1436"/>
                </a:lnTo>
                <a:lnTo>
                  <a:pt x="9879" y="1485"/>
                </a:lnTo>
                <a:lnTo>
                  <a:pt x="10001" y="1509"/>
                </a:lnTo>
                <a:lnTo>
                  <a:pt x="10098" y="1558"/>
                </a:lnTo>
                <a:lnTo>
                  <a:pt x="10123" y="1558"/>
                </a:lnTo>
                <a:lnTo>
                  <a:pt x="10098" y="1655"/>
                </a:lnTo>
                <a:lnTo>
                  <a:pt x="10074" y="1704"/>
                </a:lnTo>
                <a:lnTo>
                  <a:pt x="9952" y="1631"/>
                </a:lnTo>
                <a:lnTo>
                  <a:pt x="9831" y="1606"/>
                </a:lnTo>
                <a:lnTo>
                  <a:pt x="9636" y="1533"/>
                </a:lnTo>
                <a:lnTo>
                  <a:pt x="9563" y="1460"/>
                </a:lnTo>
                <a:lnTo>
                  <a:pt x="9539" y="1436"/>
                </a:lnTo>
                <a:lnTo>
                  <a:pt x="9490" y="1412"/>
                </a:lnTo>
                <a:lnTo>
                  <a:pt x="9417" y="1412"/>
                </a:lnTo>
                <a:lnTo>
                  <a:pt x="9368" y="1460"/>
                </a:lnTo>
                <a:lnTo>
                  <a:pt x="9368" y="1509"/>
                </a:lnTo>
                <a:lnTo>
                  <a:pt x="9368" y="1582"/>
                </a:lnTo>
                <a:lnTo>
                  <a:pt x="9368" y="1631"/>
                </a:lnTo>
                <a:lnTo>
                  <a:pt x="9441" y="1728"/>
                </a:lnTo>
                <a:lnTo>
                  <a:pt x="9514" y="1801"/>
                </a:lnTo>
                <a:lnTo>
                  <a:pt x="9320" y="1704"/>
                </a:lnTo>
                <a:lnTo>
                  <a:pt x="9222" y="1631"/>
                </a:lnTo>
                <a:lnTo>
                  <a:pt x="9174" y="1558"/>
                </a:lnTo>
                <a:lnTo>
                  <a:pt x="9125" y="1460"/>
                </a:lnTo>
                <a:lnTo>
                  <a:pt x="9101" y="1363"/>
                </a:lnTo>
                <a:lnTo>
                  <a:pt x="9101" y="1120"/>
                </a:lnTo>
                <a:lnTo>
                  <a:pt x="9125" y="925"/>
                </a:lnTo>
                <a:lnTo>
                  <a:pt x="9174" y="755"/>
                </a:lnTo>
                <a:lnTo>
                  <a:pt x="9222" y="682"/>
                </a:lnTo>
                <a:lnTo>
                  <a:pt x="9295" y="609"/>
                </a:lnTo>
                <a:lnTo>
                  <a:pt x="9368" y="584"/>
                </a:lnTo>
                <a:lnTo>
                  <a:pt x="9393" y="560"/>
                </a:lnTo>
                <a:lnTo>
                  <a:pt x="9490" y="560"/>
                </a:lnTo>
                <a:lnTo>
                  <a:pt x="9587" y="511"/>
                </a:lnTo>
                <a:lnTo>
                  <a:pt x="9636" y="487"/>
                </a:lnTo>
                <a:lnTo>
                  <a:pt x="9733" y="463"/>
                </a:lnTo>
                <a:close/>
                <a:moveTo>
                  <a:pt x="1022" y="2823"/>
                </a:moveTo>
                <a:lnTo>
                  <a:pt x="1168" y="2871"/>
                </a:lnTo>
                <a:lnTo>
                  <a:pt x="1314" y="2944"/>
                </a:lnTo>
                <a:lnTo>
                  <a:pt x="1071" y="2969"/>
                </a:lnTo>
                <a:lnTo>
                  <a:pt x="998" y="3017"/>
                </a:lnTo>
                <a:lnTo>
                  <a:pt x="974" y="3066"/>
                </a:lnTo>
                <a:lnTo>
                  <a:pt x="998" y="3139"/>
                </a:lnTo>
                <a:lnTo>
                  <a:pt x="1022" y="3188"/>
                </a:lnTo>
                <a:lnTo>
                  <a:pt x="1193" y="3236"/>
                </a:lnTo>
                <a:lnTo>
                  <a:pt x="1363" y="3285"/>
                </a:lnTo>
                <a:lnTo>
                  <a:pt x="1631" y="3334"/>
                </a:lnTo>
                <a:lnTo>
                  <a:pt x="1655" y="3455"/>
                </a:lnTo>
                <a:lnTo>
                  <a:pt x="1655" y="3577"/>
                </a:lnTo>
                <a:lnTo>
                  <a:pt x="1339" y="3504"/>
                </a:lnTo>
                <a:lnTo>
                  <a:pt x="1120" y="3455"/>
                </a:lnTo>
                <a:lnTo>
                  <a:pt x="998" y="3431"/>
                </a:lnTo>
                <a:lnTo>
                  <a:pt x="876" y="3455"/>
                </a:lnTo>
                <a:lnTo>
                  <a:pt x="828" y="3480"/>
                </a:lnTo>
                <a:lnTo>
                  <a:pt x="828" y="3528"/>
                </a:lnTo>
                <a:lnTo>
                  <a:pt x="852" y="3601"/>
                </a:lnTo>
                <a:lnTo>
                  <a:pt x="876" y="3650"/>
                </a:lnTo>
                <a:lnTo>
                  <a:pt x="998" y="3747"/>
                </a:lnTo>
                <a:lnTo>
                  <a:pt x="1144" y="3820"/>
                </a:lnTo>
                <a:lnTo>
                  <a:pt x="1290" y="3869"/>
                </a:lnTo>
                <a:lnTo>
                  <a:pt x="1071" y="3869"/>
                </a:lnTo>
                <a:lnTo>
                  <a:pt x="974" y="3845"/>
                </a:lnTo>
                <a:lnTo>
                  <a:pt x="876" y="3820"/>
                </a:lnTo>
                <a:lnTo>
                  <a:pt x="779" y="3772"/>
                </a:lnTo>
                <a:lnTo>
                  <a:pt x="682" y="3699"/>
                </a:lnTo>
                <a:lnTo>
                  <a:pt x="609" y="3626"/>
                </a:lnTo>
                <a:lnTo>
                  <a:pt x="536" y="3553"/>
                </a:lnTo>
                <a:lnTo>
                  <a:pt x="487" y="3455"/>
                </a:lnTo>
                <a:lnTo>
                  <a:pt x="439" y="3334"/>
                </a:lnTo>
                <a:lnTo>
                  <a:pt x="414" y="3212"/>
                </a:lnTo>
                <a:lnTo>
                  <a:pt x="414" y="3090"/>
                </a:lnTo>
                <a:lnTo>
                  <a:pt x="414" y="3017"/>
                </a:lnTo>
                <a:lnTo>
                  <a:pt x="463" y="2969"/>
                </a:lnTo>
                <a:lnTo>
                  <a:pt x="560" y="2871"/>
                </a:lnTo>
                <a:lnTo>
                  <a:pt x="779" y="2871"/>
                </a:lnTo>
                <a:lnTo>
                  <a:pt x="901" y="2847"/>
                </a:lnTo>
                <a:lnTo>
                  <a:pt x="1022" y="2823"/>
                </a:lnTo>
                <a:close/>
                <a:moveTo>
                  <a:pt x="18250" y="2677"/>
                </a:moveTo>
                <a:lnTo>
                  <a:pt x="18323" y="2701"/>
                </a:lnTo>
                <a:lnTo>
                  <a:pt x="18371" y="2725"/>
                </a:lnTo>
                <a:lnTo>
                  <a:pt x="18225" y="2774"/>
                </a:lnTo>
                <a:lnTo>
                  <a:pt x="18201" y="2798"/>
                </a:lnTo>
                <a:lnTo>
                  <a:pt x="18201" y="2823"/>
                </a:lnTo>
                <a:lnTo>
                  <a:pt x="18201" y="2847"/>
                </a:lnTo>
                <a:lnTo>
                  <a:pt x="18225" y="2871"/>
                </a:lnTo>
                <a:lnTo>
                  <a:pt x="18323" y="2944"/>
                </a:lnTo>
                <a:lnTo>
                  <a:pt x="18396" y="2969"/>
                </a:lnTo>
                <a:lnTo>
                  <a:pt x="18493" y="2993"/>
                </a:lnTo>
                <a:lnTo>
                  <a:pt x="18590" y="3017"/>
                </a:lnTo>
                <a:lnTo>
                  <a:pt x="18639" y="3139"/>
                </a:lnTo>
                <a:lnTo>
                  <a:pt x="18663" y="3261"/>
                </a:lnTo>
                <a:lnTo>
                  <a:pt x="18444" y="3236"/>
                </a:lnTo>
                <a:lnTo>
                  <a:pt x="18250" y="3139"/>
                </a:lnTo>
                <a:lnTo>
                  <a:pt x="18152" y="3115"/>
                </a:lnTo>
                <a:lnTo>
                  <a:pt x="18031" y="3115"/>
                </a:lnTo>
                <a:lnTo>
                  <a:pt x="18006" y="3139"/>
                </a:lnTo>
                <a:lnTo>
                  <a:pt x="17982" y="3188"/>
                </a:lnTo>
                <a:lnTo>
                  <a:pt x="17982" y="3261"/>
                </a:lnTo>
                <a:lnTo>
                  <a:pt x="18006" y="3309"/>
                </a:lnTo>
                <a:lnTo>
                  <a:pt x="18104" y="3407"/>
                </a:lnTo>
                <a:lnTo>
                  <a:pt x="18201" y="3480"/>
                </a:lnTo>
                <a:lnTo>
                  <a:pt x="18323" y="3528"/>
                </a:lnTo>
                <a:lnTo>
                  <a:pt x="18493" y="3601"/>
                </a:lnTo>
                <a:lnTo>
                  <a:pt x="18663" y="3626"/>
                </a:lnTo>
                <a:lnTo>
                  <a:pt x="18615" y="3796"/>
                </a:lnTo>
                <a:lnTo>
                  <a:pt x="18590" y="3820"/>
                </a:lnTo>
                <a:lnTo>
                  <a:pt x="18420" y="3747"/>
                </a:lnTo>
                <a:lnTo>
                  <a:pt x="18250" y="3674"/>
                </a:lnTo>
                <a:lnTo>
                  <a:pt x="18055" y="3601"/>
                </a:lnTo>
                <a:lnTo>
                  <a:pt x="17860" y="3528"/>
                </a:lnTo>
                <a:lnTo>
                  <a:pt x="17812" y="3528"/>
                </a:lnTo>
                <a:lnTo>
                  <a:pt x="17763" y="3577"/>
                </a:lnTo>
                <a:lnTo>
                  <a:pt x="17739" y="3626"/>
                </a:lnTo>
                <a:lnTo>
                  <a:pt x="17763" y="3674"/>
                </a:lnTo>
                <a:lnTo>
                  <a:pt x="17860" y="3796"/>
                </a:lnTo>
                <a:lnTo>
                  <a:pt x="17982" y="3918"/>
                </a:lnTo>
                <a:lnTo>
                  <a:pt x="18128" y="3991"/>
                </a:lnTo>
                <a:lnTo>
                  <a:pt x="18274" y="4064"/>
                </a:lnTo>
                <a:lnTo>
                  <a:pt x="18055" y="4064"/>
                </a:lnTo>
                <a:lnTo>
                  <a:pt x="17836" y="3991"/>
                </a:lnTo>
                <a:lnTo>
                  <a:pt x="17739" y="3942"/>
                </a:lnTo>
                <a:lnTo>
                  <a:pt x="17666" y="3893"/>
                </a:lnTo>
                <a:lnTo>
                  <a:pt x="17593" y="3820"/>
                </a:lnTo>
                <a:lnTo>
                  <a:pt x="17520" y="3747"/>
                </a:lnTo>
                <a:lnTo>
                  <a:pt x="17495" y="3674"/>
                </a:lnTo>
                <a:lnTo>
                  <a:pt x="17471" y="3577"/>
                </a:lnTo>
                <a:lnTo>
                  <a:pt x="17447" y="3407"/>
                </a:lnTo>
                <a:lnTo>
                  <a:pt x="17471" y="3236"/>
                </a:lnTo>
                <a:lnTo>
                  <a:pt x="17544" y="3066"/>
                </a:lnTo>
                <a:lnTo>
                  <a:pt x="17666" y="2896"/>
                </a:lnTo>
                <a:lnTo>
                  <a:pt x="17812" y="2774"/>
                </a:lnTo>
                <a:lnTo>
                  <a:pt x="17958" y="2701"/>
                </a:lnTo>
                <a:lnTo>
                  <a:pt x="18104" y="2677"/>
                </a:lnTo>
                <a:close/>
                <a:moveTo>
                  <a:pt x="9660" y="2604"/>
                </a:moveTo>
                <a:lnTo>
                  <a:pt x="9928" y="2847"/>
                </a:lnTo>
                <a:lnTo>
                  <a:pt x="10196" y="3090"/>
                </a:lnTo>
                <a:lnTo>
                  <a:pt x="10390" y="3334"/>
                </a:lnTo>
                <a:lnTo>
                  <a:pt x="10561" y="3601"/>
                </a:lnTo>
                <a:lnTo>
                  <a:pt x="10926" y="4112"/>
                </a:lnTo>
                <a:lnTo>
                  <a:pt x="11291" y="4623"/>
                </a:lnTo>
                <a:lnTo>
                  <a:pt x="11680" y="5110"/>
                </a:lnTo>
                <a:lnTo>
                  <a:pt x="12094" y="5694"/>
                </a:lnTo>
                <a:lnTo>
                  <a:pt x="12313" y="5962"/>
                </a:lnTo>
                <a:lnTo>
                  <a:pt x="12556" y="6229"/>
                </a:lnTo>
                <a:lnTo>
                  <a:pt x="12605" y="6254"/>
                </a:lnTo>
                <a:lnTo>
                  <a:pt x="12678" y="6278"/>
                </a:lnTo>
                <a:lnTo>
                  <a:pt x="12726" y="6278"/>
                </a:lnTo>
                <a:lnTo>
                  <a:pt x="12775" y="6254"/>
                </a:lnTo>
                <a:lnTo>
                  <a:pt x="12824" y="6229"/>
                </a:lnTo>
                <a:lnTo>
                  <a:pt x="12872" y="6181"/>
                </a:lnTo>
                <a:lnTo>
                  <a:pt x="12897" y="6132"/>
                </a:lnTo>
                <a:lnTo>
                  <a:pt x="12897" y="6083"/>
                </a:lnTo>
                <a:lnTo>
                  <a:pt x="13091" y="6059"/>
                </a:lnTo>
                <a:lnTo>
                  <a:pt x="13286" y="6035"/>
                </a:lnTo>
                <a:lnTo>
                  <a:pt x="13651" y="5889"/>
                </a:lnTo>
                <a:lnTo>
                  <a:pt x="14016" y="5718"/>
                </a:lnTo>
                <a:lnTo>
                  <a:pt x="14381" y="5572"/>
                </a:lnTo>
                <a:lnTo>
                  <a:pt x="15087" y="5353"/>
                </a:lnTo>
                <a:lnTo>
                  <a:pt x="15817" y="5134"/>
                </a:lnTo>
                <a:lnTo>
                  <a:pt x="16547" y="4915"/>
                </a:lnTo>
                <a:lnTo>
                  <a:pt x="16911" y="4794"/>
                </a:lnTo>
                <a:lnTo>
                  <a:pt x="17276" y="4648"/>
                </a:lnTo>
                <a:lnTo>
                  <a:pt x="17106" y="5037"/>
                </a:lnTo>
                <a:lnTo>
                  <a:pt x="16814" y="5207"/>
                </a:lnTo>
                <a:lnTo>
                  <a:pt x="16474" y="5329"/>
                </a:lnTo>
                <a:lnTo>
                  <a:pt x="15817" y="5597"/>
                </a:lnTo>
                <a:lnTo>
                  <a:pt x="15476" y="5743"/>
                </a:lnTo>
                <a:lnTo>
                  <a:pt x="15184" y="5889"/>
                </a:lnTo>
                <a:lnTo>
                  <a:pt x="14892" y="6083"/>
                </a:lnTo>
                <a:lnTo>
                  <a:pt x="14770" y="6205"/>
                </a:lnTo>
                <a:lnTo>
                  <a:pt x="14649" y="6327"/>
                </a:lnTo>
                <a:lnTo>
                  <a:pt x="14624" y="6327"/>
                </a:lnTo>
                <a:lnTo>
                  <a:pt x="14649" y="6351"/>
                </a:lnTo>
                <a:lnTo>
                  <a:pt x="15135" y="6205"/>
                </a:lnTo>
                <a:lnTo>
                  <a:pt x="15598" y="6059"/>
                </a:lnTo>
                <a:lnTo>
                  <a:pt x="16036" y="5864"/>
                </a:lnTo>
                <a:lnTo>
                  <a:pt x="16498" y="5694"/>
                </a:lnTo>
                <a:lnTo>
                  <a:pt x="16960" y="5524"/>
                </a:lnTo>
                <a:lnTo>
                  <a:pt x="16936" y="5645"/>
                </a:lnTo>
                <a:lnTo>
                  <a:pt x="16863" y="5962"/>
                </a:lnTo>
                <a:lnTo>
                  <a:pt x="16790" y="5962"/>
                </a:lnTo>
                <a:lnTo>
                  <a:pt x="16279" y="6108"/>
                </a:lnTo>
                <a:lnTo>
                  <a:pt x="15744" y="6302"/>
                </a:lnTo>
                <a:lnTo>
                  <a:pt x="15500" y="6424"/>
                </a:lnTo>
                <a:lnTo>
                  <a:pt x="15257" y="6546"/>
                </a:lnTo>
                <a:lnTo>
                  <a:pt x="15038" y="6692"/>
                </a:lnTo>
                <a:lnTo>
                  <a:pt x="14843" y="6862"/>
                </a:lnTo>
                <a:lnTo>
                  <a:pt x="14843" y="6911"/>
                </a:lnTo>
                <a:lnTo>
                  <a:pt x="14843" y="6935"/>
                </a:lnTo>
                <a:lnTo>
                  <a:pt x="14868" y="6959"/>
                </a:lnTo>
                <a:lnTo>
                  <a:pt x="14892" y="6959"/>
                </a:lnTo>
                <a:lnTo>
                  <a:pt x="15160" y="6935"/>
                </a:lnTo>
                <a:lnTo>
                  <a:pt x="15403" y="6886"/>
                </a:lnTo>
                <a:lnTo>
                  <a:pt x="15890" y="6692"/>
                </a:lnTo>
                <a:lnTo>
                  <a:pt x="16303" y="6546"/>
                </a:lnTo>
                <a:lnTo>
                  <a:pt x="16741" y="6400"/>
                </a:lnTo>
                <a:lnTo>
                  <a:pt x="16741" y="6400"/>
                </a:lnTo>
                <a:lnTo>
                  <a:pt x="16620" y="7032"/>
                </a:lnTo>
                <a:lnTo>
                  <a:pt x="16376" y="7081"/>
                </a:lnTo>
                <a:lnTo>
                  <a:pt x="16133" y="7178"/>
                </a:lnTo>
                <a:lnTo>
                  <a:pt x="15646" y="7349"/>
                </a:lnTo>
                <a:lnTo>
                  <a:pt x="15160" y="7495"/>
                </a:lnTo>
                <a:lnTo>
                  <a:pt x="14916" y="7616"/>
                </a:lnTo>
                <a:lnTo>
                  <a:pt x="14819" y="7665"/>
                </a:lnTo>
                <a:lnTo>
                  <a:pt x="14722" y="7762"/>
                </a:lnTo>
                <a:lnTo>
                  <a:pt x="14697" y="7787"/>
                </a:lnTo>
                <a:lnTo>
                  <a:pt x="14746" y="7835"/>
                </a:lnTo>
                <a:lnTo>
                  <a:pt x="14868" y="7860"/>
                </a:lnTo>
                <a:lnTo>
                  <a:pt x="14989" y="7860"/>
                </a:lnTo>
                <a:lnTo>
                  <a:pt x="15233" y="7835"/>
                </a:lnTo>
                <a:lnTo>
                  <a:pt x="15500" y="7787"/>
                </a:lnTo>
                <a:lnTo>
                  <a:pt x="15744" y="7714"/>
                </a:lnTo>
                <a:lnTo>
                  <a:pt x="16133" y="7592"/>
                </a:lnTo>
                <a:lnTo>
                  <a:pt x="16522" y="7470"/>
                </a:lnTo>
                <a:lnTo>
                  <a:pt x="16449" y="7738"/>
                </a:lnTo>
                <a:lnTo>
                  <a:pt x="16401" y="7860"/>
                </a:lnTo>
                <a:lnTo>
                  <a:pt x="15963" y="8030"/>
                </a:lnTo>
                <a:lnTo>
                  <a:pt x="15525" y="8176"/>
                </a:lnTo>
                <a:lnTo>
                  <a:pt x="15257" y="8249"/>
                </a:lnTo>
                <a:lnTo>
                  <a:pt x="15014" y="8346"/>
                </a:lnTo>
                <a:lnTo>
                  <a:pt x="14770" y="8444"/>
                </a:lnTo>
                <a:lnTo>
                  <a:pt x="14649" y="8517"/>
                </a:lnTo>
                <a:lnTo>
                  <a:pt x="14551" y="8614"/>
                </a:lnTo>
                <a:lnTo>
                  <a:pt x="14551" y="8663"/>
                </a:lnTo>
                <a:lnTo>
                  <a:pt x="14551" y="8687"/>
                </a:lnTo>
                <a:lnTo>
                  <a:pt x="14576" y="8711"/>
                </a:lnTo>
                <a:lnTo>
                  <a:pt x="14600" y="8736"/>
                </a:lnTo>
                <a:lnTo>
                  <a:pt x="14868" y="8736"/>
                </a:lnTo>
                <a:lnTo>
                  <a:pt x="15111" y="8687"/>
                </a:lnTo>
                <a:lnTo>
                  <a:pt x="15622" y="8565"/>
                </a:lnTo>
                <a:lnTo>
                  <a:pt x="15938" y="8492"/>
                </a:lnTo>
                <a:lnTo>
                  <a:pt x="16255" y="8395"/>
                </a:lnTo>
                <a:lnTo>
                  <a:pt x="16157" y="8711"/>
                </a:lnTo>
                <a:lnTo>
                  <a:pt x="15987" y="8736"/>
                </a:lnTo>
                <a:lnTo>
                  <a:pt x="15841" y="8784"/>
                </a:lnTo>
                <a:lnTo>
                  <a:pt x="15549" y="8882"/>
                </a:lnTo>
                <a:lnTo>
                  <a:pt x="15257" y="9003"/>
                </a:lnTo>
                <a:lnTo>
                  <a:pt x="14989" y="9125"/>
                </a:lnTo>
                <a:lnTo>
                  <a:pt x="14722" y="9271"/>
                </a:lnTo>
                <a:lnTo>
                  <a:pt x="14478" y="9441"/>
                </a:lnTo>
                <a:lnTo>
                  <a:pt x="14454" y="9466"/>
                </a:lnTo>
                <a:lnTo>
                  <a:pt x="14454" y="9514"/>
                </a:lnTo>
                <a:lnTo>
                  <a:pt x="14454" y="9539"/>
                </a:lnTo>
                <a:lnTo>
                  <a:pt x="14503" y="9539"/>
                </a:lnTo>
                <a:lnTo>
                  <a:pt x="14770" y="9514"/>
                </a:lnTo>
                <a:lnTo>
                  <a:pt x="15014" y="9466"/>
                </a:lnTo>
                <a:lnTo>
                  <a:pt x="15281" y="9417"/>
                </a:lnTo>
                <a:lnTo>
                  <a:pt x="15525" y="9320"/>
                </a:lnTo>
                <a:lnTo>
                  <a:pt x="16011" y="9198"/>
                </a:lnTo>
                <a:lnTo>
                  <a:pt x="15890" y="9563"/>
                </a:lnTo>
                <a:lnTo>
                  <a:pt x="15671" y="9685"/>
                </a:lnTo>
                <a:lnTo>
                  <a:pt x="15452" y="9806"/>
                </a:lnTo>
                <a:lnTo>
                  <a:pt x="12483" y="9904"/>
                </a:lnTo>
                <a:lnTo>
                  <a:pt x="9539" y="9952"/>
                </a:lnTo>
                <a:lnTo>
                  <a:pt x="7884" y="9977"/>
                </a:lnTo>
                <a:lnTo>
                  <a:pt x="6254" y="9952"/>
                </a:lnTo>
                <a:lnTo>
                  <a:pt x="4697" y="9952"/>
                </a:lnTo>
                <a:lnTo>
                  <a:pt x="3991" y="9904"/>
                </a:lnTo>
                <a:lnTo>
                  <a:pt x="3626" y="9904"/>
                </a:lnTo>
                <a:lnTo>
                  <a:pt x="3431" y="9928"/>
                </a:lnTo>
                <a:lnTo>
                  <a:pt x="3261" y="9977"/>
                </a:lnTo>
                <a:lnTo>
                  <a:pt x="2847" y="8468"/>
                </a:lnTo>
                <a:lnTo>
                  <a:pt x="2701" y="7981"/>
                </a:lnTo>
                <a:lnTo>
                  <a:pt x="2580" y="7470"/>
                </a:lnTo>
                <a:lnTo>
                  <a:pt x="2361" y="6473"/>
                </a:lnTo>
                <a:lnTo>
                  <a:pt x="2263" y="6010"/>
                </a:lnTo>
                <a:lnTo>
                  <a:pt x="2142" y="5524"/>
                </a:lnTo>
                <a:lnTo>
                  <a:pt x="1996" y="5061"/>
                </a:lnTo>
                <a:lnTo>
                  <a:pt x="1898" y="4842"/>
                </a:lnTo>
                <a:lnTo>
                  <a:pt x="1801" y="4623"/>
                </a:lnTo>
                <a:lnTo>
                  <a:pt x="1971" y="4696"/>
                </a:lnTo>
                <a:lnTo>
                  <a:pt x="2142" y="4769"/>
                </a:lnTo>
                <a:lnTo>
                  <a:pt x="2507" y="4867"/>
                </a:lnTo>
                <a:lnTo>
                  <a:pt x="3821" y="5353"/>
                </a:lnTo>
                <a:lnTo>
                  <a:pt x="4429" y="5621"/>
                </a:lnTo>
                <a:lnTo>
                  <a:pt x="5037" y="5864"/>
                </a:lnTo>
                <a:lnTo>
                  <a:pt x="5354" y="5986"/>
                </a:lnTo>
                <a:lnTo>
                  <a:pt x="5670" y="6083"/>
                </a:lnTo>
                <a:lnTo>
                  <a:pt x="6011" y="6132"/>
                </a:lnTo>
                <a:lnTo>
                  <a:pt x="6327" y="6156"/>
                </a:lnTo>
                <a:lnTo>
                  <a:pt x="6400" y="6156"/>
                </a:lnTo>
                <a:lnTo>
                  <a:pt x="6449" y="6132"/>
                </a:lnTo>
                <a:lnTo>
                  <a:pt x="6497" y="6132"/>
                </a:lnTo>
                <a:lnTo>
                  <a:pt x="6619" y="6059"/>
                </a:lnTo>
                <a:lnTo>
                  <a:pt x="6716" y="5986"/>
                </a:lnTo>
                <a:lnTo>
                  <a:pt x="6911" y="5791"/>
                </a:lnTo>
                <a:lnTo>
                  <a:pt x="7081" y="5572"/>
                </a:lnTo>
                <a:lnTo>
                  <a:pt x="7276" y="5378"/>
                </a:lnTo>
                <a:lnTo>
                  <a:pt x="7690" y="4940"/>
                </a:lnTo>
                <a:lnTo>
                  <a:pt x="8055" y="4477"/>
                </a:lnTo>
                <a:lnTo>
                  <a:pt x="8468" y="3918"/>
                </a:lnTo>
                <a:lnTo>
                  <a:pt x="8906" y="3358"/>
                </a:lnTo>
                <a:lnTo>
                  <a:pt x="9101" y="3163"/>
                </a:lnTo>
                <a:lnTo>
                  <a:pt x="9295" y="2993"/>
                </a:lnTo>
                <a:lnTo>
                  <a:pt x="9490" y="2798"/>
                </a:lnTo>
                <a:lnTo>
                  <a:pt x="9660" y="2604"/>
                </a:lnTo>
                <a:close/>
                <a:moveTo>
                  <a:pt x="15695" y="10268"/>
                </a:moveTo>
                <a:lnTo>
                  <a:pt x="15598" y="10658"/>
                </a:lnTo>
                <a:lnTo>
                  <a:pt x="15038" y="10950"/>
                </a:lnTo>
                <a:lnTo>
                  <a:pt x="14795" y="11071"/>
                </a:lnTo>
                <a:lnTo>
                  <a:pt x="14600" y="11193"/>
                </a:lnTo>
                <a:lnTo>
                  <a:pt x="14430" y="11339"/>
                </a:lnTo>
                <a:lnTo>
                  <a:pt x="14235" y="11509"/>
                </a:lnTo>
                <a:lnTo>
                  <a:pt x="14235" y="11534"/>
                </a:lnTo>
                <a:lnTo>
                  <a:pt x="14259" y="11558"/>
                </a:lnTo>
                <a:lnTo>
                  <a:pt x="14697" y="11461"/>
                </a:lnTo>
                <a:lnTo>
                  <a:pt x="14892" y="11388"/>
                </a:lnTo>
                <a:lnTo>
                  <a:pt x="15111" y="11315"/>
                </a:lnTo>
                <a:lnTo>
                  <a:pt x="15427" y="11193"/>
                </a:lnTo>
                <a:lnTo>
                  <a:pt x="15427" y="11193"/>
                </a:lnTo>
                <a:lnTo>
                  <a:pt x="15233" y="11826"/>
                </a:lnTo>
                <a:lnTo>
                  <a:pt x="14965" y="11728"/>
                </a:lnTo>
                <a:lnTo>
                  <a:pt x="14697" y="11655"/>
                </a:lnTo>
                <a:lnTo>
                  <a:pt x="14162" y="11558"/>
                </a:lnTo>
                <a:lnTo>
                  <a:pt x="13043" y="11436"/>
                </a:lnTo>
                <a:lnTo>
                  <a:pt x="12215" y="11339"/>
                </a:lnTo>
                <a:lnTo>
                  <a:pt x="11388" y="11242"/>
                </a:lnTo>
                <a:lnTo>
                  <a:pt x="10561" y="11193"/>
                </a:lnTo>
                <a:lnTo>
                  <a:pt x="9709" y="11169"/>
                </a:lnTo>
                <a:lnTo>
                  <a:pt x="8955" y="11144"/>
                </a:lnTo>
                <a:lnTo>
                  <a:pt x="8176" y="11169"/>
                </a:lnTo>
                <a:lnTo>
                  <a:pt x="7398" y="11193"/>
                </a:lnTo>
                <a:lnTo>
                  <a:pt x="6619" y="11242"/>
                </a:lnTo>
                <a:lnTo>
                  <a:pt x="5865" y="11339"/>
                </a:lnTo>
                <a:lnTo>
                  <a:pt x="5086" y="11461"/>
                </a:lnTo>
                <a:lnTo>
                  <a:pt x="4332" y="11607"/>
                </a:lnTo>
                <a:lnTo>
                  <a:pt x="3602" y="11777"/>
                </a:lnTo>
                <a:lnTo>
                  <a:pt x="3602" y="11607"/>
                </a:lnTo>
                <a:lnTo>
                  <a:pt x="3602" y="11436"/>
                </a:lnTo>
                <a:lnTo>
                  <a:pt x="3553" y="11071"/>
                </a:lnTo>
                <a:lnTo>
                  <a:pt x="3383" y="10390"/>
                </a:lnTo>
                <a:lnTo>
                  <a:pt x="3358" y="10317"/>
                </a:lnTo>
                <a:lnTo>
                  <a:pt x="3602" y="10366"/>
                </a:lnTo>
                <a:lnTo>
                  <a:pt x="4332" y="10366"/>
                </a:lnTo>
                <a:lnTo>
                  <a:pt x="5183" y="10414"/>
                </a:lnTo>
                <a:lnTo>
                  <a:pt x="9344" y="10414"/>
                </a:lnTo>
                <a:lnTo>
                  <a:pt x="11972" y="10366"/>
                </a:lnTo>
                <a:lnTo>
                  <a:pt x="14624" y="10293"/>
                </a:lnTo>
                <a:lnTo>
                  <a:pt x="14332" y="10463"/>
                </a:lnTo>
                <a:lnTo>
                  <a:pt x="14065" y="10658"/>
                </a:lnTo>
                <a:lnTo>
                  <a:pt x="14040" y="10682"/>
                </a:lnTo>
                <a:lnTo>
                  <a:pt x="14040" y="10731"/>
                </a:lnTo>
                <a:lnTo>
                  <a:pt x="14065" y="10755"/>
                </a:lnTo>
                <a:lnTo>
                  <a:pt x="14089" y="10779"/>
                </a:lnTo>
                <a:lnTo>
                  <a:pt x="14284" y="10779"/>
                </a:lnTo>
                <a:lnTo>
                  <a:pt x="14454" y="10755"/>
                </a:lnTo>
                <a:lnTo>
                  <a:pt x="14649" y="10706"/>
                </a:lnTo>
                <a:lnTo>
                  <a:pt x="14819" y="10658"/>
                </a:lnTo>
                <a:lnTo>
                  <a:pt x="15160" y="10487"/>
                </a:lnTo>
                <a:lnTo>
                  <a:pt x="15525" y="10268"/>
                </a:lnTo>
                <a:close/>
                <a:moveTo>
                  <a:pt x="9539" y="0"/>
                </a:moveTo>
                <a:lnTo>
                  <a:pt x="9417" y="49"/>
                </a:lnTo>
                <a:lnTo>
                  <a:pt x="9295" y="73"/>
                </a:lnTo>
                <a:lnTo>
                  <a:pt x="9198" y="146"/>
                </a:lnTo>
                <a:lnTo>
                  <a:pt x="9125" y="219"/>
                </a:lnTo>
                <a:lnTo>
                  <a:pt x="9076" y="317"/>
                </a:lnTo>
                <a:lnTo>
                  <a:pt x="8955" y="390"/>
                </a:lnTo>
                <a:lnTo>
                  <a:pt x="8882" y="487"/>
                </a:lnTo>
                <a:lnTo>
                  <a:pt x="8809" y="609"/>
                </a:lnTo>
                <a:lnTo>
                  <a:pt x="8736" y="755"/>
                </a:lnTo>
                <a:lnTo>
                  <a:pt x="8687" y="901"/>
                </a:lnTo>
                <a:lnTo>
                  <a:pt x="8663" y="1047"/>
                </a:lnTo>
                <a:lnTo>
                  <a:pt x="8663" y="1193"/>
                </a:lnTo>
                <a:lnTo>
                  <a:pt x="8663" y="1339"/>
                </a:lnTo>
                <a:lnTo>
                  <a:pt x="8687" y="1485"/>
                </a:lnTo>
                <a:lnTo>
                  <a:pt x="8736" y="1631"/>
                </a:lnTo>
                <a:lnTo>
                  <a:pt x="8784" y="1728"/>
                </a:lnTo>
                <a:lnTo>
                  <a:pt x="8833" y="1825"/>
                </a:lnTo>
                <a:lnTo>
                  <a:pt x="8979" y="1996"/>
                </a:lnTo>
                <a:lnTo>
                  <a:pt x="9174" y="2142"/>
                </a:lnTo>
                <a:lnTo>
                  <a:pt x="9393" y="2263"/>
                </a:lnTo>
                <a:lnTo>
                  <a:pt x="9271" y="2287"/>
                </a:lnTo>
                <a:lnTo>
                  <a:pt x="9174" y="2360"/>
                </a:lnTo>
                <a:lnTo>
                  <a:pt x="8979" y="2506"/>
                </a:lnTo>
                <a:lnTo>
                  <a:pt x="8784" y="2701"/>
                </a:lnTo>
                <a:lnTo>
                  <a:pt x="8639" y="2871"/>
                </a:lnTo>
                <a:lnTo>
                  <a:pt x="8395" y="3139"/>
                </a:lnTo>
                <a:lnTo>
                  <a:pt x="8176" y="3407"/>
                </a:lnTo>
                <a:lnTo>
                  <a:pt x="7787" y="3966"/>
                </a:lnTo>
                <a:lnTo>
                  <a:pt x="7544" y="4283"/>
                </a:lnTo>
                <a:lnTo>
                  <a:pt x="7300" y="4575"/>
                </a:lnTo>
                <a:lnTo>
                  <a:pt x="6814" y="5134"/>
                </a:lnTo>
                <a:lnTo>
                  <a:pt x="6570" y="5402"/>
                </a:lnTo>
                <a:lnTo>
                  <a:pt x="6473" y="5548"/>
                </a:lnTo>
                <a:lnTo>
                  <a:pt x="6400" y="5718"/>
                </a:lnTo>
                <a:lnTo>
                  <a:pt x="6376" y="5718"/>
                </a:lnTo>
                <a:lnTo>
                  <a:pt x="5767" y="5548"/>
                </a:lnTo>
                <a:lnTo>
                  <a:pt x="5159" y="5329"/>
                </a:lnTo>
                <a:lnTo>
                  <a:pt x="3942" y="4867"/>
                </a:lnTo>
                <a:lnTo>
                  <a:pt x="3285" y="4623"/>
                </a:lnTo>
                <a:lnTo>
                  <a:pt x="2628" y="4404"/>
                </a:lnTo>
                <a:lnTo>
                  <a:pt x="2215" y="4234"/>
                </a:lnTo>
                <a:lnTo>
                  <a:pt x="1996" y="4185"/>
                </a:lnTo>
                <a:lnTo>
                  <a:pt x="1752" y="4137"/>
                </a:lnTo>
                <a:lnTo>
                  <a:pt x="1923" y="4015"/>
                </a:lnTo>
                <a:lnTo>
                  <a:pt x="2044" y="3869"/>
                </a:lnTo>
                <a:lnTo>
                  <a:pt x="2117" y="3699"/>
                </a:lnTo>
                <a:lnTo>
                  <a:pt x="2142" y="3528"/>
                </a:lnTo>
                <a:lnTo>
                  <a:pt x="2117" y="3334"/>
                </a:lnTo>
                <a:lnTo>
                  <a:pt x="2069" y="3139"/>
                </a:lnTo>
                <a:lnTo>
                  <a:pt x="1971" y="2969"/>
                </a:lnTo>
                <a:lnTo>
                  <a:pt x="1874" y="2798"/>
                </a:lnTo>
                <a:lnTo>
                  <a:pt x="1728" y="2652"/>
                </a:lnTo>
                <a:lnTo>
                  <a:pt x="1558" y="2531"/>
                </a:lnTo>
                <a:lnTo>
                  <a:pt x="1363" y="2433"/>
                </a:lnTo>
                <a:lnTo>
                  <a:pt x="1168" y="2385"/>
                </a:lnTo>
                <a:lnTo>
                  <a:pt x="974" y="2360"/>
                </a:lnTo>
                <a:lnTo>
                  <a:pt x="755" y="2360"/>
                </a:lnTo>
                <a:lnTo>
                  <a:pt x="658" y="2385"/>
                </a:lnTo>
                <a:lnTo>
                  <a:pt x="560" y="2433"/>
                </a:lnTo>
                <a:lnTo>
                  <a:pt x="463" y="2506"/>
                </a:lnTo>
                <a:lnTo>
                  <a:pt x="414" y="2579"/>
                </a:lnTo>
                <a:lnTo>
                  <a:pt x="317" y="2604"/>
                </a:lnTo>
                <a:lnTo>
                  <a:pt x="195" y="2677"/>
                </a:lnTo>
                <a:lnTo>
                  <a:pt x="122" y="2750"/>
                </a:lnTo>
                <a:lnTo>
                  <a:pt x="49" y="2871"/>
                </a:lnTo>
                <a:lnTo>
                  <a:pt x="25" y="2944"/>
                </a:lnTo>
                <a:lnTo>
                  <a:pt x="1" y="3042"/>
                </a:lnTo>
                <a:lnTo>
                  <a:pt x="1" y="3261"/>
                </a:lnTo>
                <a:lnTo>
                  <a:pt x="25" y="3455"/>
                </a:lnTo>
                <a:lnTo>
                  <a:pt x="98" y="3626"/>
                </a:lnTo>
                <a:lnTo>
                  <a:pt x="195" y="3820"/>
                </a:lnTo>
                <a:lnTo>
                  <a:pt x="341" y="3991"/>
                </a:lnTo>
                <a:lnTo>
                  <a:pt x="487" y="4112"/>
                </a:lnTo>
                <a:lnTo>
                  <a:pt x="658" y="4210"/>
                </a:lnTo>
                <a:lnTo>
                  <a:pt x="828" y="4283"/>
                </a:lnTo>
                <a:lnTo>
                  <a:pt x="1022" y="4307"/>
                </a:lnTo>
                <a:lnTo>
                  <a:pt x="1217" y="4307"/>
                </a:lnTo>
                <a:lnTo>
                  <a:pt x="1436" y="4258"/>
                </a:lnTo>
                <a:lnTo>
                  <a:pt x="1436" y="4331"/>
                </a:lnTo>
                <a:lnTo>
                  <a:pt x="1387" y="4356"/>
                </a:lnTo>
                <a:lnTo>
                  <a:pt x="1363" y="4404"/>
                </a:lnTo>
                <a:lnTo>
                  <a:pt x="1339" y="4453"/>
                </a:lnTo>
                <a:lnTo>
                  <a:pt x="1339" y="4526"/>
                </a:lnTo>
                <a:lnTo>
                  <a:pt x="1436" y="5013"/>
                </a:lnTo>
                <a:lnTo>
                  <a:pt x="1582" y="5475"/>
                </a:lnTo>
                <a:lnTo>
                  <a:pt x="1728" y="5962"/>
                </a:lnTo>
                <a:lnTo>
                  <a:pt x="1850" y="6448"/>
                </a:lnTo>
                <a:lnTo>
                  <a:pt x="2069" y="7446"/>
                </a:lnTo>
                <a:lnTo>
                  <a:pt x="2190" y="7957"/>
                </a:lnTo>
                <a:lnTo>
                  <a:pt x="2312" y="8468"/>
                </a:lnTo>
                <a:lnTo>
                  <a:pt x="2799" y="10244"/>
                </a:lnTo>
                <a:lnTo>
                  <a:pt x="2896" y="10633"/>
                </a:lnTo>
                <a:lnTo>
                  <a:pt x="2969" y="11071"/>
                </a:lnTo>
                <a:lnTo>
                  <a:pt x="3042" y="11485"/>
                </a:lnTo>
                <a:lnTo>
                  <a:pt x="3139" y="11899"/>
                </a:lnTo>
                <a:lnTo>
                  <a:pt x="3164" y="11947"/>
                </a:lnTo>
                <a:lnTo>
                  <a:pt x="3188" y="11972"/>
                </a:lnTo>
                <a:lnTo>
                  <a:pt x="3285" y="12045"/>
                </a:lnTo>
                <a:lnTo>
                  <a:pt x="3334" y="12069"/>
                </a:lnTo>
                <a:lnTo>
                  <a:pt x="3383" y="12093"/>
                </a:lnTo>
                <a:lnTo>
                  <a:pt x="3650" y="12118"/>
                </a:lnTo>
                <a:lnTo>
                  <a:pt x="3894" y="12118"/>
                </a:lnTo>
                <a:lnTo>
                  <a:pt x="4161" y="12069"/>
                </a:lnTo>
                <a:lnTo>
                  <a:pt x="4429" y="12020"/>
                </a:lnTo>
                <a:lnTo>
                  <a:pt x="4818" y="11923"/>
                </a:lnTo>
                <a:lnTo>
                  <a:pt x="5208" y="11874"/>
                </a:lnTo>
                <a:lnTo>
                  <a:pt x="5986" y="11777"/>
                </a:lnTo>
                <a:lnTo>
                  <a:pt x="6765" y="11704"/>
                </a:lnTo>
                <a:lnTo>
                  <a:pt x="7568" y="11655"/>
                </a:lnTo>
                <a:lnTo>
                  <a:pt x="8347" y="11631"/>
                </a:lnTo>
                <a:lnTo>
                  <a:pt x="9149" y="11607"/>
                </a:lnTo>
                <a:lnTo>
                  <a:pt x="9952" y="11631"/>
                </a:lnTo>
                <a:lnTo>
                  <a:pt x="10731" y="11655"/>
                </a:lnTo>
                <a:lnTo>
                  <a:pt x="11534" y="11728"/>
                </a:lnTo>
                <a:lnTo>
                  <a:pt x="12313" y="11801"/>
                </a:lnTo>
                <a:lnTo>
                  <a:pt x="13116" y="11899"/>
                </a:lnTo>
                <a:lnTo>
                  <a:pt x="13919" y="12020"/>
                </a:lnTo>
                <a:lnTo>
                  <a:pt x="14600" y="12118"/>
                </a:lnTo>
                <a:lnTo>
                  <a:pt x="14941" y="12215"/>
                </a:lnTo>
                <a:lnTo>
                  <a:pt x="15257" y="12312"/>
                </a:lnTo>
                <a:lnTo>
                  <a:pt x="15354" y="12337"/>
                </a:lnTo>
                <a:lnTo>
                  <a:pt x="15452" y="12312"/>
                </a:lnTo>
                <a:lnTo>
                  <a:pt x="15525" y="12264"/>
                </a:lnTo>
                <a:lnTo>
                  <a:pt x="15598" y="12191"/>
                </a:lnTo>
                <a:lnTo>
                  <a:pt x="15622" y="12142"/>
                </a:lnTo>
                <a:lnTo>
                  <a:pt x="15671" y="12093"/>
                </a:lnTo>
                <a:lnTo>
                  <a:pt x="16011" y="10950"/>
                </a:lnTo>
                <a:lnTo>
                  <a:pt x="16352" y="9806"/>
                </a:lnTo>
                <a:lnTo>
                  <a:pt x="16401" y="9758"/>
                </a:lnTo>
                <a:lnTo>
                  <a:pt x="16425" y="9685"/>
                </a:lnTo>
                <a:lnTo>
                  <a:pt x="16449" y="9612"/>
                </a:lnTo>
                <a:lnTo>
                  <a:pt x="16425" y="9539"/>
                </a:lnTo>
                <a:lnTo>
                  <a:pt x="16863" y="8006"/>
                </a:lnTo>
                <a:lnTo>
                  <a:pt x="17009" y="7519"/>
                </a:lnTo>
                <a:lnTo>
                  <a:pt x="17106" y="7032"/>
                </a:lnTo>
                <a:lnTo>
                  <a:pt x="17325" y="6059"/>
                </a:lnTo>
                <a:lnTo>
                  <a:pt x="17422" y="5645"/>
                </a:lnTo>
                <a:lnTo>
                  <a:pt x="17544" y="5256"/>
                </a:lnTo>
                <a:lnTo>
                  <a:pt x="17836" y="4477"/>
                </a:lnTo>
                <a:lnTo>
                  <a:pt x="17982" y="4526"/>
                </a:lnTo>
                <a:lnTo>
                  <a:pt x="18274" y="4526"/>
                </a:lnTo>
                <a:lnTo>
                  <a:pt x="18420" y="4502"/>
                </a:lnTo>
                <a:lnTo>
                  <a:pt x="18566" y="4453"/>
                </a:lnTo>
                <a:lnTo>
                  <a:pt x="18688" y="4380"/>
                </a:lnTo>
                <a:lnTo>
                  <a:pt x="18809" y="4307"/>
                </a:lnTo>
                <a:lnTo>
                  <a:pt x="18907" y="4185"/>
                </a:lnTo>
                <a:lnTo>
                  <a:pt x="19004" y="4015"/>
                </a:lnTo>
                <a:lnTo>
                  <a:pt x="19077" y="3845"/>
                </a:lnTo>
                <a:lnTo>
                  <a:pt x="19101" y="3650"/>
                </a:lnTo>
                <a:lnTo>
                  <a:pt x="19126" y="3455"/>
                </a:lnTo>
                <a:lnTo>
                  <a:pt x="19101" y="3261"/>
                </a:lnTo>
                <a:lnTo>
                  <a:pt x="19077" y="3066"/>
                </a:lnTo>
                <a:lnTo>
                  <a:pt x="19004" y="2871"/>
                </a:lnTo>
                <a:lnTo>
                  <a:pt x="18931" y="2701"/>
                </a:lnTo>
                <a:lnTo>
                  <a:pt x="18809" y="2531"/>
                </a:lnTo>
                <a:lnTo>
                  <a:pt x="18639" y="2385"/>
                </a:lnTo>
                <a:lnTo>
                  <a:pt x="18444" y="2287"/>
                </a:lnTo>
                <a:lnTo>
                  <a:pt x="18250" y="2239"/>
                </a:lnTo>
                <a:lnTo>
                  <a:pt x="18055" y="2214"/>
                </a:lnTo>
                <a:lnTo>
                  <a:pt x="17836" y="2263"/>
                </a:lnTo>
                <a:lnTo>
                  <a:pt x="17739" y="2287"/>
                </a:lnTo>
                <a:lnTo>
                  <a:pt x="17641" y="2360"/>
                </a:lnTo>
                <a:lnTo>
                  <a:pt x="17568" y="2409"/>
                </a:lnTo>
                <a:lnTo>
                  <a:pt x="17495" y="2506"/>
                </a:lnTo>
                <a:lnTo>
                  <a:pt x="17447" y="2579"/>
                </a:lnTo>
                <a:lnTo>
                  <a:pt x="17447" y="2652"/>
                </a:lnTo>
                <a:lnTo>
                  <a:pt x="17301" y="2774"/>
                </a:lnTo>
                <a:lnTo>
                  <a:pt x="17179" y="2944"/>
                </a:lnTo>
                <a:lnTo>
                  <a:pt x="17106" y="3115"/>
                </a:lnTo>
                <a:lnTo>
                  <a:pt x="17057" y="3309"/>
                </a:lnTo>
                <a:lnTo>
                  <a:pt x="17033" y="3528"/>
                </a:lnTo>
                <a:lnTo>
                  <a:pt x="17057" y="3723"/>
                </a:lnTo>
                <a:lnTo>
                  <a:pt x="17106" y="3918"/>
                </a:lnTo>
                <a:lnTo>
                  <a:pt x="17203" y="4088"/>
                </a:lnTo>
                <a:lnTo>
                  <a:pt x="17252" y="4137"/>
                </a:lnTo>
                <a:lnTo>
                  <a:pt x="16522" y="4404"/>
                </a:lnTo>
                <a:lnTo>
                  <a:pt x="15768" y="4672"/>
                </a:lnTo>
                <a:lnTo>
                  <a:pt x="14235" y="5134"/>
                </a:lnTo>
                <a:lnTo>
                  <a:pt x="13870" y="5256"/>
                </a:lnTo>
                <a:lnTo>
                  <a:pt x="13481" y="5426"/>
                </a:lnTo>
                <a:lnTo>
                  <a:pt x="13116" y="5572"/>
                </a:lnTo>
                <a:lnTo>
                  <a:pt x="12726" y="5718"/>
                </a:lnTo>
                <a:lnTo>
                  <a:pt x="12532" y="5426"/>
                </a:lnTo>
                <a:lnTo>
                  <a:pt x="12337" y="5159"/>
                </a:lnTo>
                <a:lnTo>
                  <a:pt x="11923" y="4648"/>
                </a:lnTo>
                <a:lnTo>
                  <a:pt x="11485" y="4112"/>
                </a:lnTo>
                <a:lnTo>
                  <a:pt x="11072" y="3601"/>
                </a:lnTo>
                <a:lnTo>
                  <a:pt x="10853" y="3261"/>
                </a:lnTo>
                <a:lnTo>
                  <a:pt x="10585" y="2896"/>
                </a:lnTo>
                <a:lnTo>
                  <a:pt x="10415" y="2725"/>
                </a:lnTo>
                <a:lnTo>
                  <a:pt x="10269" y="2555"/>
                </a:lnTo>
                <a:lnTo>
                  <a:pt x="10098" y="2409"/>
                </a:lnTo>
                <a:lnTo>
                  <a:pt x="9904" y="2312"/>
                </a:lnTo>
                <a:lnTo>
                  <a:pt x="10025" y="2287"/>
                </a:lnTo>
                <a:lnTo>
                  <a:pt x="10147" y="2239"/>
                </a:lnTo>
                <a:lnTo>
                  <a:pt x="10269" y="2166"/>
                </a:lnTo>
                <a:lnTo>
                  <a:pt x="10366" y="2069"/>
                </a:lnTo>
                <a:lnTo>
                  <a:pt x="10488" y="1898"/>
                </a:lnTo>
                <a:lnTo>
                  <a:pt x="10561" y="1704"/>
                </a:lnTo>
                <a:lnTo>
                  <a:pt x="10609" y="1509"/>
                </a:lnTo>
                <a:lnTo>
                  <a:pt x="10634" y="1290"/>
                </a:lnTo>
                <a:lnTo>
                  <a:pt x="10609" y="1095"/>
                </a:lnTo>
                <a:lnTo>
                  <a:pt x="10585" y="876"/>
                </a:lnTo>
                <a:lnTo>
                  <a:pt x="10512" y="682"/>
                </a:lnTo>
                <a:lnTo>
                  <a:pt x="10439" y="511"/>
                </a:lnTo>
                <a:lnTo>
                  <a:pt x="10342" y="341"/>
                </a:lnTo>
                <a:lnTo>
                  <a:pt x="10196" y="195"/>
                </a:lnTo>
                <a:lnTo>
                  <a:pt x="10050" y="98"/>
                </a:lnTo>
                <a:lnTo>
                  <a:pt x="9855" y="25"/>
                </a:lnTo>
                <a:lnTo>
                  <a:pt x="97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1"/>
          <p:cNvSpPr/>
          <p:nvPr/>
        </p:nvSpPr>
        <p:spPr>
          <a:xfrm>
            <a:off x="7362136" y="1731023"/>
            <a:ext cx="298361" cy="301646"/>
          </a:xfrm>
          <a:custGeom>
            <a:avLst/>
            <a:gdLst/>
            <a:ahLst/>
            <a:cxnLst/>
            <a:rect l="l" t="t" r="r" b="b"/>
            <a:pathLst>
              <a:path w="17618" h="17812" extrusionOk="0">
                <a:moveTo>
                  <a:pt x="8785" y="3553"/>
                </a:moveTo>
                <a:lnTo>
                  <a:pt x="8931" y="3845"/>
                </a:lnTo>
                <a:lnTo>
                  <a:pt x="9052" y="4137"/>
                </a:lnTo>
                <a:lnTo>
                  <a:pt x="9223" y="4453"/>
                </a:lnTo>
                <a:lnTo>
                  <a:pt x="9198" y="4502"/>
                </a:lnTo>
                <a:lnTo>
                  <a:pt x="9198" y="4551"/>
                </a:lnTo>
                <a:lnTo>
                  <a:pt x="9223" y="4599"/>
                </a:lnTo>
                <a:lnTo>
                  <a:pt x="9247" y="4624"/>
                </a:lnTo>
                <a:lnTo>
                  <a:pt x="9393" y="4721"/>
                </a:lnTo>
                <a:lnTo>
                  <a:pt x="9539" y="4794"/>
                </a:lnTo>
                <a:lnTo>
                  <a:pt x="9685" y="4842"/>
                </a:lnTo>
                <a:lnTo>
                  <a:pt x="9855" y="4891"/>
                </a:lnTo>
                <a:lnTo>
                  <a:pt x="10220" y="4940"/>
                </a:lnTo>
                <a:lnTo>
                  <a:pt x="10561" y="4988"/>
                </a:lnTo>
                <a:lnTo>
                  <a:pt x="10366" y="5110"/>
                </a:lnTo>
                <a:lnTo>
                  <a:pt x="10172" y="5256"/>
                </a:lnTo>
                <a:lnTo>
                  <a:pt x="10001" y="5378"/>
                </a:lnTo>
                <a:lnTo>
                  <a:pt x="9831" y="5524"/>
                </a:lnTo>
                <a:lnTo>
                  <a:pt x="9734" y="5548"/>
                </a:lnTo>
                <a:lnTo>
                  <a:pt x="9661" y="5572"/>
                </a:lnTo>
                <a:lnTo>
                  <a:pt x="9612" y="5645"/>
                </a:lnTo>
                <a:lnTo>
                  <a:pt x="9588" y="5743"/>
                </a:lnTo>
                <a:lnTo>
                  <a:pt x="9588" y="5962"/>
                </a:lnTo>
                <a:lnTo>
                  <a:pt x="9636" y="6156"/>
                </a:lnTo>
                <a:lnTo>
                  <a:pt x="9758" y="6570"/>
                </a:lnTo>
                <a:lnTo>
                  <a:pt x="9831" y="6911"/>
                </a:lnTo>
                <a:lnTo>
                  <a:pt x="9831" y="6911"/>
                </a:lnTo>
                <a:lnTo>
                  <a:pt x="9466" y="6740"/>
                </a:lnTo>
                <a:lnTo>
                  <a:pt x="9125" y="6546"/>
                </a:lnTo>
                <a:lnTo>
                  <a:pt x="8979" y="6473"/>
                </a:lnTo>
                <a:lnTo>
                  <a:pt x="8785" y="6400"/>
                </a:lnTo>
                <a:lnTo>
                  <a:pt x="8687" y="6400"/>
                </a:lnTo>
                <a:lnTo>
                  <a:pt x="8614" y="6473"/>
                </a:lnTo>
                <a:lnTo>
                  <a:pt x="8444" y="6497"/>
                </a:lnTo>
                <a:lnTo>
                  <a:pt x="8274" y="6570"/>
                </a:lnTo>
                <a:lnTo>
                  <a:pt x="7957" y="6765"/>
                </a:lnTo>
                <a:lnTo>
                  <a:pt x="7592" y="6984"/>
                </a:lnTo>
                <a:lnTo>
                  <a:pt x="7714" y="6351"/>
                </a:lnTo>
                <a:lnTo>
                  <a:pt x="7787" y="6083"/>
                </a:lnTo>
                <a:lnTo>
                  <a:pt x="7836" y="6083"/>
                </a:lnTo>
                <a:lnTo>
                  <a:pt x="7909" y="6059"/>
                </a:lnTo>
                <a:lnTo>
                  <a:pt x="7957" y="6035"/>
                </a:lnTo>
                <a:lnTo>
                  <a:pt x="8006" y="5986"/>
                </a:lnTo>
                <a:lnTo>
                  <a:pt x="8030" y="5937"/>
                </a:lnTo>
                <a:lnTo>
                  <a:pt x="8030" y="5889"/>
                </a:lnTo>
                <a:lnTo>
                  <a:pt x="8030" y="5816"/>
                </a:lnTo>
                <a:lnTo>
                  <a:pt x="8006" y="5767"/>
                </a:lnTo>
                <a:lnTo>
                  <a:pt x="7860" y="5572"/>
                </a:lnTo>
                <a:lnTo>
                  <a:pt x="7690" y="5426"/>
                </a:lnTo>
                <a:lnTo>
                  <a:pt x="7300" y="5159"/>
                </a:lnTo>
                <a:lnTo>
                  <a:pt x="6960" y="4915"/>
                </a:lnTo>
                <a:lnTo>
                  <a:pt x="7057" y="4915"/>
                </a:lnTo>
                <a:lnTo>
                  <a:pt x="7325" y="4867"/>
                </a:lnTo>
                <a:lnTo>
                  <a:pt x="7592" y="4818"/>
                </a:lnTo>
                <a:lnTo>
                  <a:pt x="7884" y="4745"/>
                </a:lnTo>
                <a:lnTo>
                  <a:pt x="8006" y="4721"/>
                </a:lnTo>
                <a:lnTo>
                  <a:pt x="8128" y="4648"/>
                </a:lnTo>
                <a:lnTo>
                  <a:pt x="8201" y="4599"/>
                </a:lnTo>
                <a:lnTo>
                  <a:pt x="8225" y="4526"/>
                </a:lnTo>
                <a:lnTo>
                  <a:pt x="8298" y="4453"/>
                </a:lnTo>
                <a:lnTo>
                  <a:pt x="8371" y="4380"/>
                </a:lnTo>
                <a:lnTo>
                  <a:pt x="8493" y="4186"/>
                </a:lnTo>
                <a:lnTo>
                  <a:pt x="8663" y="3821"/>
                </a:lnTo>
                <a:lnTo>
                  <a:pt x="8785" y="3553"/>
                </a:lnTo>
                <a:close/>
                <a:moveTo>
                  <a:pt x="8712" y="3042"/>
                </a:moveTo>
                <a:lnTo>
                  <a:pt x="8614" y="3091"/>
                </a:lnTo>
                <a:lnTo>
                  <a:pt x="8541" y="3139"/>
                </a:lnTo>
                <a:lnTo>
                  <a:pt x="8468" y="3237"/>
                </a:lnTo>
                <a:lnTo>
                  <a:pt x="8347" y="3431"/>
                </a:lnTo>
                <a:lnTo>
                  <a:pt x="8274" y="3602"/>
                </a:lnTo>
                <a:lnTo>
                  <a:pt x="8152" y="3821"/>
                </a:lnTo>
                <a:lnTo>
                  <a:pt x="8006" y="4040"/>
                </a:lnTo>
                <a:lnTo>
                  <a:pt x="7909" y="4161"/>
                </a:lnTo>
                <a:lnTo>
                  <a:pt x="7860" y="4234"/>
                </a:lnTo>
                <a:lnTo>
                  <a:pt x="7811" y="4307"/>
                </a:lnTo>
                <a:lnTo>
                  <a:pt x="7617" y="4356"/>
                </a:lnTo>
                <a:lnTo>
                  <a:pt x="7398" y="4405"/>
                </a:lnTo>
                <a:lnTo>
                  <a:pt x="7008" y="4526"/>
                </a:lnTo>
                <a:lnTo>
                  <a:pt x="6643" y="4575"/>
                </a:lnTo>
                <a:lnTo>
                  <a:pt x="6546" y="4599"/>
                </a:lnTo>
                <a:lnTo>
                  <a:pt x="6449" y="4648"/>
                </a:lnTo>
                <a:lnTo>
                  <a:pt x="6400" y="4697"/>
                </a:lnTo>
                <a:lnTo>
                  <a:pt x="6376" y="4745"/>
                </a:lnTo>
                <a:lnTo>
                  <a:pt x="6400" y="4818"/>
                </a:lnTo>
                <a:lnTo>
                  <a:pt x="6449" y="4867"/>
                </a:lnTo>
                <a:lnTo>
                  <a:pt x="6449" y="4940"/>
                </a:lnTo>
                <a:lnTo>
                  <a:pt x="6497" y="5013"/>
                </a:lnTo>
                <a:lnTo>
                  <a:pt x="6619" y="5159"/>
                </a:lnTo>
                <a:lnTo>
                  <a:pt x="6741" y="5280"/>
                </a:lnTo>
                <a:lnTo>
                  <a:pt x="6887" y="5378"/>
                </a:lnTo>
                <a:lnTo>
                  <a:pt x="7495" y="5889"/>
                </a:lnTo>
                <a:lnTo>
                  <a:pt x="7446" y="5962"/>
                </a:lnTo>
                <a:lnTo>
                  <a:pt x="7398" y="6059"/>
                </a:lnTo>
                <a:lnTo>
                  <a:pt x="7325" y="6229"/>
                </a:lnTo>
                <a:lnTo>
                  <a:pt x="7179" y="6765"/>
                </a:lnTo>
                <a:lnTo>
                  <a:pt x="7057" y="7300"/>
                </a:lnTo>
                <a:lnTo>
                  <a:pt x="7057" y="7397"/>
                </a:lnTo>
                <a:lnTo>
                  <a:pt x="7106" y="7470"/>
                </a:lnTo>
                <a:lnTo>
                  <a:pt x="7154" y="7519"/>
                </a:lnTo>
                <a:lnTo>
                  <a:pt x="7203" y="7543"/>
                </a:lnTo>
                <a:lnTo>
                  <a:pt x="7276" y="7568"/>
                </a:lnTo>
                <a:lnTo>
                  <a:pt x="7349" y="7543"/>
                </a:lnTo>
                <a:lnTo>
                  <a:pt x="7422" y="7519"/>
                </a:lnTo>
                <a:lnTo>
                  <a:pt x="7471" y="7446"/>
                </a:lnTo>
                <a:lnTo>
                  <a:pt x="7617" y="7397"/>
                </a:lnTo>
                <a:lnTo>
                  <a:pt x="7763" y="7324"/>
                </a:lnTo>
                <a:lnTo>
                  <a:pt x="8030" y="7178"/>
                </a:lnTo>
                <a:lnTo>
                  <a:pt x="8371" y="7032"/>
                </a:lnTo>
                <a:lnTo>
                  <a:pt x="8541" y="6935"/>
                </a:lnTo>
                <a:lnTo>
                  <a:pt x="8712" y="6838"/>
                </a:lnTo>
                <a:lnTo>
                  <a:pt x="8736" y="6838"/>
                </a:lnTo>
                <a:lnTo>
                  <a:pt x="8833" y="6935"/>
                </a:lnTo>
                <a:lnTo>
                  <a:pt x="8955" y="7008"/>
                </a:lnTo>
                <a:lnTo>
                  <a:pt x="9174" y="7130"/>
                </a:lnTo>
                <a:lnTo>
                  <a:pt x="9369" y="7251"/>
                </a:lnTo>
                <a:lnTo>
                  <a:pt x="9612" y="7373"/>
                </a:lnTo>
                <a:lnTo>
                  <a:pt x="9855" y="7446"/>
                </a:lnTo>
                <a:lnTo>
                  <a:pt x="10074" y="7519"/>
                </a:lnTo>
                <a:lnTo>
                  <a:pt x="10147" y="7495"/>
                </a:lnTo>
                <a:lnTo>
                  <a:pt x="10220" y="7470"/>
                </a:lnTo>
                <a:lnTo>
                  <a:pt x="10269" y="7446"/>
                </a:lnTo>
                <a:lnTo>
                  <a:pt x="10293" y="7373"/>
                </a:lnTo>
                <a:lnTo>
                  <a:pt x="10293" y="7324"/>
                </a:lnTo>
                <a:lnTo>
                  <a:pt x="10293" y="7251"/>
                </a:lnTo>
                <a:lnTo>
                  <a:pt x="10293" y="7178"/>
                </a:lnTo>
                <a:lnTo>
                  <a:pt x="10245" y="7130"/>
                </a:lnTo>
                <a:lnTo>
                  <a:pt x="10269" y="7032"/>
                </a:lnTo>
                <a:lnTo>
                  <a:pt x="10269" y="6935"/>
                </a:lnTo>
                <a:lnTo>
                  <a:pt x="10245" y="6716"/>
                </a:lnTo>
                <a:lnTo>
                  <a:pt x="10196" y="6497"/>
                </a:lnTo>
                <a:lnTo>
                  <a:pt x="10123" y="6278"/>
                </a:lnTo>
                <a:lnTo>
                  <a:pt x="10074" y="6059"/>
                </a:lnTo>
                <a:lnTo>
                  <a:pt x="10050" y="5840"/>
                </a:lnTo>
                <a:lnTo>
                  <a:pt x="10293" y="5694"/>
                </a:lnTo>
                <a:lnTo>
                  <a:pt x="10537" y="5524"/>
                </a:lnTo>
                <a:lnTo>
                  <a:pt x="10683" y="5426"/>
                </a:lnTo>
                <a:lnTo>
                  <a:pt x="10829" y="5305"/>
                </a:lnTo>
                <a:lnTo>
                  <a:pt x="10975" y="5183"/>
                </a:lnTo>
                <a:lnTo>
                  <a:pt x="11096" y="5037"/>
                </a:lnTo>
                <a:lnTo>
                  <a:pt x="11121" y="4940"/>
                </a:lnTo>
                <a:lnTo>
                  <a:pt x="11096" y="4842"/>
                </a:lnTo>
                <a:lnTo>
                  <a:pt x="11121" y="4745"/>
                </a:lnTo>
                <a:lnTo>
                  <a:pt x="11072" y="4648"/>
                </a:lnTo>
                <a:lnTo>
                  <a:pt x="10999" y="4551"/>
                </a:lnTo>
                <a:lnTo>
                  <a:pt x="10950" y="4526"/>
                </a:lnTo>
                <a:lnTo>
                  <a:pt x="10877" y="4526"/>
                </a:lnTo>
                <a:lnTo>
                  <a:pt x="10610" y="4502"/>
                </a:lnTo>
                <a:lnTo>
                  <a:pt x="10318" y="4453"/>
                </a:lnTo>
                <a:lnTo>
                  <a:pt x="10026" y="4429"/>
                </a:lnTo>
                <a:lnTo>
                  <a:pt x="9734" y="4380"/>
                </a:lnTo>
                <a:lnTo>
                  <a:pt x="9709" y="4283"/>
                </a:lnTo>
                <a:lnTo>
                  <a:pt x="9490" y="3942"/>
                </a:lnTo>
                <a:lnTo>
                  <a:pt x="9296" y="3602"/>
                </a:lnTo>
                <a:lnTo>
                  <a:pt x="9150" y="3334"/>
                </a:lnTo>
                <a:lnTo>
                  <a:pt x="9052" y="3212"/>
                </a:lnTo>
                <a:lnTo>
                  <a:pt x="8979" y="3164"/>
                </a:lnTo>
                <a:lnTo>
                  <a:pt x="8906" y="3139"/>
                </a:lnTo>
                <a:lnTo>
                  <a:pt x="8882" y="3139"/>
                </a:lnTo>
                <a:lnTo>
                  <a:pt x="8858" y="3091"/>
                </a:lnTo>
                <a:lnTo>
                  <a:pt x="8785" y="3066"/>
                </a:lnTo>
                <a:lnTo>
                  <a:pt x="8712" y="3042"/>
                </a:lnTo>
                <a:close/>
                <a:moveTo>
                  <a:pt x="14430" y="2507"/>
                </a:moveTo>
                <a:lnTo>
                  <a:pt x="14576" y="2531"/>
                </a:lnTo>
                <a:lnTo>
                  <a:pt x="14868" y="2531"/>
                </a:lnTo>
                <a:lnTo>
                  <a:pt x="15403" y="2580"/>
                </a:lnTo>
                <a:lnTo>
                  <a:pt x="15695" y="2604"/>
                </a:lnTo>
                <a:lnTo>
                  <a:pt x="15987" y="2604"/>
                </a:lnTo>
                <a:lnTo>
                  <a:pt x="15890" y="2945"/>
                </a:lnTo>
                <a:lnTo>
                  <a:pt x="15865" y="3310"/>
                </a:lnTo>
                <a:lnTo>
                  <a:pt x="15817" y="3675"/>
                </a:lnTo>
                <a:lnTo>
                  <a:pt x="15768" y="4015"/>
                </a:lnTo>
                <a:lnTo>
                  <a:pt x="15671" y="4599"/>
                </a:lnTo>
                <a:lnTo>
                  <a:pt x="15500" y="5159"/>
                </a:lnTo>
                <a:lnTo>
                  <a:pt x="15306" y="5718"/>
                </a:lnTo>
                <a:lnTo>
                  <a:pt x="15184" y="5986"/>
                </a:lnTo>
                <a:lnTo>
                  <a:pt x="15062" y="6254"/>
                </a:lnTo>
                <a:lnTo>
                  <a:pt x="14843" y="6594"/>
                </a:lnTo>
                <a:lnTo>
                  <a:pt x="14576" y="6935"/>
                </a:lnTo>
                <a:lnTo>
                  <a:pt x="14308" y="7227"/>
                </a:lnTo>
                <a:lnTo>
                  <a:pt x="14040" y="7543"/>
                </a:lnTo>
                <a:lnTo>
                  <a:pt x="13700" y="7860"/>
                </a:lnTo>
                <a:lnTo>
                  <a:pt x="13335" y="8127"/>
                </a:lnTo>
                <a:lnTo>
                  <a:pt x="13286" y="8152"/>
                </a:lnTo>
                <a:lnTo>
                  <a:pt x="13408" y="7641"/>
                </a:lnTo>
                <a:lnTo>
                  <a:pt x="13529" y="7251"/>
                </a:lnTo>
                <a:lnTo>
                  <a:pt x="13602" y="6862"/>
                </a:lnTo>
                <a:lnTo>
                  <a:pt x="13724" y="6059"/>
                </a:lnTo>
                <a:lnTo>
                  <a:pt x="13748" y="5937"/>
                </a:lnTo>
                <a:lnTo>
                  <a:pt x="13992" y="4624"/>
                </a:lnTo>
                <a:lnTo>
                  <a:pt x="14089" y="4088"/>
                </a:lnTo>
                <a:lnTo>
                  <a:pt x="14186" y="3553"/>
                </a:lnTo>
                <a:lnTo>
                  <a:pt x="14259" y="3018"/>
                </a:lnTo>
                <a:lnTo>
                  <a:pt x="14284" y="2507"/>
                </a:lnTo>
                <a:close/>
                <a:moveTo>
                  <a:pt x="2118" y="2482"/>
                </a:moveTo>
                <a:lnTo>
                  <a:pt x="2677" y="2507"/>
                </a:lnTo>
                <a:lnTo>
                  <a:pt x="3261" y="2555"/>
                </a:lnTo>
                <a:lnTo>
                  <a:pt x="3213" y="2750"/>
                </a:lnTo>
                <a:lnTo>
                  <a:pt x="3213" y="2945"/>
                </a:lnTo>
                <a:lnTo>
                  <a:pt x="3237" y="3310"/>
                </a:lnTo>
                <a:lnTo>
                  <a:pt x="3286" y="3699"/>
                </a:lnTo>
                <a:lnTo>
                  <a:pt x="3334" y="4064"/>
                </a:lnTo>
                <a:lnTo>
                  <a:pt x="3456" y="4842"/>
                </a:lnTo>
                <a:lnTo>
                  <a:pt x="3529" y="5305"/>
                </a:lnTo>
                <a:lnTo>
                  <a:pt x="3602" y="5791"/>
                </a:lnTo>
                <a:lnTo>
                  <a:pt x="3699" y="6254"/>
                </a:lnTo>
                <a:lnTo>
                  <a:pt x="3845" y="6716"/>
                </a:lnTo>
                <a:lnTo>
                  <a:pt x="3991" y="7154"/>
                </a:lnTo>
                <a:lnTo>
                  <a:pt x="4162" y="7592"/>
                </a:lnTo>
                <a:lnTo>
                  <a:pt x="4381" y="8030"/>
                </a:lnTo>
                <a:lnTo>
                  <a:pt x="4600" y="8444"/>
                </a:lnTo>
                <a:lnTo>
                  <a:pt x="4381" y="8346"/>
                </a:lnTo>
                <a:lnTo>
                  <a:pt x="4162" y="8225"/>
                </a:lnTo>
                <a:lnTo>
                  <a:pt x="3967" y="8103"/>
                </a:lnTo>
                <a:lnTo>
                  <a:pt x="3772" y="7933"/>
                </a:lnTo>
                <a:lnTo>
                  <a:pt x="3602" y="7762"/>
                </a:lnTo>
                <a:lnTo>
                  <a:pt x="3407" y="7568"/>
                </a:lnTo>
                <a:lnTo>
                  <a:pt x="3091" y="7130"/>
                </a:lnTo>
                <a:lnTo>
                  <a:pt x="2823" y="6692"/>
                </a:lnTo>
                <a:lnTo>
                  <a:pt x="2580" y="6229"/>
                </a:lnTo>
                <a:lnTo>
                  <a:pt x="2385" y="5767"/>
                </a:lnTo>
                <a:lnTo>
                  <a:pt x="2191" y="5305"/>
                </a:lnTo>
                <a:lnTo>
                  <a:pt x="1947" y="4624"/>
                </a:lnTo>
                <a:lnTo>
                  <a:pt x="1728" y="3918"/>
                </a:lnTo>
                <a:lnTo>
                  <a:pt x="1607" y="3480"/>
                </a:lnTo>
                <a:lnTo>
                  <a:pt x="1534" y="3042"/>
                </a:lnTo>
                <a:lnTo>
                  <a:pt x="1534" y="2920"/>
                </a:lnTo>
                <a:lnTo>
                  <a:pt x="1534" y="2799"/>
                </a:lnTo>
                <a:lnTo>
                  <a:pt x="1558" y="2677"/>
                </a:lnTo>
                <a:lnTo>
                  <a:pt x="1534" y="2555"/>
                </a:lnTo>
                <a:lnTo>
                  <a:pt x="1850" y="2507"/>
                </a:lnTo>
                <a:lnTo>
                  <a:pt x="2118" y="2482"/>
                </a:lnTo>
                <a:close/>
                <a:moveTo>
                  <a:pt x="1850" y="1996"/>
                </a:moveTo>
                <a:lnTo>
                  <a:pt x="1558" y="2044"/>
                </a:lnTo>
                <a:lnTo>
                  <a:pt x="1412" y="2069"/>
                </a:lnTo>
                <a:lnTo>
                  <a:pt x="1290" y="2142"/>
                </a:lnTo>
                <a:lnTo>
                  <a:pt x="1193" y="2215"/>
                </a:lnTo>
                <a:lnTo>
                  <a:pt x="1120" y="2336"/>
                </a:lnTo>
                <a:lnTo>
                  <a:pt x="1120" y="2409"/>
                </a:lnTo>
                <a:lnTo>
                  <a:pt x="1169" y="2482"/>
                </a:lnTo>
                <a:lnTo>
                  <a:pt x="1096" y="2604"/>
                </a:lnTo>
                <a:lnTo>
                  <a:pt x="1047" y="2750"/>
                </a:lnTo>
                <a:lnTo>
                  <a:pt x="1023" y="2945"/>
                </a:lnTo>
                <a:lnTo>
                  <a:pt x="1023" y="3139"/>
                </a:lnTo>
                <a:lnTo>
                  <a:pt x="1047" y="3358"/>
                </a:lnTo>
                <a:lnTo>
                  <a:pt x="1071" y="3577"/>
                </a:lnTo>
                <a:lnTo>
                  <a:pt x="1193" y="4064"/>
                </a:lnTo>
                <a:lnTo>
                  <a:pt x="1363" y="4551"/>
                </a:lnTo>
                <a:lnTo>
                  <a:pt x="1509" y="4988"/>
                </a:lnTo>
                <a:lnTo>
                  <a:pt x="1753" y="5597"/>
                </a:lnTo>
                <a:lnTo>
                  <a:pt x="1972" y="6132"/>
                </a:lnTo>
                <a:lnTo>
                  <a:pt x="2215" y="6692"/>
                </a:lnTo>
                <a:lnTo>
                  <a:pt x="2531" y="7227"/>
                </a:lnTo>
                <a:lnTo>
                  <a:pt x="2726" y="7495"/>
                </a:lnTo>
                <a:lnTo>
                  <a:pt x="2896" y="7762"/>
                </a:lnTo>
                <a:lnTo>
                  <a:pt x="3115" y="7981"/>
                </a:lnTo>
                <a:lnTo>
                  <a:pt x="3334" y="8200"/>
                </a:lnTo>
                <a:lnTo>
                  <a:pt x="3553" y="8395"/>
                </a:lnTo>
                <a:lnTo>
                  <a:pt x="3797" y="8565"/>
                </a:lnTo>
                <a:lnTo>
                  <a:pt x="4064" y="8711"/>
                </a:lnTo>
                <a:lnTo>
                  <a:pt x="4332" y="8833"/>
                </a:lnTo>
                <a:lnTo>
                  <a:pt x="4624" y="8882"/>
                </a:lnTo>
                <a:lnTo>
                  <a:pt x="4916" y="8930"/>
                </a:lnTo>
                <a:lnTo>
                  <a:pt x="4964" y="8906"/>
                </a:lnTo>
                <a:lnTo>
                  <a:pt x="5013" y="8906"/>
                </a:lnTo>
                <a:lnTo>
                  <a:pt x="5062" y="8833"/>
                </a:lnTo>
                <a:lnTo>
                  <a:pt x="5110" y="8736"/>
                </a:lnTo>
                <a:lnTo>
                  <a:pt x="5086" y="8663"/>
                </a:lnTo>
                <a:lnTo>
                  <a:pt x="5110" y="8590"/>
                </a:lnTo>
                <a:lnTo>
                  <a:pt x="5135" y="8492"/>
                </a:lnTo>
                <a:lnTo>
                  <a:pt x="5110" y="8322"/>
                </a:lnTo>
                <a:lnTo>
                  <a:pt x="5037" y="8152"/>
                </a:lnTo>
                <a:lnTo>
                  <a:pt x="4940" y="7957"/>
                </a:lnTo>
                <a:lnTo>
                  <a:pt x="4721" y="7568"/>
                </a:lnTo>
                <a:lnTo>
                  <a:pt x="4527" y="7276"/>
                </a:lnTo>
                <a:lnTo>
                  <a:pt x="4405" y="7032"/>
                </a:lnTo>
                <a:lnTo>
                  <a:pt x="4283" y="6740"/>
                </a:lnTo>
                <a:lnTo>
                  <a:pt x="4186" y="6448"/>
                </a:lnTo>
                <a:lnTo>
                  <a:pt x="4113" y="6156"/>
                </a:lnTo>
                <a:lnTo>
                  <a:pt x="4040" y="5864"/>
                </a:lnTo>
                <a:lnTo>
                  <a:pt x="3991" y="5572"/>
                </a:lnTo>
                <a:lnTo>
                  <a:pt x="3918" y="4964"/>
                </a:lnTo>
                <a:lnTo>
                  <a:pt x="3894" y="4672"/>
                </a:lnTo>
                <a:lnTo>
                  <a:pt x="3845" y="4380"/>
                </a:lnTo>
                <a:lnTo>
                  <a:pt x="3724" y="3796"/>
                </a:lnTo>
                <a:lnTo>
                  <a:pt x="3651" y="3480"/>
                </a:lnTo>
                <a:lnTo>
                  <a:pt x="3626" y="3188"/>
                </a:lnTo>
                <a:lnTo>
                  <a:pt x="3602" y="2896"/>
                </a:lnTo>
                <a:lnTo>
                  <a:pt x="3602" y="2580"/>
                </a:lnTo>
                <a:lnTo>
                  <a:pt x="3699" y="2555"/>
                </a:lnTo>
                <a:lnTo>
                  <a:pt x="3748" y="2507"/>
                </a:lnTo>
                <a:lnTo>
                  <a:pt x="3797" y="2409"/>
                </a:lnTo>
                <a:lnTo>
                  <a:pt x="3821" y="2336"/>
                </a:lnTo>
                <a:lnTo>
                  <a:pt x="3821" y="2263"/>
                </a:lnTo>
                <a:lnTo>
                  <a:pt x="3797" y="2190"/>
                </a:lnTo>
                <a:lnTo>
                  <a:pt x="3724" y="2117"/>
                </a:lnTo>
                <a:lnTo>
                  <a:pt x="3651" y="2093"/>
                </a:lnTo>
                <a:lnTo>
                  <a:pt x="2872" y="2020"/>
                </a:lnTo>
                <a:lnTo>
                  <a:pt x="2507" y="1996"/>
                </a:lnTo>
                <a:close/>
                <a:moveTo>
                  <a:pt x="16425" y="1558"/>
                </a:moveTo>
                <a:lnTo>
                  <a:pt x="16522" y="1582"/>
                </a:lnTo>
                <a:lnTo>
                  <a:pt x="16717" y="1679"/>
                </a:lnTo>
                <a:lnTo>
                  <a:pt x="16839" y="1801"/>
                </a:lnTo>
                <a:lnTo>
                  <a:pt x="16960" y="1971"/>
                </a:lnTo>
                <a:lnTo>
                  <a:pt x="17033" y="2166"/>
                </a:lnTo>
                <a:lnTo>
                  <a:pt x="17106" y="2385"/>
                </a:lnTo>
                <a:lnTo>
                  <a:pt x="17131" y="2628"/>
                </a:lnTo>
                <a:lnTo>
                  <a:pt x="17155" y="2872"/>
                </a:lnTo>
                <a:lnTo>
                  <a:pt x="17131" y="3407"/>
                </a:lnTo>
                <a:lnTo>
                  <a:pt x="17058" y="3918"/>
                </a:lnTo>
                <a:lnTo>
                  <a:pt x="16985" y="4356"/>
                </a:lnTo>
                <a:lnTo>
                  <a:pt x="16936" y="4672"/>
                </a:lnTo>
                <a:lnTo>
                  <a:pt x="16814" y="5134"/>
                </a:lnTo>
                <a:lnTo>
                  <a:pt x="16668" y="5572"/>
                </a:lnTo>
                <a:lnTo>
                  <a:pt x="16498" y="6010"/>
                </a:lnTo>
                <a:lnTo>
                  <a:pt x="16279" y="6424"/>
                </a:lnTo>
                <a:lnTo>
                  <a:pt x="16060" y="6838"/>
                </a:lnTo>
                <a:lnTo>
                  <a:pt x="15792" y="7227"/>
                </a:lnTo>
                <a:lnTo>
                  <a:pt x="15525" y="7592"/>
                </a:lnTo>
                <a:lnTo>
                  <a:pt x="15233" y="7957"/>
                </a:lnTo>
                <a:lnTo>
                  <a:pt x="15062" y="8127"/>
                </a:lnTo>
                <a:lnTo>
                  <a:pt x="14892" y="8298"/>
                </a:lnTo>
                <a:lnTo>
                  <a:pt x="14503" y="8614"/>
                </a:lnTo>
                <a:lnTo>
                  <a:pt x="14089" y="8906"/>
                </a:lnTo>
                <a:lnTo>
                  <a:pt x="13675" y="9149"/>
                </a:lnTo>
                <a:lnTo>
                  <a:pt x="13456" y="9247"/>
                </a:lnTo>
                <a:lnTo>
                  <a:pt x="13262" y="9320"/>
                </a:lnTo>
                <a:lnTo>
                  <a:pt x="12824" y="9441"/>
                </a:lnTo>
                <a:lnTo>
                  <a:pt x="12970" y="9076"/>
                </a:lnTo>
                <a:lnTo>
                  <a:pt x="13091" y="8760"/>
                </a:lnTo>
                <a:lnTo>
                  <a:pt x="13237" y="8711"/>
                </a:lnTo>
                <a:lnTo>
                  <a:pt x="13359" y="8663"/>
                </a:lnTo>
                <a:lnTo>
                  <a:pt x="13627" y="8492"/>
                </a:lnTo>
                <a:lnTo>
                  <a:pt x="13870" y="8298"/>
                </a:lnTo>
                <a:lnTo>
                  <a:pt x="14089" y="8127"/>
                </a:lnTo>
                <a:lnTo>
                  <a:pt x="14430" y="7787"/>
                </a:lnTo>
                <a:lnTo>
                  <a:pt x="14746" y="7446"/>
                </a:lnTo>
                <a:lnTo>
                  <a:pt x="15062" y="7057"/>
                </a:lnTo>
                <a:lnTo>
                  <a:pt x="15330" y="6667"/>
                </a:lnTo>
                <a:lnTo>
                  <a:pt x="15500" y="6424"/>
                </a:lnTo>
                <a:lnTo>
                  <a:pt x="15622" y="6156"/>
                </a:lnTo>
                <a:lnTo>
                  <a:pt x="15744" y="5889"/>
                </a:lnTo>
                <a:lnTo>
                  <a:pt x="15841" y="5597"/>
                </a:lnTo>
                <a:lnTo>
                  <a:pt x="16011" y="5013"/>
                </a:lnTo>
                <a:lnTo>
                  <a:pt x="16133" y="4429"/>
                </a:lnTo>
                <a:lnTo>
                  <a:pt x="16255" y="3894"/>
                </a:lnTo>
                <a:lnTo>
                  <a:pt x="16328" y="3334"/>
                </a:lnTo>
                <a:lnTo>
                  <a:pt x="16401" y="2896"/>
                </a:lnTo>
                <a:lnTo>
                  <a:pt x="16425" y="2677"/>
                </a:lnTo>
                <a:lnTo>
                  <a:pt x="16425" y="2580"/>
                </a:lnTo>
                <a:lnTo>
                  <a:pt x="16425" y="2482"/>
                </a:lnTo>
                <a:lnTo>
                  <a:pt x="16449" y="2409"/>
                </a:lnTo>
                <a:lnTo>
                  <a:pt x="16449" y="2336"/>
                </a:lnTo>
                <a:lnTo>
                  <a:pt x="16425" y="2288"/>
                </a:lnTo>
                <a:lnTo>
                  <a:pt x="16376" y="2215"/>
                </a:lnTo>
                <a:lnTo>
                  <a:pt x="16230" y="2166"/>
                </a:lnTo>
                <a:lnTo>
                  <a:pt x="16060" y="2117"/>
                </a:lnTo>
                <a:lnTo>
                  <a:pt x="15890" y="2093"/>
                </a:lnTo>
                <a:lnTo>
                  <a:pt x="15719" y="2069"/>
                </a:lnTo>
                <a:lnTo>
                  <a:pt x="14624" y="2069"/>
                </a:lnTo>
                <a:lnTo>
                  <a:pt x="14430" y="2093"/>
                </a:lnTo>
                <a:lnTo>
                  <a:pt x="14259" y="2142"/>
                </a:lnTo>
                <a:lnTo>
                  <a:pt x="14235" y="1606"/>
                </a:lnTo>
                <a:lnTo>
                  <a:pt x="14478" y="1679"/>
                </a:lnTo>
                <a:lnTo>
                  <a:pt x="14746" y="1704"/>
                </a:lnTo>
                <a:lnTo>
                  <a:pt x="15014" y="1679"/>
                </a:lnTo>
                <a:lnTo>
                  <a:pt x="15281" y="1655"/>
                </a:lnTo>
                <a:lnTo>
                  <a:pt x="15817" y="1582"/>
                </a:lnTo>
                <a:lnTo>
                  <a:pt x="16060" y="1558"/>
                </a:lnTo>
                <a:close/>
                <a:moveTo>
                  <a:pt x="12556" y="463"/>
                </a:moveTo>
                <a:lnTo>
                  <a:pt x="12337" y="536"/>
                </a:lnTo>
                <a:lnTo>
                  <a:pt x="12118" y="633"/>
                </a:lnTo>
                <a:lnTo>
                  <a:pt x="11948" y="755"/>
                </a:lnTo>
                <a:lnTo>
                  <a:pt x="11875" y="828"/>
                </a:lnTo>
                <a:lnTo>
                  <a:pt x="11826" y="925"/>
                </a:lnTo>
                <a:lnTo>
                  <a:pt x="11826" y="949"/>
                </a:lnTo>
                <a:lnTo>
                  <a:pt x="11851" y="974"/>
                </a:lnTo>
                <a:lnTo>
                  <a:pt x="12921" y="682"/>
                </a:lnTo>
                <a:lnTo>
                  <a:pt x="13505" y="560"/>
                </a:lnTo>
                <a:lnTo>
                  <a:pt x="13700" y="536"/>
                </a:lnTo>
                <a:lnTo>
                  <a:pt x="13797" y="536"/>
                </a:lnTo>
                <a:lnTo>
                  <a:pt x="13894" y="511"/>
                </a:lnTo>
                <a:lnTo>
                  <a:pt x="13894" y="511"/>
                </a:lnTo>
                <a:lnTo>
                  <a:pt x="13870" y="682"/>
                </a:lnTo>
                <a:lnTo>
                  <a:pt x="13748" y="730"/>
                </a:lnTo>
                <a:lnTo>
                  <a:pt x="13627" y="779"/>
                </a:lnTo>
                <a:lnTo>
                  <a:pt x="13383" y="876"/>
                </a:lnTo>
                <a:lnTo>
                  <a:pt x="13018" y="1022"/>
                </a:lnTo>
                <a:lnTo>
                  <a:pt x="12654" y="1144"/>
                </a:lnTo>
                <a:lnTo>
                  <a:pt x="12289" y="1266"/>
                </a:lnTo>
                <a:lnTo>
                  <a:pt x="11948" y="1412"/>
                </a:lnTo>
                <a:lnTo>
                  <a:pt x="11924" y="1436"/>
                </a:lnTo>
                <a:lnTo>
                  <a:pt x="11924" y="1460"/>
                </a:lnTo>
                <a:lnTo>
                  <a:pt x="11924" y="1485"/>
                </a:lnTo>
                <a:lnTo>
                  <a:pt x="12337" y="1485"/>
                </a:lnTo>
                <a:lnTo>
                  <a:pt x="12751" y="1412"/>
                </a:lnTo>
                <a:lnTo>
                  <a:pt x="13140" y="1314"/>
                </a:lnTo>
                <a:lnTo>
                  <a:pt x="13505" y="1193"/>
                </a:lnTo>
                <a:lnTo>
                  <a:pt x="13651" y="1120"/>
                </a:lnTo>
                <a:lnTo>
                  <a:pt x="13870" y="1047"/>
                </a:lnTo>
                <a:lnTo>
                  <a:pt x="13870" y="1047"/>
                </a:lnTo>
                <a:lnTo>
                  <a:pt x="13821" y="1290"/>
                </a:lnTo>
                <a:lnTo>
                  <a:pt x="13821" y="1339"/>
                </a:lnTo>
                <a:lnTo>
                  <a:pt x="13529" y="1387"/>
                </a:lnTo>
                <a:lnTo>
                  <a:pt x="13262" y="1460"/>
                </a:lnTo>
                <a:lnTo>
                  <a:pt x="12970" y="1558"/>
                </a:lnTo>
                <a:lnTo>
                  <a:pt x="12702" y="1631"/>
                </a:lnTo>
                <a:lnTo>
                  <a:pt x="12508" y="1679"/>
                </a:lnTo>
                <a:lnTo>
                  <a:pt x="12264" y="1728"/>
                </a:lnTo>
                <a:lnTo>
                  <a:pt x="12143" y="1777"/>
                </a:lnTo>
                <a:lnTo>
                  <a:pt x="12045" y="1825"/>
                </a:lnTo>
                <a:lnTo>
                  <a:pt x="11972" y="1898"/>
                </a:lnTo>
                <a:lnTo>
                  <a:pt x="11924" y="1971"/>
                </a:lnTo>
                <a:lnTo>
                  <a:pt x="11948" y="1996"/>
                </a:lnTo>
                <a:lnTo>
                  <a:pt x="12021" y="2069"/>
                </a:lnTo>
                <a:lnTo>
                  <a:pt x="12118" y="2093"/>
                </a:lnTo>
                <a:lnTo>
                  <a:pt x="12240" y="2093"/>
                </a:lnTo>
                <a:lnTo>
                  <a:pt x="12362" y="2069"/>
                </a:lnTo>
                <a:lnTo>
                  <a:pt x="12605" y="2020"/>
                </a:lnTo>
                <a:lnTo>
                  <a:pt x="12800" y="1971"/>
                </a:lnTo>
                <a:lnTo>
                  <a:pt x="13335" y="1874"/>
                </a:lnTo>
                <a:lnTo>
                  <a:pt x="13602" y="1801"/>
                </a:lnTo>
                <a:lnTo>
                  <a:pt x="13870" y="1704"/>
                </a:lnTo>
                <a:lnTo>
                  <a:pt x="13821" y="2020"/>
                </a:lnTo>
                <a:lnTo>
                  <a:pt x="13773" y="1996"/>
                </a:lnTo>
                <a:lnTo>
                  <a:pt x="13748" y="1971"/>
                </a:lnTo>
                <a:lnTo>
                  <a:pt x="13529" y="1971"/>
                </a:lnTo>
                <a:lnTo>
                  <a:pt x="13310" y="2069"/>
                </a:lnTo>
                <a:lnTo>
                  <a:pt x="12921" y="2263"/>
                </a:lnTo>
                <a:lnTo>
                  <a:pt x="12508" y="2458"/>
                </a:lnTo>
                <a:lnTo>
                  <a:pt x="12313" y="2604"/>
                </a:lnTo>
                <a:lnTo>
                  <a:pt x="12216" y="2677"/>
                </a:lnTo>
                <a:lnTo>
                  <a:pt x="12143" y="2750"/>
                </a:lnTo>
                <a:lnTo>
                  <a:pt x="12143" y="2774"/>
                </a:lnTo>
                <a:lnTo>
                  <a:pt x="12362" y="2774"/>
                </a:lnTo>
                <a:lnTo>
                  <a:pt x="12581" y="2701"/>
                </a:lnTo>
                <a:lnTo>
                  <a:pt x="12970" y="2555"/>
                </a:lnTo>
                <a:lnTo>
                  <a:pt x="13408" y="2409"/>
                </a:lnTo>
                <a:lnTo>
                  <a:pt x="13627" y="2312"/>
                </a:lnTo>
                <a:lnTo>
                  <a:pt x="13797" y="2215"/>
                </a:lnTo>
                <a:lnTo>
                  <a:pt x="13797" y="2458"/>
                </a:lnTo>
                <a:lnTo>
                  <a:pt x="13602" y="2531"/>
                </a:lnTo>
                <a:lnTo>
                  <a:pt x="13432" y="2604"/>
                </a:lnTo>
                <a:lnTo>
                  <a:pt x="13091" y="2774"/>
                </a:lnTo>
                <a:lnTo>
                  <a:pt x="12581" y="3018"/>
                </a:lnTo>
                <a:lnTo>
                  <a:pt x="12313" y="3164"/>
                </a:lnTo>
                <a:lnTo>
                  <a:pt x="12094" y="3358"/>
                </a:lnTo>
                <a:lnTo>
                  <a:pt x="12118" y="3383"/>
                </a:lnTo>
                <a:lnTo>
                  <a:pt x="12240" y="3383"/>
                </a:lnTo>
                <a:lnTo>
                  <a:pt x="12386" y="3358"/>
                </a:lnTo>
                <a:lnTo>
                  <a:pt x="12678" y="3261"/>
                </a:lnTo>
                <a:lnTo>
                  <a:pt x="13213" y="3042"/>
                </a:lnTo>
                <a:lnTo>
                  <a:pt x="13481" y="2945"/>
                </a:lnTo>
                <a:lnTo>
                  <a:pt x="13627" y="2896"/>
                </a:lnTo>
                <a:lnTo>
                  <a:pt x="13773" y="2823"/>
                </a:lnTo>
                <a:lnTo>
                  <a:pt x="13773" y="3164"/>
                </a:lnTo>
                <a:lnTo>
                  <a:pt x="13748" y="3285"/>
                </a:lnTo>
                <a:lnTo>
                  <a:pt x="13602" y="3285"/>
                </a:lnTo>
                <a:lnTo>
                  <a:pt x="13432" y="3358"/>
                </a:lnTo>
                <a:lnTo>
                  <a:pt x="13140" y="3529"/>
                </a:lnTo>
                <a:lnTo>
                  <a:pt x="12727" y="3748"/>
                </a:lnTo>
                <a:lnTo>
                  <a:pt x="12508" y="3894"/>
                </a:lnTo>
                <a:lnTo>
                  <a:pt x="12337" y="4040"/>
                </a:lnTo>
                <a:lnTo>
                  <a:pt x="12313" y="4064"/>
                </a:lnTo>
                <a:lnTo>
                  <a:pt x="12362" y="4064"/>
                </a:lnTo>
                <a:lnTo>
                  <a:pt x="12556" y="4015"/>
                </a:lnTo>
                <a:lnTo>
                  <a:pt x="12775" y="3942"/>
                </a:lnTo>
                <a:lnTo>
                  <a:pt x="13164" y="3748"/>
                </a:lnTo>
                <a:lnTo>
                  <a:pt x="13456" y="3650"/>
                </a:lnTo>
                <a:lnTo>
                  <a:pt x="13602" y="3577"/>
                </a:lnTo>
                <a:lnTo>
                  <a:pt x="13748" y="3480"/>
                </a:lnTo>
                <a:lnTo>
                  <a:pt x="13700" y="3796"/>
                </a:lnTo>
                <a:lnTo>
                  <a:pt x="13627" y="3772"/>
                </a:lnTo>
                <a:lnTo>
                  <a:pt x="13554" y="3796"/>
                </a:lnTo>
                <a:lnTo>
                  <a:pt x="13189" y="3967"/>
                </a:lnTo>
                <a:lnTo>
                  <a:pt x="12824" y="4137"/>
                </a:lnTo>
                <a:lnTo>
                  <a:pt x="12459" y="4332"/>
                </a:lnTo>
                <a:lnTo>
                  <a:pt x="12289" y="4453"/>
                </a:lnTo>
                <a:lnTo>
                  <a:pt x="12143" y="4575"/>
                </a:lnTo>
                <a:lnTo>
                  <a:pt x="12118" y="4624"/>
                </a:lnTo>
                <a:lnTo>
                  <a:pt x="12143" y="4648"/>
                </a:lnTo>
                <a:lnTo>
                  <a:pt x="12337" y="4672"/>
                </a:lnTo>
                <a:lnTo>
                  <a:pt x="12532" y="4648"/>
                </a:lnTo>
                <a:lnTo>
                  <a:pt x="12727" y="4599"/>
                </a:lnTo>
                <a:lnTo>
                  <a:pt x="12921" y="4502"/>
                </a:lnTo>
                <a:lnTo>
                  <a:pt x="13310" y="4307"/>
                </a:lnTo>
                <a:lnTo>
                  <a:pt x="13481" y="4210"/>
                </a:lnTo>
                <a:lnTo>
                  <a:pt x="13651" y="4137"/>
                </a:lnTo>
                <a:lnTo>
                  <a:pt x="13578" y="4502"/>
                </a:lnTo>
                <a:lnTo>
                  <a:pt x="13456" y="4526"/>
                </a:lnTo>
                <a:lnTo>
                  <a:pt x="13310" y="4551"/>
                </a:lnTo>
                <a:lnTo>
                  <a:pt x="13067" y="4672"/>
                </a:lnTo>
                <a:lnTo>
                  <a:pt x="12605" y="4915"/>
                </a:lnTo>
                <a:lnTo>
                  <a:pt x="12337" y="5013"/>
                </a:lnTo>
                <a:lnTo>
                  <a:pt x="12216" y="5086"/>
                </a:lnTo>
                <a:lnTo>
                  <a:pt x="12118" y="5159"/>
                </a:lnTo>
                <a:lnTo>
                  <a:pt x="12094" y="5207"/>
                </a:lnTo>
                <a:lnTo>
                  <a:pt x="12118" y="5256"/>
                </a:lnTo>
                <a:lnTo>
                  <a:pt x="12216" y="5305"/>
                </a:lnTo>
                <a:lnTo>
                  <a:pt x="12313" y="5353"/>
                </a:lnTo>
                <a:lnTo>
                  <a:pt x="12508" y="5353"/>
                </a:lnTo>
                <a:lnTo>
                  <a:pt x="12727" y="5280"/>
                </a:lnTo>
                <a:lnTo>
                  <a:pt x="12921" y="5207"/>
                </a:lnTo>
                <a:lnTo>
                  <a:pt x="13383" y="5013"/>
                </a:lnTo>
                <a:lnTo>
                  <a:pt x="13481" y="4964"/>
                </a:lnTo>
                <a:lnTo>
                  <a:pt x="13432" y="5280"/>
                </a:lnTo>
                <a:lnTo>
                  <a:pt x="13286" y="5305"/>
                </a:lnTo>
                <a:lnTo>
                  <a:pt x="13140" y="5353"/>
                </a:lnTo>
                <a:lnTo>
                  <a:pt x="12872" y="5499"/>
                </a:lnTo>
                <a:lnTo>
                  <a:pt x="12435" y="5645"/>
                </a:lnTo>
                <a:lnTo>
                  <a:pt x="12240" y="5743"/>
                </a:lnTo>
                <a:lnTo>
                  <a:pt x="12021" y="5840"/>
                </a:lnTo>
                <a:lnTo>
                  <a:pt x="12021" y="5864"/>
                </a:lnTo>
                <a:lnTo>
                  <a:pt x="12045" y="5889"/>
                </a:lnTo>
                <a:lnTo>
                  <a:pt x="12216" y="5913"/>
                </a:lnTo>
                <a:lnTo>
                  <a:pt x="12410" y="5889"/>
                </a:lnTo>
                <a:lnTo>
                  <a:pt x="12605" y="5840"/>
                </a:lnTo>
                <a:lnTo>
                  <a:pt x="12775" y="5791"/>
                </a:lnTo>
                <a:lnTo>
                  <a:pt x="13067" y="5694"/>
                </a:lnTo>
                <a:lnTo>
                  <a:pt x="13359" y="5572"/>
                </a:lnTo>
                <a:lnTo>
                  <a:pt x="13335" y="5694"/>
                </a:lnTo>
                <a:lnTo>
                  <a:pt x="13310" y="5913"/>
                </a:lnTo>
                <a:lnTo>
                  <a:pt x="13116" y="5937"/>
                </a:lnTo>
                <a:lnTo>
                  <a:pt x="12945" y="5986"/>
                </a:lnTo>
                <a:lnTo>
                  <a:pt x="12605" y="6108"/>
                </a:lnTo>
                <a:lnTo>
                  <a:pt x="12191" y="6254"/>
                </a:lnTo>
                <a:lnTo>
                  <a:pt x="11997" y="6351"/>
                </a:lnTo>
                <a:lnTo>
                  <a:pt x="11826" y="6473"/>
                </a:lnTo>
                <a:lnTo>
                  <a:pt x="11826" y="6497"/>
                </a:lnTo>
                <a:lnTo>
                  <a:pt x="11826" y="6521"/>
                </a:lnTo>
                <a:lnTo>
                  <a:pt x="12021" y="6497"/>
                </a:lnTo>
                <a:lnTo>
                  <a:pt x="12216" y="6448"/>
                </a:lnTo>
                <a:lnTo>
                  <a:pt x="12581" y="6327"/>
                </a:lnTo>
                <a:lnTo>
                  <a:pt x="12921" y="6229"/>
                </a:lnTo>
                <a:lnTo>
                  <a:pt x="13262" y="6132"/>
                </a:lnTo>
                <a:lnTo>
                  <a:pt x="13262" y="6132"/>
                </a:lnTo>
                <a:lnTo>
                  <a:pt x="13213" y="6327"/>
                </a:lnTo>
                <a:lnTo>
                  <a:pt x="13140" y="6351"/>
                </a:lnTo>
                <a:lnTo>
                  <a:pt x="12800" y="6546"/>
                </a:lnTo>
                <a:lnTo>
                  <a:pt x="12459" y="6740"/>
                </a:lnTo>
                <a:lnTo>
                  <a:pt x="12118" y="6935"/>
                </a:lnTo>
                <a:lnTo>
                  <a:pt x="11948" y="7057"/>
                </a:lnTo>
                <a:lnTo>
                  <a:pt x="11802" y="7178"/>
                </a:lnTo>
                <a:lnTo>
                  <a:pt x="11802" y="7227"/>
                </a:lnTo>
                <a:lnTo>
                  <a:pt x="11802" y="7251"/>
                </a:lnTo>
                <a:lnTo>
                  <a:pt x="11826" y="7251"/>
                </a:lnTo>
                <a:lnTo>
                  <a:pt x="12167" y="7203"/>
                </a:lnTo>
                <a:lnTo>
                  <a:pt x="12508" y="7081"/>
                </a:lnTo>
                <a:lnTo>
                  <a:pt x="12824" y="6935"/>
                </a:lnTo>
                <a:lnTo>
                  <a:pt x="13140" y="6789"/>
                </a:lnTo>
                <a:lnTo>
                  <a:pt x="13140" y="6789"/>
                </a:lnTo>
                <a:lnTo>
                  <a:pt x="13091" y="6984"/>
                </a:lnTo>
                <a:lnTo>
                  <a:pt x="12945" y="7081"/>
                </a:lnTo>
                <a:lnTo>
                  <a:pt x="12848" y="7130"/>
                </a:lnTo>
                <a:lnTo>
                  <a:pt x="12362" y="7495"/>
                </a:lnTo>
                <a:lnTo>
                  <a:pt x="11851" y="7860"/>
                </a:lnTo>
                <a:lnTo>
                  <a:pt x="11875" y="7884"/>
                </a:lnTo>
                <a:lnTo>
                  <a:pt x="11997" y="7908"/>
                </a:lnTo>
                <a:lnTo>
                  <a:pt x="12216" y="7908"/>
                </a:lnTo>
                <a:lnTo>
                  <a:pt x="12337" y="7860"/>
                </a:lnTo>
                <a:lnTo>
                  <a:pt x="12556" y="7762"/>
                </a:lnTo>
                <a:lnTo>
                  <a:pt x="12775" y="7616"/>
                </a:lnTo>
                <a:lnTo>
                  <a:pt x="12994" y="7470"/>
                </a:lnTo>
                <a:lnTo>
                  <a:pt x="12994" y="7470"/>
                </a:lnTo>
                <a:lnTo>
                  <a:pt x="12921" y="7762"/>
                </a:lnTo>
                <a:lnTo>
                  <a:pt x="12872" y="7762"/>
                </a:lnTo>
                <a:lnTo>
                  <a:pt x="12556" y="7957"/>
                </a:lnTo>
                <a:lnTo>
                  <a:pt x="12216" y="8103"/>
                </a:lnTo>
                <a:lnTo>
                  <a:pt x="12070" y="8176"/>
                </a:lnTo>
                <a:lnTo>
                  <a:pt x="11924" y="8273"/>
                </a:lnTo>
                <a:lnTo>
                  <a:pt x="11802" y="8371"/>
                </a:lnTo>
                <a:lnTo>
                  <a:pt x="11680" y="8492"/>
                </a:lnTo>
                <a:lnTo>
                  <a:pt x="11680" y="8541"/>
                </a:lnTo>
                <a:lnTo>
                  <a:pt x="11729" y="8565"/>
                </a:lnTo>
                <a:lnTo>
                  <a:pt x="11972" y="8517"/>
                </a:lnTo>
                <a:lnTo>
                  <a:pt x="12240" y="8468"/>
                </a:lnTo>
                <a:lnTo>
                  <a:pt x="12508" y="8371"/>
                </a:lnTo>
                <a:lnTo>
                  <a:pt x="12775" y="8273"/>
                </a:lnTo>
                <a:lnTo>
                  <a:pt x="12702" y="8419"/>
                </a:lnTo>
                <a:lnTo>
                  <a:pt x="12629" y="8590"/>
                </a:lnTo>
                <a:lnTo>
                  <a:pt x="12483" y="8614"/>
                </a:lnTo>
                <a:lnTo>
                  <a:pt x="12337" y="8687"/>
                </a:lnTo>
                <a:lnTo>
                  <a:pt x="12070" y="8784"/>
                </a:lnTo>
                <a:lnTo>
                  <a:pt x="11899" y="8857"/>
                </a:lnTo>
                <a:lnTo>
                  <a:pt x="11729" y="8955"/>
                </a:lnTo>
                <a:lnTo>
                  <a:pt x="11583" y="9052"/>
                </a:lnTo>
                <a:lnTo>
                  <a:pt x="11461" y="9198"/>
                </a:lnTo>
                <a:lnTo>
                  <a:pt x="11461" y="9222"/>
                </a:lnTo>
                <a:lnTo>
                  <a:pt x="11486" y="9222"/>
                </a:lnTo>
                <a:lnTo>
                  <a:pt x="11851" y="9174"/>
                </a:lnTo>
                <a:lnTo>
                  <a:pt x="12240" y="9101"/>
                </a:lnTo>
                <a:lnTo>
                  <a:pt x="12459" y="9028"/>
                </a:lnTo>
                <a:lnTo>
                  <a:pt x="12386" y="9174"/>
                </a:lnTo>
                <a:lnTo>
                  <a:pt x="12143" y="9271"/>
                </a:lnTo>
                <a:lnTo>
                  <a:pt x="11899" y="9344"/>
                </a:lnTo>
                <a:lnTo>
                  <a:pt x="11534" y="9466"/>
                </a:lnTo>
                <a:lnTo>
                  <a:pt x="11340" y="9563"/>
                </a:lnTo>
                <a:lnTo>
                  <a:pt x="11194" y="9660"/>
                </a:lnTo>
                <a:lnTo>
                  <a:pt x="11169" y="9685"/>
                </a:lnTo>
                <a:lnTo>
                  <a:pt x="11169" y="9733"/>
                </a:lnTo>
                <a:lnTo>
                  <a:pt x="11194" y="9758"/>
                </a:lnTo>
                <a:lnTo>
                  <a:pt x="11218" y="9782"/>
                </a:lnTo>
                <a:lnTo>
                  <a:pt x="11413" y="9831"/>
                </a:lnTo>
                <a:lnTo>
                  <a:pt x="11583" y="9806"/>
                </a:lnTo>
                <a:lnTo>
                  <a:pt x="11778" y="9758"/>
                </a:lnTo>
                <a:lnTo>
                  <a:pt x="11948" y="9709"/>
                </a:lnTo>
                <a:lnTo>
                  <a:pt x="11875" y="9782"/>
                </a:lnTo>
                <a:lnTo>
                  <a:pt x="11875" y="9879"/>
                </a:lnTo>
                <a:lnTo>
                  <a:pt x="11851" y="9879"/>
                </a:lnTo>
                <a:lnTo>
                  <a:pt x="11656" y="9928"/>
                </a:lnTo>
                <a:lnTo>
                  <a:pt x="11437" y="10001"/>
                </a:lnTo>
                <a:lnTo>
                  <a:pt x="11072" y="10147"/>
                </a:lnTo>
                <a:lnTo>
                  <a:pt x="10683" y="10293"/>
                </a:lnTo>
                <a:lnTo>
                  <a:pt x="10683" y="10317"/>
                </a:lnTo>
                <a:lnTo>
                  <a:pt x="10707" y="10342"/>
                </a:lnTo>
                <a:lnTo>
                  <a:pt x="10877" y="10317"/>
                </a:lnTo>
                <a:lnTo>
                  <a:pt x="11048" y="10317"/>
                </a:lnTo>
                <a:lnTo>
                  <a:pt x="11413" y="10220"/>
                </a:lnTo>
                <a:lnTo>
                  <a:pt x="11583" y="10171"/>
                </a:lnTo>
                <a:lnTo>
                  <a:pt x="11583" y="10171"/>
                </a:lnTo>
                <a:lnTo>
                  <a:pt x="11291" y="10463"/>
                </a:lnTo>
                <a:lnTo>
                  <a:pt x="11023" y="10536"/>
                </a:lnTo>
                <a:lnTo>
                  <a:pt x="10658" y="10585"/>
                </a:lnTo>
                <a:lnTo>
                  <a:pt x="10464" y="10634"/>
                </a:lnTo>
                <a:lnTo>
                  <a:pt x="10391" y="10682"/>
                </a:lnTo>
                <a:lnTo>
                  <a:pt x="10318" y="10731"/>
                </a:lnTo>
                <a:lnTo>
                  <a:pt x="10293" y="10755"/>
                </a:lnTo>
                <a:lnTo>
                  <a:pt x="10318" y="10804"/>
                </a:lnTo>
                <a:lnTo>
                  <a:pt x="10439" y="10853"/>
                </a:lnTo>
                <a:lnTo>
                  <a:pt x="10585" y="10877"/>
                </a:lnTo>
                <a:lnTo>
                  <a:pt x="10731" y="10877"/>
                </a:lnTo>
                <a:lnTo>
                  <a:pt x="10877" y="10853"/>
                </a:lnTo>
                <a:lnTo>
                  <a:pt x="10756" y="10926"/>
                </a:lnTo>
                <a:lnTo>
                  <a:pt x="10512" y="10999"/>
                </a:lnTo>
                <a:lnTo>
                  <a:pt x="10172" y="11047"/>
                </a:lnTo>
                <a:lnTo>
                  <a:pt x="10001" y="11096"/>
                </a:lnTo>
                <a:lnTo>
                  <a:pt x="9831" y="11169"/>
                </a:lnTo>
                <a:lnTo>
                  <a:pt x="9807" y="11218"/>
                </a:lnTo>
                <a:lnTo>
                  <a:pt x="9831" y="11242"/>
                </a:lnTo>
                <a:lnTo>
                  <a:pt x="9953" y="11315"/>
                </a:lnTo>
                <a:lnTo>
                  <a:pt x="10074" y="11339"/>
                </a:lnTo>
                <a:lnTo>
                  <a:pt x="9782" y="11461"/>
                </a:lnTo>
                <a:lnTo>
                  <a:pt x="9490" y="11534"/>
                </a:lnTo>
                <a:lnTo>
                  <a:pt x="9198" y="11607"/>
                </a:lnTo>
                <a:lnTo>
                  <a:pt x="8906" y="11656"/>
                </a:lnTo>
                <a:lnTo>
                  <a:pt x="8639" y="11680"/>
                </a:lnTo>
                <a:lnTo>
                  <a:pt x="8347" y="11680"/>
                </a:lnTo>
                <a:lnTo>
                  <a:pt x="8079" y="11656"/>
                </a:lnTo>
                <a:lnTo>
                  <a:pt x="7836" y="11607"/>
                </a:lnTo>
                <a:lnTo>
                  <a:pt x="7568" y="11534"/>
                </a:lnTo>
                <a:lnTo>
                  <a:pt x="7325" y="11437"/>
                </a:lnTo>
                <a:lnTo>
                  <a:pt x="7081" y="11315"/>
                </a:lnTo>
                <a:lnTo>
                  <a:pt x="6838" y="11193"/>
                </a:lnTo>
                <a:lnTo>
                  <a:pt x="6595" y="11047"/>
                </a:lnTo>
                <a:lnTo>
                  <a:pt x="6376" y="10901"/>
                </a:lnTo>
                <a:lnTo>
                  <a:pt x="6157" y="10731"/>
                </a:lnTo>
                <a:lnTo>
                  <a:pt x="5962" y="10536"/>
                </a:lnTo>
                <a:lnTo>
                  <a:pt x="5840" y="10390"/>
                </a:lnTo>
                <a:lnTo>
                  <a:pt x="5719" y="10220"/>
                </a:lnTo>
                <a:lnTo>
                  <a:pt x="5524" y="9904"/>
                </a:lnTo>
                <a:lnTo>
                  <a:pt x="5548" y="9782"/>
                </a:lnTo>
                <a:lnTo>
                  <a:pt x="5500" y="9660"/>
                </a:lnTo>
                <a:lnTo>
                  <a:pt x="5475" y="9612"/>
                </a:lnTo>
                <a:lnTo>
                  <a:pt x="5427" y="9563"/>
                </a:lnTo>
                <a:lnTo>
                  <a:pt x="5378" y="9539"/>
                </a:lnTo>
                <a:lnTo>
                  <a:pt x="5305" y="9539"/>
                </a:lnTo>
                <a:lnTo>
                  <a:pt x="4867" y="9441"/>
                </a:lnTo>
                <a:lnTo>
                  <a:pt x="4429" y="9320"/>
                </a:lnTo>
                <a:lnTo>
                  <a:pt x="4040" y="9174"/>
                </a:lnTo>
                <a:lnTo>
                  <a:pt x="3651" y="8955"/>
                </a:lnTo>
                <a:lnTo>
                  <a:pt x="3310" y="8711"/>
                </a:lnTo>
                <a:lnTo>
                  <a:pt x="2994" y="8444"/>
                </a:lnTo>
                <a:lnTo>
                  <a:pt x="2677" y="8152"/>
                </a:lnTo>
                <a:lnTo>
                  <a:pt x="2410" y="7811"/>
                </a:lnTo>
                <a:lnTo>
                  <a:pt x="2142" y="7470"/>
                </a:lnTo>
                <a:lnTo>
                  <a:pt x="1923" y="7081"/>
                </a:lnTo>
                <a:lnTo>
                  <a:pt x="1704" y="6716"/>
                </a:lnTo>
                <a:lnTo>
                  <a:pt x="1509" y="6302"/>
                </a:lnTo>
                <a:lnTo>
                  <a:pt x="1339" y="5913"/>
                </a:lnTo>
                <a:lnTo>
                  <a:pt x="1169" y="5499"/>
                </a:lnTo>
                <a:lnTo>
                  <a:pt x="1047" y="5086"/>
                </a:lnTo>
                <a:lnTo>
                  <a:pt x="925" y="4672"/>
                </a:lnTo>
                <a:lnTo>
                  <a:pt x="731" y="4040"/>
                </a:lnTo>
                <a:lnTo>
                  <a:pt x="560" y="3358"/>
                </a:lnTo>
                <a:lnTo>
                  <a:pt x="487" y="3018"/>
                </a:lnTo>
                <a:lnTo>
                  <a:pt x="463" y="2701"/>
                </a:lnTo>
                <a:lnTo>
                  <a:pt x="463" y="2361"/>
                </a:lnTo>
                <a:lnTo>
                  <a:pt x="512" y="2020"/>
                </a:lnTo>
                <a:lnTo>
                  <a:pt x="560" y="1923"/>
                </a:lnTo>
                <a:lnTo>
                  <a:pt x="609" y="1850"/>
                </a:lnTo>
                <a:lnTo>
                  <a:pt x="731" y="1679"/>
                </a:lnTo>
                <a:lnTo>
                  <a:pt x="877" y="1582"/>
                </a:lnTo>
                <a:lnTo>
                  <a:pt x="1071" y="1485"/>
                </a:lnTo>
                <a:lnTo>
                  <a:pt x="1266" y="1436"/>
                </a:lnTo>
                <a:lnTo>
                  <a:pt x="1485" y="1387"/>
                </a:lnTo>
                <a:lnTo>
                  <a:pt x="1874" y="1339"/>
                </a:lnTo>
                <a:lnTo>
                  <a:pt x="2215" y="1314"/>
                </a:lnTo>
                <a:lnTo>
                  <a:pt x="2580" y="1339"/>
                </a:lnTo>
                <a:lnTo>
                  <a:pt x="3115" y="1339"/>
                </a:lnTo>
                <a:lnTo>
                  <a:pt x="3286" y="1314"/>
                </a:lnTo>
                <a:lnTo>
                  <a:pt x="3383" y="1339"/>
                </a:lnTo>
                <a:lnTo>
                  <a:pt x="3456" y="1339"/>
                </a:lnTo>
                <a:lnTo>
                  <a:pt x="3553" y="1290"/>
                </a:lnTo>
                <a:lnTo>
                  <a:pt x="3578" y="1241"/>
                </a:lnTo>
                <a:lnTo>
                  <a:pt x="3578" y="1193"/>
                </a:lnTo>
                <a:lnTo>
                  <a:pt x="3602" y="1047"/>
                </a:lnTo>
                <a:lnTo>
                  <a:pt x="3602" y="876"/>
                </a:lnTo>
                <a:lnTo>
                  <a:pt x="3578" y="584"/>
                </a:lnTo>
                <a:lnTo>
                  <a:pt x="3894" y="536"/>
                </a:lnTo>
                <a:lnTo>
                  <a:pt x="4210" y="511"/>
                </a:lnTo>
                <a:lnTo>
                  <a:pt x="4867" y="511"/>
                </a:lnTo>
                <a:lnTo>
                  <a:pt x="5500" y="536"/>
                </a:lnTo>
                <a:lnTo>
                  <a:pt x="6132" y="536"/>
                </a:lnTo>
                <a:lnTo>
                  <a:pt x="7422" y="511"/>
                </a:lnTo>
                <a:lnTo>
                  <a:pt x="11315" y="511"/>
                </a:lnTo>
                <a:lnTo>
                  <a:pt x="11948" y="487"/>
                </a:lnTo>
                <a:lnTo>
                  <a:pt x="12556" y="463"/>
                </a:lnTo>
                <a:close/>
                <a:moveTo>
                  <a:pt x="9636" y="12069"/>
                </a:moveTo>
                <a:lnTo>
                  <a:pt x="9612" y="12118"/>
                </a:lnTo>
                <a:lnTo>
                  <a:pt x="9466" y="12167"/>
                </a:lnTo>
                <a:lnTo>
                  <a:pt x="9320" y="12240"/>
                </a:lnTo>
                <a:lnTo>
                  <a:pt x="9052" y="12386"/>
                </a:lnTo>
                <a:lnTo>
                  <a:pt x="8906" y="12483"/>
                </a:lnTo>
                <a:lnTo>
                  <a:pt x="8809" y="12580"/>
                </a:lnTo>
                <a:lnTo>
                  <a:pt x="8785" y="12629"/>
                </a:lnTo>
                <a:lnTo>
                  <a:pt x="8809" y="12702"/>
                </a:lnTo>
                <a:lnTo>
                  <a:pt x="8858" y="12751"/>
                </a:lnTo>
                <a:lnTo>
                  <a:pt x="9052" y="12751"/>
                </a:lnTo>
                <a:lnTo>
                  <a:pt x="9198" y="12702"/>
                </a:lnTo>
                <a:lnTo>
                  <a:pt x="9466" y="12580"/>
                </a:lnTo>
                <a:lnTo>
                  <a:pt x="9563" y="12556"/>
                </a:lnTo>
                <a:lnTo>
                  <a:pt x="9563" y="12678"/>
                </a:lnTo>
                <a:lnTo>
                  <a:pt x="9198" y="12872"/>
                </a:lnTo>
                <a:lnTo>
                  <a:pt x="8955" y="13018"/>
                </a:lnTo>
                <a:lnTo>
                  <a:pt x="8833" y="13115"/>
                </a:lnTo>
                <a:lnTo>
                  <a:pt x="8760" y="13237"/>
                </a:lnTo>
                <a:lnTo>
                  <a:pt x="8736" y="13261"/>
                </a:lnTo>
                <a:lnTo>
                  <a:pt x="8760" y="13310"/>
                </a:lnTo>
                <a:lnTo>
                  <a:pt x="8785" y="13334"/>
                </a:lnTo>
                <a:lnTo>
                  <a:pt x="8955" y="13334"/>
                </a:lnTo>
                <a:lnTo>
                  <a:pt x="9077" y="13286"/>
                </a:lnTo>
                <a:lnTo>
                  <a:pt x="9320" y="13188"/>
                </a:lnTo>
                <a:lnTo>
                  <a:pt x="9588" y="13042"/>
                </a:lnTo>
                <a:lnTo>
                  <a:pt x="9588" y="13213"/>
                </a:lnTo>
                <a:lnTo>
                  <a:pt x="9223" y="13383"/>
                </a:lnTo>
                <a:lnTo>
                  <a:pt x="9077" y="13480"/>
                </a:lnTo>
                <a:lnTo>
                  <a:pt x="8931" y="13578"/>
                </a:lnTo>
                <a:lnTo>
                  <a:pt x="8906" y="13626"/>
                </a:lnTo>
                <a:lnTo>
                  <a:pt x="8882" y="13675"/>
                </a:lnTo>
                <a:lnTo>
                  <a:pt x="8882" y="13797"/>
                </a:lnTo>
                <a:lnTo>
                  <a:pt x="8882" y="13821"/>
                </a:lnTo>
                <a:lnTo>
                  <a:pt x="8906" y="13845"/>
                </a:lnTo>
                <a:lnTo>
                  <a:pt x="9004" y="13845"/>
                </a:lnTo>
                <a:lnTo>
                  <a:pt x="9077" y="13821"/>
                </a:lnTo>
                <a:lnTo>
                  <a:pt x="9247" y="13748"/>
                </a:lnTo>
                <a:lnTo>
                  <a:pt x="9393" y="13675"/>
                </a:lnTo>
                <a:lnTo>
                  <a:pt x="9612" y="13578"/>
                </a:lnTo>
                <a:lnTo>
                  <a:pt x="9588" y="13602"/>
                </a:lnTo>
                <a:lnTo>
                  <a:pt x="9417" y="13699"/>
                </a:lnTo>
                <a:lnTo>
                  <a:pt x="9223" y="13845"/>
                </a:lnTo>
                <a:lnTo>
                  <a:pt x="9077" y="13991"/>
                </a:lnTo>
                <a:lnTo>
                  <a:pt x="8931" y="14162"/>
                </a:lnTo>
                <a:lnTo>
                  <a:pt x="8931" y="14186"/>
                </a:lnTo>
                <a:lnTo>
                  <a:pt x="8931" y="14210"/>
                </a:lnTo>
                <a:lnTo>
                  <a:pt x="8955" y="14235"/>
                </a:lnTo>
                <a:lnTo>
                  <a:pt x="8979" y="14235"/>
                </a:lnTo>
                <a:lnTo>
                  <a:pt x="9271" y="14137"/>
                </a:lnTo>
                <a:lnTo>
                  <a:pt x="9563" y="14016"/>
                </a:lnTo>
                <a:lnTo>
                  <a:pt x="9563" y="14259"/>
                </a:lnTo>
                <a:lnTo>
                  <a:pt x="9320" y="14405"/>
                </a:lnTo>
                <a:lnTo>
                  <a:pt x="9198" y="14454"/>
                </a:lnTo>
                <a:lnTo>
                  <a:pt x="9052" y="14551"/>
                </a:lnTo>
                <a:lnTo>
                  <a:pt x="8955" y="14648"/>
                </a:lnTo>
                <a:lnTo>
                  <a:pt x="8906" y="14697"/>
                </a:lnTo>
                <a:lnTo>
                  <a:pt x="8882" y="14770"/>
                </a:lnTo>
                <a:lnTo>
                  <a:pt x="8882" y="14819"/>
                </a:lnTo>
                <a:lnTo>
                  <a:pt x="8931" y="14843"/>
                </a:lnTo>
                <a:lnTo>
                  <a:pt x="9004" y="14867"/>
                </a:lnTo>
                <a:lnTo>
                  <a:pt x="9077" y="14843"/>
                </a:lnTo>
                <a:lnTo>
                  <a:pt x="9223" y="14819"/>
                </a:lnTo>
                <a:lnTo>
                  <a:pt x="9490" y="14673"/>
                </a:lnTo>
                <a:lnTo>
                  <a:pt x="9539" y="14648"/>
                </a:lnTo>
                <a:lnTo>
                  <a:pt x="9563" y="14940"/>
                </a:lnTo>
                <a:lnTo>
                  <a:pt x="9442" y="14965"/>
                </a:lnTo>
                <a:lnTo>
                  <a:pt x="9320" y="15038"/>
                </a:lnTo>
                <a:lnTo>
                  <a:pt x="9174" y="15159"/>
                </a:lnTo>
                <a:lnTo>
                  <a:pt x="9101" y="15232"/>
                </a:lnTo>
                <a:lnTo>
                  <a:pt x="9052" y="15281"/>
                </a:lnTo>
                <a:lnTo>
                  <a:pt x="9028" y="15305"/>
                </a:lnTo>
                <a:lnTo>
                  <a:pt x="9028" y="15354"/>
                </a:lnTo>
                <a:lnTo>
                  <a:pt x="9174" y="15354"/>
                </a:lnTo>
                <a:lnTo>
                  <a:pt x="9271" y="15330"/>
                </a:lnTo>
                <a:lnTo>
                  <a:pt x="9442" y="15257"/>
                </a:lnTo>
                <a:lnTo>
                  <a:pt x="9539" y="15208"/>
                </a:lnTo>
                <a:lnTo>
                  <a:pt x="9612" y="15159"/>
                </a:lnTo>
                <a:lnTo>
                  <a:pt x="9661" y="15208"/>
                </a:lnTo>
                <a:lnTo>
                  <a:pt x="9539" y="15281"/>
                </a:lnTo>
                <a:lnTo>
                  <a:pt x="9393" y="15378"/>
                </a:lnTo>
                <a:lnTo>
                  <a:pt x="9296" y="15500"/>
                </a:lnTo>
                <a:lnTo>
                  <a:pt x="9223" y="15622"/>
                </a:lnTo>
                <a:lnTo>
                  <a:pt x="9223" y="15646"/>
                </a:lnTo>
                <a:lnTo>
                  <a:pt x="9223" y="15695"/>
                </a:lnTo>
                <a:lnTo>
                  <a:pt x="9271" y="15743"/>
                </a:lnTo>
                <a:lnTo>
                  <a:pt x="9344" y="15768"/>
                </a:lnTo>
                <a:lnTo>
                  <a:pt x="9417" y="15768"/>
                </a:lnTo>
                <a:lnTo>
                  <a:pt x="9636" y="15670"/>
                </a:lnTo>
                <a:lnTo>
                  <a:pt x="9855" y="15573"/>
                </a:lnTo>
                <a:lnTo>
                  <a:pt x="10123" y="15500"/>
                </a:lnTo>
                <a:lnTo>
                  <a:pt x="10196" y="15524"/>
                </a:lnTo>
                <a:lnTo>
                  <a:pt x="10074" y="15573"/>
                </a:lnTo>
                <a:lnTo>
                  <a:pt x="9953" y="15670"/>
                </a:lnTo>
                <a:lnTo>
                  <a:pt x="9855" y="15768"/>
                </a:lnTo>
                <a:lnTo>
                  <a:pt x="9807" y="15865"/>
                </a:lnTo>
                <a:lnTo>
                  <a:pt x="9807" y="15938"/>
                </a:lnTo>
                <a:lnTo>
                  <a:pt x="9831" y="15987"/>
                </a:lnTo>
                <a:lnTo>
                  <a:pt x="9880" y="16035"/>
                </a:lnTo>
                <a:lnTo>
                  <a:pt x="9928" y="16035"/>
                </a:lnTo>
                <a:lnTo>
                  <a:pt x="10099" y="16011"/>
                </a:lnTo>
                <a:lnTo>
                  <a:pt x="10245" y="15962"/>
                </a:lnTo>
                <a:lnTo>
                  <a:pt x="10537" y="15841"/>
                </a:lnTo>
                <a:lnTo>
                  <a:pt x="10829" y="15768"/>
                </a:lnTo>
                <a:lnTo>
                  <a:pt x="10950" y="15743"/>
                </a:lnTo>
                <a:lnTo>
                  <a:pt x="11096" y="15670"/>
                </a:lnTo>
                <a:lnTo>
                  <a:pt x="11267" y="15719"/>
                </a:lnTo>
                <a:lnTo>
                  <a:pt x="11169" y="15743"/>
                </a:lnTo>
                <a:lnTo>
                  <a:pt x="11072" y="15768"/>
                </a:lnTo>
                <a:lnTo>
                  <a:pt x="10877" y="15865"/>
                </a:lnTo>
                <a:lnTo>
                  <a:pt x="10610" y="15987"/>
                </a:lnTo>
                <a:lnTo>
                  <a:pt x="10488" y="16060"/>
                </a:lnTo>
                <a:lnTo>
                  <a:pt x="10366" y="16157"/>
                </a:lnTo>
                <a:lnTo>
                  <a:pt x="10342" y="16230"/>
                </a:lnTo>
                <a:lnTo>
                  <a:pt x="10366" y="16303"/>
                </a:lnTo>
                <a:lnTo>
                  <a:pt x="10415" y="16352"/>
                </a:lnTo>
                <a:lnTo>
                  <a:pt x="10634" y="16352"/>
                </a:lnTo>
                <a:lnTo>
                  <a:pt x="10780" y="16303"/>
                </a:lnTo>
                <a:lnTo>
                  <a:pt x="11048" y="16181"/>
                </a:lnTo>
                <a:lnTo>
                  <a:pt x="11315" y="16084"/>
                </a:lnTo>
                <a:lnTo>
                  <a:pt x="11437" y="16011"/>
                </a:lnTo>
                <a:lnTo>
                  <a:pt x="11486" y="15962"/>
                </a:lnTo>
                <a:lnTo>
                  <a:pt x="11510" y="15889"/>
                </a:lnTo>
                <a:lnTo>
                  <a:pt x="11510" y="15841"/>
                </a:lnTo>
                <a:lnTo>
                  <a:pt x="11510" y="15816"/>
                </a:lnTo>
                <a:lnTo>
                  <a:pt x="11826" y="15962"/>
                </a:lnTo>
                <a:lnTo>
                  <a:pt x="11583" y="16035"/>
                </a:lnTo>
                <a:lnTo>
                  <a:pt x="11340" y="16108"/>
                </a:lnTo>
                <a:lnTo>
                  <a:pt x="11121" y="16230"/>
                </a:lnTo>
                <a:lnTo>
                  <a:pt x="11048" y="16303"/>
                </a:lnTo>
                <a:lnTo>
                  <a:pt x="10975" y="16376"/>
                </a:lnTo>
                <a:lnTo>
                  <a:pt x="10950" y="16449"/>
                </a:lnTo>
                <a:lnTo>
                  <a:pt x="10950" y="16522"/>
                </a:lnTo>
                <a:lnTo>
                  <a:pt x="10999" y="16571"/>
                </a:lnTo>
                <a:lnTo>
                  <a:pt x="11072" y="16571"/>
                </a:lnTo>
                <a:lnTo>
                  <a:pt x="11291" y="16473"/>
                </a:lnTo>
                <a:lnTo>
                  <a:pt x="11510" y="16376"/>
                </a:lnTo>
                <a:lnTo>
                  <a:pt x="11802" y="16279"/>
                </a:lnTo>
                <a:lnTo>
                  <a:pt x="12094" y="16206"/>
                </a:lnTo>
                <a:lnTo>
                  <a:pt x="12143" y="16181"/>
                </a:lnTo>
                <a:lnTo>
                  <a:pt x="12313" y="16303"/>
                </a:lnTo>
                <a:lnTo>
                  <a:pt x="12021" y="16352"/>
                </a:lnTo>
                <a:lnTo>
                  <a:pt x="11851" y="16376"/>
                </a:lnTo>
                <a:lnTo>
                  <a:pt x="11705" y="16425"/>
                </a:lnTo>
                <a:lnTo>
                  <a:pt x="11559" y="16498"/>
                </a:lnTo>
                <a:lnTo>
                  <a:pt x="11413" y="16571"/>
                </a:lnTo>
                <a:lnTo>
                  <a:pt x="11364" y="16619"/>
                </a:lnTo>
                <a:lnTo>
                  <a:pt x="11340" y="16668"/>
                </a:lnTo>
                <a:lnTo>
                  <a:pt x="11340" y="16717"/>
                </a:lnTo>
                <a:lnTo>
                  <a:pt x="11340" y="16765"/>
                </a:lnTo>
                <a:lnTo>
                  <a:pt x="11364" y="16814"/>
                </a:lnTo>
                <a:lnTo>
                  <a:pt x="11413" y="16863"/>
                </a:lnTo>
                <a:lnTo>
                  <a:pt x="11534" y="16863"/>
                </a:lnTo>
                <a:lnTo>
                  <a:pt x="11778" y="16790"/>
                </a:lnTo>
                <a:lnTo>
                  <a:pt x="12045" y="16717"/>
                </a:lnTo>
                <a:lnTo>
                  <a:pt x="12337" y="16692"/>
                </a:lnTo>
                <a:lnTo>
                  <a:pt x="12629" y="16644"/>
                </a:lnTo>
                <a:lnTo>
                  <a:pt x="12702" y="16741"/>
                </a:lnTo>
                <a:lnTo>
                  <a:pt x="12532" y="16814"/>
                </a:lnTo>
                <a:lnTo>
                  <a:pt x="12362" y="16887"/>
                </a:lnTo>
                <a:lnTo>
                  <a:pt x="11997" y="16984"/>
                </a:lnTo>
                <a:lnTo>
                  <a:pt x="11242" y="17106"/>
                </a:lnTo>
                <a:lnTo>
                  <a:pt x="10658" y="17203"/>
                </a:lnTo>
                <a:lnTo>
                  <a:pt x="10074" y="17252"/>
                </a:lnTo>
                <a:lnTo>
                  <a:pt x="9466" y="17276"/>
                </a:lnTo>
                <a:lnTo>
                  <a:pt x="7860" y="17276"/>
                </a:lnTo>
                <a:lnTo>
                  <a:pt x="7373" y="17228"/>
                </a:lnTo>
                <a:lnTo>
                  <a:pt x="6862" y="17179"/>
                </a:lnTo>
                <a:lnTo>
                  <a:pt x="5865" y="17057"/>
                </a:lnTo>
                <a:lnTo>
                  <a:pt x="4892" y="16863"/>
                </a:lnTo>
                <a:lnTo>
                  <a:pt x="4989" y="16668"/>
                </a:lnTo>
                <a:lnTo>
                  <a:pt x="5110" y="16522"/>
                </a:lnTo>
                <a:lnTo>
                  <a:pt x="5256" y="16376"/>
                </a:lnTo>
                <a:lnTo>
                  <a:pt x="5427" y="16254"/>
                </a:lnTo>
                <a:lnTo>
                  <a:pt x="5597" y="16157"/>
                </a:lnTo>
                <a:lnTo>
                  <a:pt x="5792" y="16060"/>
                </a:lnTo>
                <a:lnTo>
                  <a:pt x="6181" y="15914"/>
                </a:lnTo>
                <a:lnTo>
                  <a:pt x="6546" y="15768"/>
                </a:lnTo>
                <a:lnTo>
                  <a:pt x="6911" y="15622"/>
                </a:lnTo>
                <a:lnTo>
                  <a:pt x="7276" y="15476"/>
                </a:lnTo>
                <a:lnTo>
                  <a:pt x="7641" y="15354"/>
                </a:lnTo>
                <a:lnTo>
                  <a:pt x="7714" y="15330"/>
                </a:lnTo>
                <a:lnTo>
                  <a:pt x="7763" y="15281"/>
                </a:lnTo>
                <a:lnTo>
                  <a:pt x="7787" y="15257"/>
                </a:lnTo>
                <a:lnTo>
                  <a:pt x="7860" y="15159"/>
                </a:lnTo>
                <a:lnTo>
                  <a:pt x="7909" y="15086"/>
                </a:lnTo>
                <a:lnTo>
                  <a:pt x="7957" y="14892"/>
                </a:lnTo>
                <a:lnTo>
                  <a:pt x="7982" y="14697"/>
                </a:lnTo>
                <a:lnTo>
                  <a:pt x="8006" y="14478"/>
                </a:lnTo>
                <a:lnTo>
                  <a:pt x="8055" y="13894"/>
                </a:lnTo>
                <a:lnTo>
                  <a:pt x="8055" y="13286"/>
                </a:lnTo>
                <a:lnTo>
                  <a:pt x="8055" y="12726"/>
                </a:lnTo>
                <a:lnTo>
                  <a:pt x="8030" y="12434"/>
                </a:lnTo>
                <a:lnTo>
                  <a:pt x="7982" y="12167"/>
                </a:lnTo>
                <a:lnTo>
                  <a:pt x="8371" y="12191"/>
                </a:lnTo>
                <a:lnTo>
                  <a:pt x="8760" y="12191"/>
                </a:lnTo>
                <a:lnTo>
                  <a:pt x="9198" y="12167"/>
                </a:lnTo>
                <a:lnTo>
                  <a:pt x="9636" y="12069"/>
                </a:lnTo>
                <a:close/>
                <a:moveTo>
                  <a:pt x="12945" y="0"/>
                </a:moveTo>
                <a:lnTo>
                  <a:pt x="11705" y="49"/>
                </a:lnTo>
                <a:lnTo>
                  <a:pt x="7519" y="49"/>
                </a:lnTo>
                <a:lnTo>
                  <a:pt x="6132" y="73"/>
                </a:lnTo>
                <a:lnTo>
                  <a:pt x="5427" y="49"/>
                </a:lnTo>
                <a:lnTo>
                  <a:pt x="4697" y="49"/>
                </a:lnTo>
                <a:lnTo>
                  <a:pt x="3967" y="73"/>
                </a:lnTo>
                <a:lnTo>
                  <a:pt x="3626" y="98"/>
                </a:lnTo>
                <a:lnTo>
                  <a:pt x="3261" y="146"/>
                </a:lnTo>
                <a:lnTo>
                  <a:pt x="3213" y="171"/>
                </a:lnTo>
                <a:lnTo>
                  <a:pt x="3140" y="244"/>
                </a:lnTo>
                <a:lnTo>
                  <a:pt x="3115" y="292"/>
                </a:lnTo>
                <a:lnTo>
                  <a:pt x="3091" y="365"/>
                </a:lnTo>
                <a:lnTo>
                  <a:pt x="3164" y="1071"/>
                </a:lnTo>
                <a:lnTo>
                  <a:pt x="2994" y="998"/>
                </a:lnTo>
                <a:lnTo>
                  <a:pt x="2823" y="974"/>
                </a:lnTo>
                <a:lnTo>
                  <a:pt x="2434" y="949"/>
                </a:lnTo>
                <a:lnTo>
                  <a:pt x="2045" y="949"/>
                </a:lnTo>
                <a:lnTo>
                  <a:pt x="1728" y="974"/>
                </a:lnTo>
                <a:lnTo>
                  <a:pt x="1339" y="1022"/>
                </a:lnTo>
                <a:lnTo>
                  <a:pt x="1144" y="1047"/>
                </a:lnTo>
                <a:lnTo>
                  <a:pt x="974" y="1095"/>
                </a:lnTo>
                <a:lnTo>
                  <a:pt x="779" y="1168"/>
                </a:lnTo>
                <a:lnTo>
                  <a:pt x="609" y="1266"/>
                </a:lnTo>
                <a:lnTo>
                  <a:pt x="463" y="1387"/>
                </a:lnTo>
                <a:lnTo>
                  <a:pt x="317" y="1509"/>
                </a:lnTo>
                <a:lnTo>
                  <a:pt x="220" y="1679"/>
                </a:lnTo>
                <a:lnTo>
                  <a:pt x="122" y="1825"/>
                </a:lnTo>
                <a:lnTo>
                  <a:pt x="74" y="2020"/>
                </a:lnTo>
                <a:lnTo>
                  <a:pt x="25" y="2190"/>
                </a:lnTo>
                <a:lnTo>
                  <a:pt x="25" y="2385"/>
                </a:lnTo>
                <a:lnTo>
                  <a:pt x="1" y="2604"/>
                </a:lnTo>
                <a:lnTo>
                  <a:pt x="49" y="2993"/>
                </a:lnTo>
                <a:lnTo>
                  <a:pt x="98" y="3431"/>
                </a:lnTo>
                <a:lnTo>
                  <a:pt x="195" y="3821"/>
                </a:lnTo>
                <a:lnTo>
                  <a:pt x="414" y="4551"/>
                </a:lnTo>
                <a:lnTo>
                  <a:pt x="536" y="4988"/>
                </a:lnTo>
                <a:lnTo>
                  <a:pt x="682" y="5451"/>
                </a:lnTo>
                <a:lnTo>
                  <a:pt x="852" y="5913"/>
                </a:lnTo>
                <a:lnTo>
                  <a:pt x="1047" y="6351"/>
                </a:lnTo>
                <a:lnTo>
                  <a:pt x="1242" y="6789"/>
                </a:lnTo>
                <a:lnTo>
                  <a:pt x="1461" y="7203"/>
                </a:lnTo>
                <a:lnTo>
                  <a:pt x="1704" y="7616"/>
                </a:lnTo>
                <a:lnTo>
                  <a:pt x="1972" y="8006"/>
                </a:lnTo>
                <a:lnTo>
                  <a:pt x="2264" y="8371"/>
                </a:lnTo>
                <a:lnTo>
                  <a:pt x="2580" y="8687"/>
                </a:lnTo>
                <a:lnTo>
                  <a:pt x="2896" y="9003"/>
                </a:lnTo>
                <a:lnTo>
                  <a:pt x="3286" y="9271"/>
                </a:lnTo>
                <a:lnTo>
                  <a:pt x="3675" y="9514"/>
                </a:lnTo>
                <a:lnTo>
                  <a:pt x="4089" y="9709"/>
                </a:lnTo>
                <a:lnTo>
                  <a:pt x="4551" y="9879"/>
                </a:lnTo>
                <a:lnTo>
                  <a:pt x="5037" y="9977"/>
                </a:lnTo>
                <a:lnTo>
                  <a:pt x="5037" y="10098"/>
                </a:lnTo>
                <a:lnTo>
                  <a:pt x="5062" y="10196"/>
                </a:lnTo>
                <a:lnTo>
                  <a:pt x="5183" y="10415"/>
                </a:lnTo>
                <a:lnTo>
                  <a:pt x="5329" y="10634"/>
                </a:lnTo>
                <a:lnTo>
                  <a:pt x="5500" y="10828"/>
                </a:lnTo>
                <a:lnTo>
                  <a:pt x="5694" y="11023"/>
                </a:lnTo>
                <a:lnTo>
                  <a:pt x="5889" y="11169"/>
                </a:lnTo>
                <a:lnTo>
                  <a:pt x="6254" y="11437"/>
                </a:lnTo>
                <a:lnTo>
                  <a:pt x="6546" y="11631"/>
                </a:lnTo>
                <a:lnTo>
                  <a:pt x="6862" y="11802"/>
                </a:lnTo>
                <a:lnTo>
                  <a:pt x="7179" y="11948"/>
                </a:lnTo>
                <a:lnTo>
                  <a:pt x="7519" y="12045"/>
                </a:lnTo>
                <a:lnTo>
                  <a:pt x="7471" y="12313"/>
                </a:lnTo>
                <a:lnTo>
                  <a:pt x="7471" y="12580"/>
                </a:lnTo>
                <a:lnTo>
                  <a:pt x="7471" y="12872"/>
                </a:lnTo>
                <a:lnTo>
                  <a:pt x="7519" y="13115"/>
                </a:lnTo>
                <a:lnTo>
                  <a:pt x="7519" y="13407"/>
                </a:lnTo>
                <a:lnTo>
                  <a:pt x="7519" y="13724"/>
                </a:lnTo>
                <a:lnTo>
                  <a:pt x="7471" y="14308"/>
                </a:lnTo>
                <a:lnTo>
                  <a:pt x="7422" y="14624"/>
                </a:lnTo>
                <a:lnTo>
                  <a:pt x="7422" y="14770"/>
                </a:lnTo>
                <a:lnTo>
                  <a:pt x="7422" y="14916"/>
                </a:lnTo>
                <a:lnTo>
                  <a:pt x="7203" y="14965"/>
                </a:lnTo>
                <a:lnTo>
                  <a:pt x="6984" y="15013"/>
                </a:lnTo>
                <a:lnTo>
                  <a:pt x="6741" y="15086"/>
                </a:lnTo>
                <a:lnTo>
                  <a:pt x="6522" y="15184"/>
                </a:lnTo>
                <a:lnTo>
                  <a:pt x="6084" y="15378"/>
                </a:lnTo>
                <a:lnTo>
                  <a:pt x="5670" y="15549"/>
                </a:lnTo>
                <a:lnTo>
                  <a:pt x="5451" y="15646"/>
                </a:lnTo>
                <a:lnTo>
                  <a:pt x="5232" y="15743"/>
                </a:lnTo>
                <a:lnTo>
                  <a:pt x="5037" y="15889"/>
                </a:lnTo>
                <a:lnTo>
                  <a:pt x="4867" y="16011"/>
                </a:lnTo>
                <a:lnTo>
                  <a:pt x="4697" y="16181"/>
                </a:lnTo>
                <a:lnTo>
                  <a:pt x="4551" y="16376"/>
                </a:lnTo>
                <a:lnTo>
                  <a:pt x="4429" y="16571"/>
                </a:lnTo>
                <a:lnTo>
                  <a:pt x="4332" y="16814"/>
                </a:lnTo>
                <a:lnTo>
                  <a:pt x="4308" y="16887"/>
                </a:lnTo>
                <a:lnTo>
                  <a:pt x="4308" y="16936"/>
                </a:lnTo>
                <a:lnTo>
                  <a:pt x="4332" y="16984"/>
                </a:lnTo>
                <a:lnTo>
                  <a:pt x="4356" y="17033"/>
                </a:lnTo>
                <a:lnTo>
                  <a:pt x="4454" y="17106"/>
                </a:lnTo>
                <a:lnTo>
                  <a:pt x="4575" y="17130"/>
                </a:lnTo>
                <a:lnTo>
                  <a:pt x="4746" y="17252"/>
                </a:lnTo>
                <a:lnTo>
                  <a:pt x="4940" y="17374"/>
                </a:lnTo>
                <a:lnTo>
                  <a:pt x="5159" y="17447"/>
                </a:lnTo>
                <a:lnTo>
                  <a:pt x="5402" y="17495"/>
                </a:lnTo>
                <a:lnTo>
                  <a:pt x="5865" y="17568"/>
                </a:lnTo>
                <a:lnTo>
                  <a:pt x="6303" y="17617"/>
                </a:lnTo>
                <a:lnTo>
                  <a:pt x="6984" y="17714"/>
                </a:lnTo>
                <a:lnTo>
                  <a:pt x="7665" y="17763"/>
                </a:lnTo>
                <a:lnTo>
                  <a:pt x="8371" y="17787"/>
                </a:lnTo>
                <a:lnTo>
                  <a:pt x="9052" y="17812"/>
                </a:lnTo>
                <a:lnTo>
                  <a:pt x="9685" y="17787"/>
                </a:lnTo>
                <a:lnTo>
                  <a:pt x="10318" y="17739"/>
                </a:lnTo>
                <a:lnTo>
                  <a:pt x="10950" y="17690"/>
                </a:lnTo>
                <a:lnTo>
                  <a:pt x="11559" y="17593"/>
                </a:lnTo>
                <a:lnTo>
                  <a:pt x="11948" y="17520"/>
                </a:lnTo>
                <a:lnTo>
                  <a:pt x="12410" y="17447"/>
                </a:lnTo>
                <a:lnTo>
                  <a:pt x="12654" y="17398"/>
                </a:lnTo>
                <a:lnTo>
                  <a:pt x="12848" y="17301"/>
                </a:lnTo>
                <a:lnTo>
                  <a:pt x="13018" y="17203"/>
                </a:lnTo>
                <a:lnTo>
                  <a:pt x="13091" y="17130"/>
                </a:lnTo>
                <a:lnTo>
                  <a:pt x="13164" y="17057"/>
                </a:lnTo>
                <a:lnTo>
                  <a:pt x="13237" y="16984"/>
                </a:lnTo>
                <a:lnTo>
                  <a:pt x="13286" y="16911"/>
                </a:lnTo>
                <a:lnTo>
                  <a:pt x="13310" y="16814"/>
                </a:lnTo>
                <a:lnTo>
                  <a:pt x="13286" y="16692"/>
                </a:lnTo>
                <a:lnTo>
                  <a:pt x="13140" y="16400"/>
                </a:lnTo>
                <a:lnTo>
                  <a:pt x="12921" y="16157"/>
                </a:lnTo>
                <a:lnTo>
                  <a:pt x="12702" y="15914"/>
                </a:lnTo>
                <a:lnTo>
                  <a:pt x="12435" y="15719"/>
                </a:lnTo>
                <a:lnTo>
                  <a:pt x="12167" y="15549"/>
                </a:lnTo>
                <a:lnTo>
                  <a:pt x="11851" y="15403"/>
                </a:lnTo>
                <a:lnTo>
                  <a:pt x="11559" y="15281"/>
                </a:lnTo>
                <a:lnTo>
                  <a:pt x="11242" y="15184"/>
                </a:lnTo>
                <a:lnTo>
                  <a:pt x="10780" y="15062"/>
                </a:lnTo>
                <a:lnTo>
                  <a:pt x="10439" y="15013"/>
                </a:lnTo>
                <a:lnTo>
                  <a:pt x="10123" y="14965"/>
                </a:lnTo>
                <a:lnTo>
                  <a:pt x="10147" y="14746"/>
                </a:lnTo>
                <a:lnTo>
                  <a:pt x="10123" y="14502"/>
                </a:lnTo>
                <a:lnTo>
                  <a:pt x="10123" y="14259"/>
                </a:lnTo>
                <a:lnTo>
                  <a:pt x="10099" y="14089"/>
                </a:lnTo>
                <a:lnTo>
                  <a:pt x="10123" y="13529"/>
                </a:lnTo>
                <a:lnTo>
                  <a:pt x="10099" y="12945"/>
                </a:lnTo>
                <a:lnTo>
                  <a:pt x="10099" y="12434"/>
                </a:lnTo>
                <a:lnTo>
                  <a:pt x="10074" y="12191"/>
                </a:lnTo>
                <a:lnTo>
                  <a:pt x="10050" y="12069"/>
                </a:lnTo>
                <a:lnTo>
                  <a:pt x="10001" y="11948"/>
                </a:lnTo>
                <a:lnTo>
                  <a:pt x="10391" y="11777"/>
                </a:lnTo>
                <a:lnTo>
                  <a:pt x="10756" y="11583"/>
                </a:lnTo>
                <a:lnTo>
                  <a:pt x="11096" y="11364"/>
                </a:lnTo>
                <a:lnTo>
                  <a:pt x="11413" y="11096"/>
                </a:lnTo>
                <a:lnTo>
                  <a:pt x="11851" y="10707"/>
                </a:lnTo>
                <a:lnTo>
                  <a:pt x="12118" y="10463"/>
                </a:lnTo>
                <a:lnTo>
                  <a:pt x="12240" y="10317"/>
                </a:lnTo>
                <a:lnTo>
                  <a:pt x="12337" y="10196"/>
                </a:lnTo>
                <a:lnTo>
                  <a:pt x="12508" y="10001"/>
                </a:lnTo>
                <a:lnTo>
                  <a:pt x="12897" y="9879"/>
                </a:lnTo>
                <a:lnTo>
                  <a:pt x="13286" y="9782"/>
                </a:lnTo>
                <a:lnTo>
                  <a:pt x="13675" y="9660"/>
                </a:lnTo>
                <a:lnTo>
                  <a:pt x="13870" y="9587"/>
                </a:lnTo>
                <a:lnTo>
                  <a:pt x="14040" y="9490"/>
                </a:lnTo>
                <a:lnTo>
                  <a:pt x="14478" y="9222"/>
                </a:lnTo>
                <a:lnTo>
                  <a:pt x="14916" y="8906"/>
                </a:lnTo>
                <a:lnTo>
                  <a:pt x="15306" y="8565"/>
                </a:lnTo>
                <a:lnTo>
                  <a:pt x="15646" y="8176"/>
                </a:lnTo>
                <a:lnTo>
                  <a:pt x="15963" y="7787"/>
                </a:lnTo>
                <a:lnTo>
                  <a:pt x="16255" y="7397"/>
                </a:lnTo>
                <a:lnTo>
                  <a:pt x="16522" y="6959"/>
                </a:lnTo>
                <a:lnTo>
                  <a:pt x="16766" y="6521"/>
                </a:lnTo>
                <a:lnTo>
                  <a:pt x="16960" y="6083"/>
                </a:lnTo>
                <a:lnTo>
                  <a:pt x="17155" y="5621"/>
                </a:lnTo>
                <a:lnTo>
                  <a:pt x="17301" y="5134"/>
                </a:lnTo>
                <a:lnTo>
                  <a:pt x="17398" y="4648"/>
                </a:lnTo>
                <a:lnTo>
                  <a:pt x="17544" y="3869"/>
                </a:lnTo>
                <a:lnTo>
                  <a:pt x="17593" y="3431"/>
                </a:lnTo>
                <a:lnTo>
                  <a:pt x="17617" y="2993"/>
                </a:lnTo>
                <a:lnTo>
                  <a:pt x="17593" y="2555"/>
                </a:lnTo>
                <a:lnTo>
                  <a:pt x="17569" y="2361"/>
                </a:lnTo>
                <a:lnTo>
                  <a:pt x="17520" y="2142"/>
                </a:lnTo>
                <a:lnTo>
                  <a:pt x="17447" y="1947"/>
                </a:lnTo>
                <a:lnTo>
                  <a:pt x="17374" y="1777"/>
                </a:lnTo>
                <a:lnTo>
                  <a:pt x="17277" y="1606"/>
                </a:lnTo>
                <a:lnTo>
                  <a:pt x="17131" y="1460"/>
                </a:lnTo>
                <a:lnTo>
                  <a:pt x="17009" y="1339"/>
                </a:lnTo>
                <a:lnTo>
                  <a:pt x="16863" y="1241"/>
                </a:lnTo>
                <a:lnTo>
                  <a:pt x="16693" y="1168"/>
                </a:lnTo>
                <a:lnTo>
                  <a:pt x="16547" y="1120"/>
                </a:lnTo>
                <a:lnTo>
                  <a:pt x="16376" y="1095"/>
                </a:lnTo>
                <a:lnTo>
                  <a:pt x="16206" y="1095"/>
                </a:lnTo>
                <a:lnTo>
                  <a:pt x="15841" y="1120"/>
                </a:lnTo>
                <a:lnTo>
                  <a:pt x="15476" y="1168"/>
                </a:lnTo>
                <a:lnTo>
                  <a:pt x="15087" y="1241"/>
                </a:lnTo>
                <a:lnTo>
                  <a:pt x="14868" y="1266"/>
                </a:lnTo>
                <a:lnTo>
                  <a:pt x="14478" y="1266"/>
                </a:lnTo>
                <a:lnTo>
                  <a:pt x="14308" y="1217"/>
                </a:lnTo>
                <a:lnTo>
                  <a:pt x="14332" y="755"/>
                </a:lnTo>
                <a:lnTo>
                  <a:pt x="14357" y="292"/>
                </a:lnTo>
                <a:lnTo>
                  <a:pt x="14357" y="219"/>
                </a:lnTo>
                <a:lnTo>
                  <a:pt x="14332" y="146"/>
                </a:lnTo>
                <a:lnTo>
                  <a:pt x="14259" y="98"/>
                </a:lnTo>
                <a:lnTo>
                  <a:pt x="14186" y="73"/>
                </a:lnTo>
                <a:lnTo>
                  <a:pt x="13894" y="25"/>
                </a:lnTo>
                <a:lnTo>
                  <a:pt x="13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1"/>
          <p:cNvSpPr/>
          <p:nvPr/>
        </p:nvSpPr>
        <p:spPr>
          <a:xfrm>
            <a:off x="8257919" y="1728550"/>
            <a:ext cx="321020" cy="300816"/>
          </a:xfrm>
          <a:custGeom>
            <a:avLst/>
            <a:gdLst/>
            <a:ahLst/>
            <a:cxnLst/>
            <a:rect l="l" t="t" r="r" b="b"/>
            <a:pathLst>
              <a:path w="18956" h="17763" extrusionOk="0">
                <a:moveTo>
                  <a:pt x="17592" y="6229"/>
                </a:moveTo>
                <a:lnTo>
                  <a:pt x="17836" y="6375"/>
                </a:lnTo>
                <a:lnTo>
                  <a:pt x="17957" y="6473"/>
                </a:lnTo>
                <a:lnTo>
                  <a:pt x="18079" y="6570"/>
                </a:lnTo>
                <a:lnTo>
                  <a:pt x="17933" y="6619"/>
                </a:lnTo>
                <a:lnTo>
                  <a:pt x="17811" y="6667"/>
                </a:lnTo>
                <a:lnTo>
                  <a:pt x="17617" y="6789"/>
                </a:lnTo>
                <a:lnTo>
                  <a:pt x="17592" y="6229"/>
                </a:lnTo>
                <a:close/>
                <a:moveTo>
                  <a:pt x="18225" y="6765"/>
                </a:moveTo>
                <a:lnTo>
                  <a:pt x="18298" y="6911"/>
                </a:lnTo>
                <a:lnTo>
                  <a:pt x="18128" y="6935"/>
                </a:lnTo>
                <a:lnTo>
                  <a:pt x="17957" y="7008"/>
                </a:lnTo>
                <a:lnTo>
                  <a:pt x="17787" y="7081"/>
                </a:lnTo>
                <a:lnTo>
                  <a:pt x="17617" y="7203"/>
                </a:lnTo>
                <a:lnTo>
                  <a:pt x="17617" y="6984"/>
                </a:lnTo>
                <a:lnTo>
                  <a:pt x="17909" y="6862"/>
                </a:lnTo>
                <a:lnTo>
                  <a:pt x="18079" y="6813"/>
                </a:lnTo>
                <a:lnTo>
                  <a:pt x="18225" y="6765"/>
                </a:lnTo>
                <a:close/>
                <a:moveTo>
                  <a:pt x="18371" y="7203"/>
                </a:moveTo>
                <a:lnTo>
                  <a:pt x="18395" y="7397"/>
                </a:lnTo>
                <a:lnTo>
                  <a:pt x="18225" y="7470"/>
                </a:lnTo>
                <a:lnTo>
                  <a:pt x="18079" y="7543"/>
                </a:lnTo>
                <a:lnTo>
                  <a:pt x="17860" y="7689"/>
                </a:lnTo>
                <a:lnTo>
                  <a:pt x="17641" y="7835"/>
                </a:lnTo>
                <a:lnTo>
                  <a:pt x="17641" y="7738"/>
                </a:lnTo>
                <a:lnTo>
                  <a:pt x="17617" y="7470"/>
                </a:lnTo>
                <a:lnTo>
                  <a:pt x="17787" y="7397"/>
                </a:lnTo>
                <a:lnTo>
                  <a:pt x="18347" y="7227"/>
                </a:lnTo>
                <a:lnTo>
                  <a:pt x="18371" y="7203"/>
                </a:lnTo>
                <a:close/>
                <a:moveTo>
                  <a:pt x="18420" y="7689"/>
                </a:moveTo>
                <a:lnTo>
                  <a:pt x="18420" y="7835"/>
                </a:lnTo>
                <a:lnTo>
                  <a:pt x="18420" y="7908"/>
                </a:lnTo>
                <a:lnTo>
                  <a:pt x="18225" y="7981"/>
                </a:lnTo>
                <a:lnTo>
                  <a:pt x="18006" y="8103"/>
                </a:lnTo>
                <a:lnTo>
                  <a:pt x="17811" y="8249"/>
                </a:lnTo>
                <a:lnTo>
                  <a:pt x="17641" y="8395"/>
                </a:lnTo>
                <a:lnTo>
                  <a:pt x="17641" y="8006"/>
                </a:lnTo>
                <a:lnTo>
                  <a:pt x="17860" y="7933"/>
                </a:lnTo>
                <a:lnTo>
                  <a:pt x="18079" y="7835"/>
                </a:lnTo>
                <a:lnTo>
                  <a:pt x="18420" y="7689"/>
                </a:lnTo>
                <a:close/>
                <a:moveTo>
                  <a:pt x="18420" y="8200"/>
                </a:moveTo>
                <a:lnTo>
                  <a:pt x="18395" y="8468"/>
                </a:lnTo>
                <a:lnTo>
                  <a:pt x="18322" y="8492"/>
                </a:lnTo>
                <a:lnTo>
                  <a:pt x="18249" y="8517"/>
                </a:lnTo>
                <a:lnTo>
                  <a:pt x="18103" y="8614"/>
                </a:lnTo>
                <a:lnTo>
                  <a:pt x="17884" y="8736"/>
                </a:lnTo>
                <a:lnTo>
                  <a:pt x="17665" y="8833"/>
                </a:lnTo>
                <a:lnTo>
                  <a:pt x="17665" y="8565"/>
                </a:lnTo>
                <a:lnTo>
                  <a:pt x="17860" y="8517"/>
                </a:lnTo>
                <a:lnTo>
                  <a:pt x="18055" y="8419"/>
                </a:lnTo>
                <a:lnTo>
                  <a:pt x="18225" y="8298"/>
                </a:lnTo>
                <a:lnTo>
                  <a:pt x="18420" y="8200"/>
                </a:lnTo>
                <a:close/>
                <a:moveTo>
                  <a:pt x="18298" y="8784"/>
                </a:moveTo>
                <a:lnTo>
                  <a:pt x="18201" y="8979"/>
                </a:lnTo>
                <a:lnTo>
                  <a:pt x="18079" y="9174"/>
                </a:lnTo>
                <a:lnTo>
                  <a:pt x="17884" y="9344"/>
                </a:lnTo>
                <a:lnTo>
                  <a:pt x="17690" y="9514"/>
                </a:lnTo>
                <a:lnTo>
                  <a:pt x="17665" y="8955"/>
                </a:lnTo>
                <a:lnTo>
                  <a:pt x="17860" y="8930"/>
                </a:lnTo>
                <a:lnTo>
                  <a:pt x="18079" y="8857"/>
                </a:lnTo>
                <a:lnTo>
                  <a:pt x="18298" y="8784"/>
                </a:lnTo>
                <a:close/>
                <a:moveTo>
                  <a:pt x="2969" y="5061"/>
                </a:moveTo>
                <a:lnTo>
                  <a:pt x="3674" y="5086"/>
                </a:lnTo>
                <a:lnTo>
                  <a:pt x="4380" y="5086"/>
                </a:lnTo>
                <a:lnTo>
                  <a:pt x="4331" y="5305"/>
                </a:lnTo>
                <a:lnTo>
                  <a:pt x="4307" y="5572"/>
                </a:lnTo>
                <a:lnTo>
                  <a:pt x="4283" y="6083"/>
                </a:lnTo>
                <a:lnTo>
                  <a:pt x="4258" y="7543"/>
                </a:lnTo>
                <a:lnTo>
                  <a:pt x="4258" y="9003"/>
                </a:lnTo>
                <a:lnTo>
                  <a:pt x="4283" y="10488"/>
                </a:lnTo>
                <a:lnTo>
                  <a:pt x="3869" y="10536"/>
                </a:lnTo>
                <a:lnTo>
                  <a:pt x="3869" y="10512"/>
                </a:lnTo>
                <a:lnTo>
                  <a:pt x="3991" y="10317"/>
                </a:lnTo>
                <a:lnTo>
                  <a:pt x="4088" y="10123"/>
                </a:lnTo>
                <a:lnTo>
                  <a:pt x="4161" y="9904"/>
                </a:lnTo>
                <a:lnTo>
                  <a:pt x="4185" y="9782"/>
                </a:lnTo>
                <a:lnTo>
                  <a:pt x="4185" y="9660"/>
                </a:lnTo>
                <a:lnTo>
                  <a:pt x="4161" y="9612"/>
                </a:lnTo>
                <a:lnTo>
                  <a:pt x="4112" y="9587"/>
                </a:lnTo>
                <a:lnTo>
                  <a:pt x="4064" y="9587"/>
                </a:lnTo>
                <a:lnTo>
                  <a:pt x="4015" y="9612"/>
                </a:lnTo>
                <a:lnTo>
                  <a:pt x="3796" y="9977"/>
                </a:lnTo>
                <a:lnTo>
                  <a:pt x="3601" y="10342"/>
                </a:lnTo>
                <a:lnTo>
                  <a:pt x="3431" y="10561"/>
                </a:lnTo>
                <a:lnTo>
                  <a:pt x="3115" y="10585"/>
                </a:lnTo>
                <a:lnTo>
                  <a:pt x="3115" y="10585"/>
                </a:lnTo>
                <a:lnTo>
                  <a:pt x="3188" y="10390"/>
                </a:lnTo>
                <a:lnTo>
                  <a:pt x="3261" y="10220"/>
                </a:lnTo>
                <a:lnTo>
                  <a:pt x="3334" y="10001"/>
                </a:lnTo>
                <a:lnTo>
                  <a:pt x="3431" y="9806"/>
                </a:lnTo>
                <a:lnTo>
                  <a:pt x="3553" y="9612"/>
                </a:lnTo>
                <a:lnTo>
                  <a:pt x="3626" y="9539"/>
                </a:lnTo>
                <a:lnTo>
                  <a:pt x="3723" y="9490"/>
                </a:lnTo>
                <a:lnTo>
                  <a:pt x="3747" y="9466"/>
                </a:lnTo>
                <a:lnTo>
                  <a:pt x="3747" y="9441"/>
                </a:lnTo>
                <a:lnTo>
                  <a:pt x="3723" y="9417"/>
                </a:lnTo>
                <a:lnTo>
                  <a:pt x="3699" y="9417"/>
                </a:lnTo>
                <a:lnTo>
                  <a:pt x="3601" y="9441"/>
                </a:lnTo>
                <a:lnTo>
                  <a:pt x="3504" y="9466"/>
                </a:lnTo>
                <a:lnTo>
                  <a:pt x="3358" y="9587"/>
                </a:lnTo>
                <a:lnTo>
                  <a:pt x="3212" y="9733"/>
                </a:lnTo>
                <a:lnTo>
                  <a:pt x="3115" y="9904"/>
                </a:lnTo>
                <a:lnTo>
                  <a:pt x="2993" y="10098"/>
                </a:lnTo>
                <a:lnTo>
                  <a:pt x="2896" y="10317"/>
                </a:lnTo>
                <a:lnTo>
                  <a:pt x="2847" y="10463"/>
                </a:lnTo>
                <a:lnTo>
                  <a:pt x="2798" y="10585"/>
                </a:lnTo>
                <a:lnTo>
                  <a:pt x="2409" y="10561"/>
                </a:lnTo>
                <a:lnTo>
                  <a:pt x="2506" y="10244"/>
                </a:lnTo>
                <a:lnTo>
                  <a:pt x="2652" y="9928"/>
                </a:lnTo>
                <a:lnTo>
                  <a:pt x="2823" y="9660"/>
                </a:lnTo>
                <a:lnTo>
                  <a:pt x="3017" y="9393"/>
                </a:lnTo>
                <a:lnTo>
                  <a:pt x="3017" y="9368"/>
                </a:lnTo>
                <a:lnTo>
                  <a:pt x="2993" y="9368"/>
                </a:lnTo>
                <a:lnTo>
                  <a:pt x="2847" y="9441"/>
                </a:lnTo>
                <a:lnTo>
                  <a:pt x="2701" y="9563"/>
                </a:lnTo>
                <a:lnTo>
                  <a:pt x="2579" y="9685"/>
                </a:lnTo>
                <a:lnTo>
                  <a:pt x="2458" y="9831"/>
                </a:lnTo>
                <a:lnTo>
                  <a:pt x="2360" y="10001"/>
                </a:lnTo>
                <a:lnTo>
                  <a:pt x="2287" y="10171"/>
                </a:lnTo>
                <a:lnTo>
                  <a:pt x="2166" y="10512"/>
                </a:lnTo>
                <a:lnTo>
                  <a:pt x="2068" y="10512"/>
                </a:lnTo>
                <a:lnTo>
                  <a:pt x="1776" y="10439"/>
                </a:lnTo>
                <a:lnTo>
                  <a:pt x="1849" y="10366"/>
                </a:lnTo>
                <a:lnTo>
                  <a:pt x="1898" y="10269"/>
                </a:lnTo>
                <a:lnTo>
                  <a:pt x="1995" y="10025"/>
                </a:lnTo>
                <a:lnTo>
                  <a:pt x="2117" y="9806"/>
                </a:lnTo>
                <a:lnTo>
                  <a:pt x="2287" y="9490"/>
                </a:lnTo>
                <a:lnTo>
                  <a:pt x="2385" y="9320"/>
                </a:lnTo>
                <a:lnTo>
                  <a:pt x="2409" y="9149"/>
                </a:lnTo>
                <a:lnTo>
                  <a:pt x="2409" y="9125"/>
                </a:lnTo>
                <a:lnTo>
                  <a:pt x="2360" y="9125"/>
                </a:lnTo>
                <a:lnTo>
                  <a:pt x="2287" y="9174"/>
                </a:lnTo>
                <a:lnTo>
                  <a:pt x="2190" y="9222"/>
                </a:lnTo>
                <a:lnTo>
                  <a:pt x="2044" y="9393"/>
                </a:lnTo>
                <a:lnTo>
                  <a:pt x="1922" y="9563"/>
                </a:lnTo>
                <a:lnTo>
                  <a:pt x="1825" y="9733"/>
                </a:lnTo>
                <a:lnTo>
                  <a:pt x="1752" y="9879"/>
                </a:lnTo>
                <a:lnTo>
                  <a:pt x="1655" y="10050"/>
                </a:lnTo>
                <a:lnTo>
                  <a:pt x="1630" y="10220"/>
                </a:lnTo>
                <a:lnTo>
                  <a:pt x="1630" y="10317"/>
                </a:lnTo>
                <a:lnTo>
                  <a:pt x="1655" y="10390"/>
                </a:lnTo>
                <a:lnTo>
                  <a:pt x="1436" y="10293"/>
                </a:lnTo>
                <a:lnTo>
                  <a:pt x="1217" y="10171"/>
                </a:lnTo>
                <a:lnTo>
                  <a:pt x="1265" y="10098"/>
                </a:lnTo>
                <a:lnTo>
                  <a:pt x="1387" y="9782"/>
                </a:lnTo>
                <a:lnTo>
                  <a:pt x="1557" y="9490"/>
                </a:lnTo>
                <a:lnTo>
                  <a:pt x="1752" y="9174"/>
                </a:lnTo>
                <a:lnTo>
                  <a:pt x="1874" y="9028"/>
                </a:lnTo>
                <a:lnTo>
                  <a:pt x="1971" y="8906"/>
                </a:lnTo>
                <a:lnTo>
                  <a:pt x="1995" y="8857"/>
                </a:lnTo>
                <a:lnTo>
                  <a:pt x="1995" y="8833"/>
                </a:lnTo>
                <a:lnTo>
                  <a:pt x="1922" y="8833"/>
                </a:lnTo>
                <a:lnTo>
                  <a:pt x="1606" y="9052"/>
                </a:lnTo>
                <a:lnTo>
                  <a:pt x="1460" y="9198"/>
                </a:lnTo>
                <a:lnTo>
                  <a:pt x="1314" y="9344"/>
                </a:lnTo>
                <a:lnTo>
                  <a:pt x="1119" y="9636"/>
                </a:lnTo>
                <a:lnTo>
                  <a:pt x="1022" y="9806"/>
                </a:lnTo>
                <a:lnTo>
                  <a:pt x="973" y="9952"/>
                </a:lnTo>
                <a:lnTo>
                  <a:pt x="852" y="9831"/>
                </a:lnTo>
                <a:lnTo>
                  <a:pt x="754" y="9709"/>
                </a:lnTo>
                <a:lnTo>
                  <a:pt x="779" y="9660"/>
                </a:lnTo>
                <a:lnTo>
                  <a:pt x="852" y="9490"/>
                </a:lnTo>
                <a:lnTo>
                  <a:pt x="925" y="9320"/>
                </a:lnTo>
                <a:lnTo>
                  <a:pt x="1144" y="9003"/>
                </a:lnTo>
                <a:lnTo>
                  <a:pt x="1387" y="8736"/>
                </a:lnTo>
                <a:lnTo>
                  <a:pt x="1484" y="8565"/>
                </a:lnTo>
                <a:lnTo>
                  <a:pt x="1582" y="8419"/>
                </a:lnTo>
                <a:lnTo>
                  <a:pt x="1582" y="8371"/>
                </a:lnTo>
                <a:lnTo>
                  <a:pt x="1533" y="8346"/>
                </a:lnTo>
                <a:lnTo>
                  <a:pt x="1436" y="8371"/>
                </a:lnTo>
                <a:lnTo>
                  <a:pt x="1338" y="8419"/>
                </a:lnTo>
                <a:lnTo>
                  <a:pt x="1217" y="8468"/>
                </a:lnTo>
                <a:lnTo>
                  <a:pt x="1119" y="8565"/>
                </a:lnTo>
                <a:lnTo>
                  <a:pt x="949" y="8736"/>
                </a:lnTo>
                <a:lnTo>
                  <a:pt x="827" y="8906"/>
                </a:lnTo>
                <a:lnTo>
                  <a:pt x="681" y="9052"/>
                </a:lnTo>
                <a:lnTo>
                  <a:pt x="560" y="9247"/>
                </a:lnTo>
                <a:lnTo>
                  <a:pt x="511" y="9003"/>
                </a:lnTo>
                <a:lnTo>
                  <a:pt x="535" y="8930"/>
                </a:lnTo>
                <a:lnTo>
                  <a:pt x="633" y="8760"/>
                </a:lnTo>
                <a:lnTo>
                  <a:pt x="730" y="8565"/>
                </a:lnTo>
                <a:lnTo>
                  <a:pt x="998" y="8200"/>
                </a:lnTo>
                <a:lnTo>
                  <a:pt x="1265" y="7835"/>
                </a:lnTo>
                <a:lnTo>
                  <a:pt x="1265" y="7787"/>
                </a:lnTo>
                <a:lnTo>
                  <a:pt x="1241" y="7787"/>
                </a:lnTo>
                <a:lnTo>
                  <a:pt x="1022" y="7908"/>
                </a:lnTo>
                <a:lnTo>
                  <a:pt x="852" y="8054"/>
                </a:lnTo>
                <a:lnTo>
                  <a:pt x="681" y="8200"/>
                </a:lnTo>
                <a:lnTo>
                  <a:pt x="511" y="8395"/>
                </a:lnTo>
                <a:lnTo>
                  <a:pt x="462" y="8444"/>
                </a:lnTo>
                <a:lnTo>
                  <a:pt x="487" y="8030"/>
                </a:lnTo>
                <a:lnTo>
                  <a:pt x="487" y="7981"/>
                </a:lnTo>
                <a:lnTo>
                  <a:pt x="608" y="7835"/>
                </a:lnTo>
                <a:lnTo>
                  <a:pt x="730" y="7689"/>
                </a:lnTo>
                <a:lnTo>
                  <a:pt x="852" y="7543"/>
                </a:lnTo>
                <a:lnTo>
                  <a:pt x="949" y="7373"/>
                </a:lnTo>
                <a:lnTo>
                  <a:pt x="949" y="7349"/>
                </a:lnTo>
                <a:lnTo>
                  <a:pt x="949" y="7324"/>
                </a:lnTo>
                <a:lnTo>
                  <a:pt x="900" y="7324"/>
                </a:lnTo>
                <a:lnTo>
                  <a:pt x="730" y="7446"/>
                </a:lnTo>
                <a:lnTo>
                  <a:pt x="511" y="7592"/>
                </a:lnTo>
                <a:lnTo>
                  <a:pt x="560" y="7276"/>
                </a:lnTo>
                <a:lnTo>
                  <a:pt x="608" y="6959"/>
                </a:lnTo>
                <a:lnTo>
                  <a:pt x="681" y="6643"/>
                </a:lnTo>
                <a:lnTo>
                  <a:pt x="779" y="6351"/>
                </a:lnTo>
                <a:lnTo>
                  <a:pt x="925" y="6083"/>
                </a:lnTo>
                <a:lnTo>
                  <a:pt x="1119" y="5840"/>
                </a:lnTo>
                <a:lnTo>
                  <a:pt x="1338" y="5597"/>
                </a:lnTo>
                <a:lnTo>
                  <a:pt x="1630" y="5402"/>
                </a:lnTo>
                <a:lnTo>
                  <a:pt x="1776" y="5305"/>
                </a:lnTo>
                <a:lnTo>
                  <a:pt x="1922" y="5232"/>
                </a:lnTo>
                <a:lnTo>
                  <a:pt x="2263" y="5134"/>
                </a:lnTo>
                <a:lnTo>
                  <a:pt x="2604" y="5086"/>
                </a:lnTo>
                <a:lnTo>
                  <a:pt x="2969" y="5061"/>
                </a:lnTo>
                <a:close/>
                <a:moveTo>
                  <a:pt x="15622" y="1631"/>
                </a:moveTo>
                <a:lnTo>
                  <a:pt x="15622" y="2044"/>
                </a:lnTo>
                <a:lnTo>
                  <a:pt x="15597" y="2896"/>
                </a:lnTo>
                <a:lnTo>
                  <a:pt x="15597" y="3310"/>
                </a:lnTo>
                <a:lnTo>
                  <a:pt x="15622" y="3748"/>
                </a:lnTo>
                <a:lnTo>
                  <a:pt x="15622" y="4186"/>
                </a:lnTo>
                <a:lnTo>
                  <a:pt x="15622" y="4648"/>
                </a:lnTo>
                <a:lnTo>
                  <a:pt x="15549" y="5524"/>
                </a:lnTo>
                <a:lnTo>
                  <a:pt x="15524" y="6035"/>
                </a:lnTo>
                <a:lnTo>
                  <a:pt x="15524" y="6521"/>
                </a:lnTo>
                <a:lnTo>
                  <a:pt x="15524" y="7519"/>
                </a:lnTo>
                <a:lnTo>
                  <a:pt x="15524" y="9441"/>
                </a:lnTo>
                <a:lnTo>
                  <a:pt x="15500" y="11364"/>
                </a:lnTo>
                <a:lnTo>
                  <a:pt x="15524" y="12142"/>
                </a:lnTo>
                <a:lnTo>
                  <a:pt x="15403" y="12264"/>
                </a:lnTo>
                <a:lnTo>
                  <a:pt x="15281" y="12386"/>
                </a:lnTo>
                <a:lnTo>
                  <a:pt x="15184" y="12532"/>
                </a:lnTo>
                <a:lnTo>
                  <a:pt x="15111" y="12702"/>
                </a:lnTo>
                <a:lnTo>
                  <a:pt x="14940" y="13018"/>
                </a:lnTo>
                <a:lnTo>
                  <a:pt x="14819" y="13334"/>
                </a:lnTo>
                <a:lnTo>
                  <a:pt x="14624" y="13213"/>
                </a:lnTo>
                <a:lnTo>
                  <a:pt x="14746" y="13018"/>
                </a:lnTo>
                <a:lnTo>
                  <a:pt x="14867" y="12775"/>
                </a:lnTo>
                <a:lnTo>
                  <a:pt x="15013" y="12337"/>
                </a:lnTo>
                <a:lnTo>
                  <a:pt x="15184" y="11948"/>
                </a:lnTo>
                <a:lnTo>
                  <a:pt x="15232" y="11729"/>
                </a:lnTo>
                <a:lnTo>
                  <a:pt x="15281" y="11534"/>
                </a:lnTo>
                <a:lnTo>
                  <a:pt x="15281" y="11485"/>
                </a:lnTo>
                <a:lnTo>
                  <a:pt x="15257" y="11485"/>
                </a:lnTo>
                <a:lnTo>
                  <a:pt x="15184" y="11510"/>
                </a:lnTo>
                <a:lnTo>
                  <a:pt x="15111" y="11558"/>
                </a:lnTo>
                <a:lnTo>
                  <a:pt x="15038" y="11607"/>
                </a:lnTo>
                <a:lnTo>
                  <a:pt x="14989" y="11680"/>
                </a:lnTo>
                <a:lnTo>
                  <a:pt x="14916" y="11850"/>
                </a:lnTo>
                <a:lnTo>
                  <a:pt x="14843" y="11996"/>
                </a:lnTo>
                <a:lnTo>
                  <a:pt x="14527" y="12629"/>
                </a:lnTo>
                <a:lnTo>
                  <a:pt x="14405" y="12824"/>
                </a:lnTo>
                <a:lnTo>
                  <a:pt x="14332" y="13042"/>
                </a:lnTo>
                <a:lnTo>
                  <a:pt x="14016" y="12872"/>
                </a:lnTo>
                <a:lnTo>
                  <a:pt x="14089" y="12799"/>
                </a:lnTo>
                <a:lnTo>
                  <a:pt x="14162" y="12726"/>
                </a:lnTo>
                <a:lnTo>
                  <a:pt x="14259" y="12532"/>
                </a:lnTo>
                <a:lnTo>
                  <a:pt x="14405" y="12118"/>
                </a:lnTo>
                <a:lnTo>
                  <a:pt x="14673" y="11558"/>
                </a:lnTo>
                <a:lnTo>
                  <a:pt x="14965" y="10999"/>
                </a:lnTo>
                <a:lnTo>
                  <a:pt x="14965" y="10974"/>
                </a:lnTo>
                <a:lnTo>
                  <a:pt x="14940" y="10950"/>
                </a:lnTo>
                <a:lnTo>
                  <a:pt x="14794" y="11047"/>
                </a:lnTo>
                <a:lnTo>
                  <a:pt x="14697" y="11145"/>
                </a:lnTo>
                <a:lnTo>
                  <a:pt x="14502" y="11364"/>
                </a:lnTo>
                <a:lnTo>
                  <a:pt x="14332" y="11607"/>
                </a:lnTo>
                <a:lnTo>
                  <a:pt x="14210" y="11875"/>
                </a:lnTo>
                <a:lnTo>
                  <a:pt x="13967" y="12288"/>
                </a:lnTo>
                <a:lnTo>
                  <a:pt x="13870" y="12532"/>
                </a:lnTo>
                <a:lnTo>
                  <a:pt x="13821" y="12653"/>
                </a:lnTo>
                <a:lnTo>
                  <a:pt x="13821" y="12775"/>
                </a:lnTo>
                <a:lnTo>
                  <a:pt x="13626" y="12678"/>
                </a:lnTo>
                <a:lnTo>
                  <a:pt x="13651" y="12605"/>
                </a:lnTo>
                <a:lnTo>
                  <a:pt x="13675" y="12507"/>
                </a:lnTo>
                <a:lnTo>
                  <a:pt x="13724" y="12337"/>
                </a:lnTo>
                <a:lnTo>
                  <a:pt x="13797" y="12167"/>
                </a:lnTo>
                <a:lnTo>
                  <a:pt x="13943" y="11875"/>
                </a:lnTo>
                <a:lnTo>
                  <a:pt x="14064" y="11558"/>
                </a:lnTo>
                <a:lnTo>
                  <a:pt x="14162" y="11218"/>
                </a:lnTo>
                <a:lnTo>
                  <a:pt x="14259" y="10901"/>
                </a:lnTo>
                <a:lnTo>
                  <a:pt x="14405" y="10585"/>
                </a:lnTo>
                <a:lnTo>
                  <a:pt x="14405" y="10561"/>
                </a:lnTo>
                <a:lnTo>
                  <a:pt x="14356" y="10561"/>
                </a:lnTo>
                <a:lnTo>
                  <a:pt x="14259" y="10634"/>
                </a:lnTo>
                <a:lnTo>
                  <a:pt x="14162" y="10731"/>
                </a:lnTo>
                <a:lnTo>
                  <a:pt x="13991" y="10950"/>
                </a:lnTo>
                <a:lnTo>
                  <a:pt x="13870" y="11218"/>
                </a:lnTo>
                <a:lnTo>
                  <a:pt x="13772" y="11461"/>
                </a:lnTo>
                <a:lnTo>
                  <a:pt x="13651" y="11729"/>
                </a:lnTo>
                <a:lnTo>
                  <a:pt x="13505" y="11996"/>
                </a:lnTo>
                <a:lnTo>
                  <a:pt x="13383" y="12264"/>
                </a:lnTo>
                <a:lnTo>
                  <a:pt x="13359" y="12410"/>
                </a:lnTo>
                <a:lnTo>
                  <a:pt x="13334" y="12556"/>
                </a:lnTo>
                <a:lnTo>
                  <a:pt x="12872" y="12337"/>
                </a:lnTo>
                <a:lnTo>
                  <a:pt x="12994" y="12191"/>
                </a:lnTo>
                <a:lnTo>
                  <a:pt x="13115" y="12021"/>
                </a:lnTo>
                <a:lnTo>
                  <a:pt x="13310" y="11607"/>
                </a:lnTo>
                <a:lnTo>
                  <a:pt x="13772" y="10609"/>
                </a:lnTo>
                <a:lnTo>
                  <a:pt x="13772" y="10585"/>
                </a:lnTo>
                <a:lnTo>
                  <a:pt x="13772" y="10561"/>
                </a:lnTo>
                <a:lnTo>
                  <a:pt x="13748" y="10561"/>
                </a:lnTo>
                <a:lnTo>
                  <a:pt x="13724" y="10585"/>
                </a:lnTo>
                <a:lnTo>
                  <a:pt x="13456" y="10999"/>
                </a:lnTo>
                <a:lnTo>
                  <a:pt x="13188" y="11412"/>
                </a:lnTo>
                <a:lnTo>
                  <a:pt x="12945" y="11850"/>
                </a:lnTo>
                <a:lnTo>
                  <a:pt x="12823" y="12069"/>
                </a:lnTo>
                <a:lnTo>
                  <a:pt x="12750" y="12313"/>
                </a:lnTo>
                <a:lnTo>
                  <a:pt x="12361" y="12118"/>
                </a:lnTo>
                <a:lnTo>
                  <a:pt x="12288" y="12094"/>
                </a:lnTo>
                <a:lnTo>
                  <a:pt x="12337" y="11923"/>
                </a:lnTo>
                <a:lnTo>
                  <a:pt x="12458" y="11631"/>
                </a:lnTo>
                <a:lnTo>
                  <a:pt x="12604" y="11339"/>
                </a:lnTo>
                <a:lnTo>
                  <a:pt x="12823" y="10828"/>
                </a:lnTo>
                <a:lnTo>
                  <a:pt x="12945" y="10585"/>
                </a:lnTo>
                <a:lnTo>
                  <a:pt x="13091" y="10342"/>
                </a:lnTo>
                <a:lnTo>
                  <a:pt x="13091" y="10293"/>
                </a:lnTo>
                <a:lnTo>
                  <a:pt x="13067" y="10244"/>
                </a:lnTo>
                <a:lnTo>
                  <a:pt x="12969" y="10244"/>
                </a:lnTo>
                <a:lnTo>
                  <a:pt x="12775" y="10463"/>
                </a:lnTo>
                <a:lnTo>
                  <a:pt x="12604" y="10682"/>
                </a:lnTo>
                <a:lnTo>
                  <a:pt x="12458" y="10926"/>
                </a:lnTo>
                <a:lnTo>
                  <a:pt x="12312" y="11193"/>
                </a:lnTo>
                <a:lnTo>
                  <a:pt x="12118" y="11510"/>
                </a:lnTo>
                <a:lnTo>
                  <a:pt x="12020" y="11729"/>
                </a:lnTo>
                <a:lnTo>
                  <a:pt x="11947" y="11923"/>
                </a:lnTo>
                <a:lnTo>
                  <a:pt x="11655" y="11802"/>
                </a:lnTo>
                <a:lnTo>
                  <a:pt x="11728" y="11631"/>
                </a:lnTo>
                <a:lnTo>
                  <a:pt x="11777" y="11461"/>
                </a:lnTo>
                <a:lnTo>
                  <a:pt x="11874" y="11145"/>
                </a:lnTo>
                <a:lnTo>
                  <a:pt x="12118" y="10658"/>
                </a:lnTo>
                <a:lnTo>
                  <a:pt x="12239" y="10415"/>
                </a:lnTo>
                <a:lnTo>
                  <a:pt x="12385" y="10196"/>
                </a:lnTo>
                <a:lnTo>
                  <a:pt x="12410" y="10171"/>
                </a:lnTo>
                <a:lnTo>
                  <a:pt x="12385" y="10147"/>
                </a:lnTo>
                <a:lnTo>
                  <a:pt x="12361" y="10123"/>
                </a:lnTo>
                <a:lnTo>
                  <a:pt x="12312" y="10147"/>
                </a:lnTo>
                <a:lnTo>
                  <a:pt x="12142" y="10342"/>
                </a:lnTo>
                <a:lnTo>
                  <a:pt x="11972" y="10561"/>
                </a:lnTo>
                <a:lnTo>
                  <a:pt x="11826" y="10780"/>
                </a:lnTo>
                <a:lnTo>
                  <a:pt x="11704" y="11023"/>
                </a:lnTo>
                <a:lnTo>
                  <a:pt x="11534" y="11339"/>
                </a:lnTo>
                <a:lnTo>
                  <a:pt x="11461" y="11510"/>
                </a:lnTo>
                <a:lnTo>
                  <a:pt x="11436" y="11704"/>
                </a:lnTo>
                <a:lnTo>
                  <a:pt x="10974" y="11510"/>
                </a:lnTo>
                <a:lnTo>
                  <a:pt x="11120" y="11120"/>
                </a:lnTo>
                <a:lnTo>
                  <a:pt x="11315" y="10755"/>
                </a:lnTo>
                <a:lnTo>
                  <a:pt x="11534" y="10317"/>
                </a:lnTo>
                <a:lnTo>
                  <a:pt x="11655" y="10123"/>
                </a:lnTo>
                <a:lnTo>
                  <a:pt x="11801" y="9928"/>
                </a:lnTo>
                <a:lnTo>
                  <a:pt x="11801" y="9904"/>
                </a:lnTo>
                <a:lnTo>
                  <a:pt x="11680" y="9952"/>
                </a:lnTo>
                <a:lnTo>
                  <a:pt x="11582" y="10001"/>
                </a:lnTo>
                <a:lnTo>
                  <a:pt x="11485" y="10074"/>
                </a:lnTo>
                <a:lnTo>
                  <a:pt x="11412" y="10171"/>
                </a:lnTo>
                <a:lnTo>
                  <a:pt x="11266" y="10366"/>
                </a:lnTo>
                <a:lnTo>
                  <a:pt x="11144" y="10561"/>
                </a:lnTo>
                <a:lnTo>
                  <a:pt x="10877" y="10974"/>
                </a:lnTo>
                <a:lnTo>
                  <a:pt x="10755" y="11193"/>
                </a:lnTo>
                <a:lnTo>
                  <a:pt x="10706" y="11315"/>
                </a:lnTo>
                <a:lnTo>
                  <a:pt x="10682" y="11437"/>
                </a:lnTo>
                <a:lnTo>
                  <a:pt x="10633" y="11412"/>
                </a:lnTo>
                <a:lnTo>
                  <a:pt x="10244" y="11315"/>
                </a:lnTo>
                <a:lnTo>
                  <a:pt x="10366" y="11023"/>
                </a:lnTo>
                <a:lnTo>
                  <a:pt x="10487" y="10731"/>
                </a:lnTo>
                <a:lnTo>
                  <a:pt x="10731" y="10244"/>
                </a:lnTo>
                <a:lnTo>
                  <a:pt x="10974" y="9782"/>
                </a:lnTo>
                <a:lnTo>
                  <a:pt x="10974" y="9758"/>
                </a:lnTo>
                <a:lnTo>
                  <a:pt x="10950" y="9758"/>
                </a:lnTo>
                <a:lnTo>
                  <a:pt x="10779" y="9928"/>
                </a:lnTo>
                <a:lnTo>
                  <a:pt x="10609" y="10123"/>
                </a:lnTo>
                <a:lnTo>
                  <a:pt x="10487" y="10317"/>
                </a:lnTo>
                <a:lnTo>
                  <a:pt x="10341" y="10536"/>
                </a:lnTo>
                <a:lnTo>
                  <a:pt x="10147" y="10877"/>
                </a:lnTo>
                <a:lnTo>
                  <a:pt x="10049" y="11072"/>
                </a:lnTo>
                <a:lnTo>
                  <a:pt x="9976" y="11266"/>
                </a:lnTo>
                <a:lnTo>
                  <a:pt x="9441" y="11169"/>
                </a:lnTo>
                <a:lnTo>
                  <a:pt x="9611" y="10828"/>
                </a:lnTo>
                <a:lnTo>
                  <a:pt x="9806" y="10463"/>
                </a:lnTo>
                <a:lnTo>
                  <a:pt x="9903" y="10269"/>
                </a:lnTo>
                <a:lnTo>
                  <a:pt x="9903" y="10171"/>
                </a:lnTo>
                <a:lnTo>
                  <a:pt x="9903" y="10074"/>
                </a:lnTo>
                <a:lnTo>
                  <a:pt x="9903" y="10050"/>
                </a:lnTo>
                <a:lnTo>
                  <a:pt x="9879" y="10050"/>
                </a:lnTo>
                <a:lnTo>
                  <a:pt x="9782" y="10098"/>
                </a:lnTo>
                <a:lnTo>
                  <a:pt x="9709" y="10147"/>
                </a:lnTo>
                <a:lnTo>
                  <a:pt x="9563" y="10317"/>
                </a:lnTo>
                <a:lnTo>
                  <a:pt x="9441" y="10488"/>
                </a:lnTo>
                <a:lnTo>
                  <a:pt x="9344" y="10658"/>
                </a:lnTo>
                <a:lnTo>
                  <a:pt x="9198" y="10877"/>
                </a:lnTo>
                <a:lnTo>
                  <a:pt x="9149" y="10999"/>
                </a:lnTo>
                <a:lnTo>
                  <a:pt x="9076" y="11120"/>
                </a:lnTo>
                <a:lnTo>
                  <a:pt x="8930" y="11072"/>
                </a:lnTo>
                <a:lnTo>
                  <a:pt x="8492" y="10974"/>
                </a:lnTo>
                <a:lnTo>
                  <a:pt x="8638" y="10731"/>
                </a:lnTo>
                <a:lnTo>
                  <a:pt x="8930" y="10244"/>
                </a:lnTo>
                <a:lnTo>
                  <a:pt x="9100" y="10025"/>
                </a:lnTo>
                <a:lnTo>
                  <a:pt x="9246" y="9782"/>
                </a:lnTo>
                <a:lnTo>
                  <a:pt x="9271" y="9758"/>
                </a:lnTo>
                <a:lnTo>
                  <a:pt x="9271" y="9733"/>
                </a:lnTo>
                <a:lnTo>
                  <a:pt x="9222" y="9733"/>
                </a:lnTo>
                <a:lnTo>
                  <a:pt x="9027" y="9879"/>
                </a:lnTo>
                <a:lnTo>
                  <a:pt x="8857" y="10025"/>
                </a:lnTo>
                <a:lnTo>
                  <a:pt x="8687" y="10196"/>
                </a:lnTo>
                <a:lnTo>
                  <a:pt x="8565" y="10390"/>
                </a:lnTo>
                <a:lnTo>
                  <a:pt x="8370" y="10634"/>
                </a:lnTo>
                <a:lnTo>
                  <a:pt x="8273" y="10780"/>
                </a:lnTo>
                <a:lnTo>
                  <a:pt x="8200" y="10926"/>
                </a:lnTo>
                <a:lnTo>
                  <a:pt x="7932" y="10853"/>
                </a:lnTo>
                <a:lnTo>
                  <a:pt x="8078" y="10536"/>
                </a:lnTo>
                <a:lnTo>
                  <a:pt x="8273" y="10220"/>
                </a:lnTo>
                <a:lnTo>
                  <a:pt x="8370" y="10074"/>
                </a:lnTo>
                <a:lnTo>
                  <a:pt x="8492" y="9952"/>
                </a:lnTo>
                <a:lnTo>
                  <a:pt x="8492" y="9928"/>
                </a:lnTo>
                <a:lnTo>
                  <a:pt x="8492" y="9904"/>
                </a:lnTo>
                <a:lnTo>
                  <a:pt x="8468" y="9879"/>
                </a:lnTo>
                <a:lnTo>
                  <a:pt x="8443" y="9904"/>
                </a:lnTo>
                <a:lnTo>
                  <a:pt x="8273" y="9977"/>
                </a:lnTo>
                <a:lnTo>
                  <a:pt x="8127" y="10074"/>
                </a:lnTo>
                <a:lnTo>
                  <a:pt x="8005" y="10196"/>
                </a:lnTo>
                <a:lnTo>
                  <a:pt x="7884" y="10342"/>
                </a:lnTo>
                <a:lnTo>
                  <a:pt x="7738" y="10561"/>
                </a:lnTo>
                <a:lnTo>
                  <a:pt x="7616" y="10804"/>
                </a:lnTo>
                <a:lnTo>
                  <a:pt x="7300" y="10731"/>
                </a:lnTo>
                <a:lnTo>
                  <a:pt x="7397" y="10561"/>
                </a:lnTo>
                <a:lnTo>
                  <a:pt x="7495" y="10390"/>
                </a:lnTo>
                <a:lnTo>
                  <a:pt x="7641" y="10123"/>
                </a:lnTo>
                <a:lnTo>
                  <a:pt x="7714" y="9977"/>
                </a:lnTo>
                <a:lnTo>
                  <a:pt x="7714" y="9831"/>
                </a:lnTo>
                <a:lnTo>
                  <a:pt x="7689" y="9831"/>
                </a:lnTo>
                <a:lnTo>
                  <a:pt x="7592" y="9904"/>
                </a:lnTo>
                <a:lnTo>
                  <a:pt x="7470" y="10025"/>
                </a:lnTo>
                <a:lnTo>
                  <a:pt x="7324" y="10293"/>
                </a:lnTo>
                <a:lnTo>
                  <a:pt x="7178" y="10488"/>
                </a:lnTo>
                <a:lnTo>
                  <a:pt x="7105" y="10585"/>
                </a:lnTo>
                <a:lnTo>
                  <a:pt x="7057" y="10682"/>
                </a:lnTo>
                <a:lnTo>
                  <a:pt x="6643" y="10585"/>
                </a:lnTo>
                <a:lnTo>
                  <a:pt x="6692" y="10488"/>
                </a:lnTo>
                <a:lnTo>
                  <a:pt x="6789" y="10293"/>
                </a:lnTo>
                <a:lnTo>
                  <a:pt x="6886" y="10074"/>
                </a:lnTo>
                <a:lnTo>
                  <a:pt x="7057" y="9636"/>
                </a:lnTo>
                <a:lnTo>
                  <a:pt x="7057" y="9612"/>
                </a:lnTo>
                <a:lnTo>
                  <a:pt x="7032" y="9587"/>
                </a:lnTo>
                <a:lnTo>
                  <a:pt x="7008" y="9612"/>
                </a:lnTo>
                <a:lnTo>
                  <a:pt x="6765" y="9904"/>
                </a:lnTo>
                <a:lnTo>
                  <a:pt x="6521" y="10196"/>
                </a:lnTo>
                <a:lnTo>
                  <a:pt x="6400" y="10342"/>
                </a:lnTo>
                <a:lnTo>
                  <a:pt x="6254" y="10512"/>
                </a:lnTo>
                <a:lnTo>
                  <a:pt x="5816" y="10463"/>
                </a:lnTo>
                <a:lnTo>
                  <a:pt x="5889" y="10244"/>
                </a:lnTo>
                <a:lnTo>
                  <a:pt x="6010" y="10050"/>
                </a:lnTo>
                <a:lnTo>
                  <a:pt x="6205" y="9806"/>
                </a:lnTo>
                <a:lnTo>
                  <a:pt x="6278" y="9685"/>
                </a:lnTo>
                <a:lnTo>
                  <a:pt x="6302" y="9612"/>
                </a:lnTo>
                <a:lnTo>
                  <a:pt x="6327" y="9539"/>
                </a:lnTo>
                <a:lnTo>
                  <a:pt x="6302" y="9514"/>
                </a:lnTo>
                <a:lnTo>
                  <a:pt x="6205" y="9514"/>
                </a:lnTo>
                <a:lnTo>
                  <a:pt x="6132" y="9539"/>
                </a:lnTo>
                <a:lnTo>
                  <a:pt x="5986" y="9660"/>
                </a:lnTo>
                <a:lnTo>
                  <a:pt x="5864" y="9782"/>
                </a:lnTo>
                <a:lnTo>
                  <a:pt x="5767" y="9928"/>
                </a:lnTo>
                <a:lnTo>
                  <a:pt x="5597" y="10171"/>
                </a:lnTo>
                <a:lnTo>
                  <a:pt x="5524" y="10293"/>
                </a:lnTo>
                <a:lnTo>
                  <a:pt x="5475" y="10439"/>
                </a:lnTo>
                <a:lnTo>
                  <a:pt x="5256" y="10463"/>
                </a:lnTo>
                <a:lnTo>
                  <a:pt x="5061" y="10488"/>
                </a:lnTo>
                <a:lnTo>
                  <a:pt x="5183" y="10220"/>
                </a:lnTo>
                <a:lnTo>
                  <a:pt x="5378" y="9855"/>
                </a:lnTo>
                <a:lnTo>
                  <a:pt x="5475" y="9660"/>
                </a:lnTo>
                <a:lnTo>
                  <a:pt x="5597" y="9490"/>
                </a:lnTo>
                <a:lnTo>
                  <a:pt x="5378" y="9636"/>
                </a:lnTo>
                <a:lnTo>
                  <a:pt x="5183" y="9806"/>
                </a:lnTo>
                <a:lnTo>
                  <a:pt x="4988" y="10025"/>
                </a:lnTo>
                <a:lnTo>
                  <a:pt x="4818" y="10244"/>
                </a:lnTo>
                <a:lnTo>
                  <a:pt x="4818" y="8979"/>
                </a:lnTo>
                <a:lnTo>
                  <a:pt x="4794" y="7714"/>
                </a:lnTo>
                <a:lnTo>
                  <a:pt x="4794" y="6254"/>
                </a:lnTo>
                <a:lnTo>
                  <a:pt x="4794" y="5718"/>
                </a:lnTo>
                <a:lnTo>
                  <a:pt x="4794" y="5426"/>
                </a:lnTo>
                <a:lnTo>
                  <a:pt x="4769" y="5159"/>
                </a:lnTo>
                <a:lnTo>
                  <a:pt x="5086" y="5159"/>
                </a:lnTo>
                <a:lnTo>
                  <a:pt x="5986" y="5134"/>
                </a:lnTo>
                <a:lnTo>
                  <a:pt x="6886" y="5086"/>
                </a:lnTo>
                <a:lnTo>
                  <a:pt x="7349" y="5037"/>
                </a:lnTo>
                <a:lnTo>
                  <a:pt x="7835" y="4988"/>
                </a:lnTo>
                <a:lnTo>
                  <a:pt x="8297" y="4916"/>
                </a:lnTo>
                <a:lnTo>
                  <a:pt x="8784" y="4843"/>
                </a:lnTo>
                <a:lnTo>
                  <a:pt x="9709" y="4624"/>
                </a:lnTo>
                <a:lnTo>
                  <a:pt x="10633" y="4356"/>
                </a:lnTo>
                <a:lnTo>
                  <a:pt x="11071" y="4210"/>
                </a:lnTo>
                <a:lnTo>
                  <a:pt x="11509" y="4040"/>
                </a:lnTo>
                <a:lnTo>
                  <a:pt x="11923" y="3869"/>
                </a:lnTo>
                <a:lnTo>
                  <a:pt x="12361" y="3675"/>
                </a:lnTo>
                <a:lnTo>
                  <a:pt x="13188" y="3261"/>
                </a:lnTo>
                <a:lnTo>
                  <a:pt x="14016" y="2823"/>
                </a:lnTo>
                <a:lnTo>
                  <a:pt x="14308" y="2653"/>
                </a:lnTo>
                <a:lnTo>
                  <a:pt x="14575" y="2458"/>
                </a:lnTo>
                <a:lnTo>
                  <a:pt x="15111" y="2044"/>
                </a:lnTo>
                <a:lnTo>
                  <a:pt x="15354" y="1850"/>
                </a:lnTo>
                <a:lnTo>
                  <a:pt x="15500" y="1752"/>
                </a:lnTo>
                <a:lnTo>
                  <a:pt x="15622" y="1631"/>
                </a:lnTo>
                <a:close/>
                <a:moveTo>
                  <a:pt x="15524" y="12605"/>
                </a:moveTo>
                <a:lnTo>
                  <a:pt x="15549" y="13164"/>
                </a:lnTo>
                <a:lnTo>
                  <a:pt x="15476" y="13164"/>
                </a:lnTo>
                <a:lnTo>
                  <a:pt x="15427" y="13213"/>
                </a:lnTo>
                <a:lnTo>
                  <a:pt x="15305" y="13286"/>
                </a:lnTo>
                <a:lnTo>
                  <a:pt x="15232" y="13432"/>
                </a:lnTo>
                <a:lnTo>
                  <a:pt x="15135" y="13578"/>
                </a:lnTo>
                <a:lnTo>
                  <a:pt x="15111" y="13529"/>
                </a:lnTo>
                <a:lnTo>
                  <a:pt x="15257" y="13213"/>
                </a:lnTo>
                <a:lnTo>
                  <a:pt x="15403" y="12872"/>
                </a:lnTo>
                <a:lnTo>
                  <a:pt x="15524" y="12605"/>
                </a:lnTo>
                <a:close/>
                <a:moveTo>
                  <a:pt x="15549" y="13359"/>
                </a:moveTo>
                <a:lnTo>
                  <a:pt x="15573" y="13943"/>
                </a:lnTo>
                <a:lnTo>
                  <a:pt x="15354" y="13748"/>
                </a:lnTo>
                <a:lnTo>
                  <a:pt x="15451" y="13553"/>
                </a:lnTo>
                <a:lnTo>
                  <a:pt x="15549" y="13359"/>
                </a:lnTo>
                <a:close/>
                <a:moveTo>
                  <a:pt x="16692" y="463"/>
                </a:moveTo>
                <a:lnTo>
                  <a:pt x="16789" y="487"/>
                </a:lnTo>
                <a:lnTo>
                  <a:pt x="16862" y="536"/>
                </a:lnTo>
                <a:lnTo>
                  <a:pt x="16935" y="633"/>
                </a:lnTo>
                <a:lnTo>
                  <a:pt x="16984" y="730"/>
                </a:lnTo>
                <a:lnTo>
                  <a:pt x="17033" y="852"/>
                </a:lnTo>
                <a:lnTo>
                  <a:pt x="17081" y="1047"/>
                </a:lnTo>
                <a:lnTo>
                  <a:pt x="17130" y="1314"/>
                </a:lnTo>
                <a:lnTo>
                  <a:pt x="17154" y="1582"/>
                </a:lnTo>
                <a:lnTo>
                  <a:pt x="17179" y="2142"/>
                </a:lnTo>
                <a:lnTo>
                  <a:pt x="17106" y="3237"/>
                </a:lnTo>
                <a:lnTo>
                  <a:pt x="17081" y="4380"/>
                </a:lnTo>
                <a:lnTo>
                  <a:pt x="17081" y="5499"/>
                </a:lnTo>
                <a:lnTo>
                  <a:pt x="17154" y="7738"/>
                </a:lnTo>
                <a:lnTo>
                  <a:pt x="17203" y="9928"/>
                </a:lnTo>
                <a:lnTo>
                  <a:pt x="17203" y="12094"/>
                </a:lnTo>
                <a:lnTo>
                  <a:pt x="17179" y="13213"/>
                </a:lnTo>
                <a:lnTo>
                  <a:pt x="17130" y="13748"/>
                </a:lnTo>
                <a:lnTo>
                  <a:pt x="17081" y="14283"/>
                </a:lnTo>
                <a:lnTo>
                  <a:pt x="17033" y="14502"/>
                </a:lnTo>
                <a:lnTo>
                  <a:pt x="16984" y="14746"/>
                </a:lnTo>
                <a:lnTo>
                  <a:pt x="16935" y="14867"/>
                </a:lnTo>
                <a:lnTo>
                  <a:pt x="16887" y="14965"/>
                </a:lnTo>
                <a:lnTo>
                  <a:pt x="16814" y="15038"/>
                </a:lnTo>
                <a:lnTo>
                  <a:pt x="16716" y="15111"/>
                </a:lnTo>
                <a:lnTo>
                  <a:pt x="16643" y="15111"/>
                </a:lnTo>
                <a:lnTo>
                  <a:pt x="16570" y="15086"/>
                </a:lnTo>
                <a:lnTo>
                  <a:pt x="16449" y="15038"/>
                </a:lnTo>
                <a:lnTo>
                  <a:pt x="16327" y="14916"/>
                </a:lnTo>
                <a:lnTo>
                  <a:pt x="16205" y="14794"/>
                </a:lnTo>
                <a:lnTo>
                  <a:pt x="16205" y="13991"/>
                </a:lnTo>
                <a:lnTo>
                  <a:pt x="16181" y="13188"/>
                </a:lnTo>
                <a:lnTo>
                  <a:pt x="16132" y="12361"/>
                </a:lnTo>
                <a:lnTo>
                  <a:pt x="16132" y="11558"/>
                </a:lnTo>
                <a:lnTo>
                  <a:pt x="16132" y="9636"/>
                </a:lnTo>
                <a:lnTo>
                  <a:pt x="16132" y="7714"/>
                </a:lnTo>
                <a:lnTo>
                  <a:pt x="16132" y="6789"/>
                </a:lnTo>
                <a:lnTo>
                  <a:pt x="16132" y="6327"/>
                </a:lnTo>
                <a:lnTo>
                  <a:pt x="16132" y="5864"/>
                </a:lnTo>
                <a:lnTo>
                  <a:pt x="16205" y="4988"/>
                </a:lnTo>
                <a:lnTo>
                  <a:pt x="16230" y="4551"/>
                </a:lnTo>
                <a:lnTo>
                  <a:pt x="16205" y="4113"/>
                </a:lnTo>
                <a:lnTo>
                  <a:pt x="16181" y="3237"/>
                </a:lnTo>
                <a:lnTo>
                  <a:pt x="16157" y="2799"/>
                </a:lnTo>
                <a:lnTo>
                  <a:pt x="16181" y="2361"/>
                </a:lnTo>
                <a:lnTo>
                  <a:pt x="16205" y="1558"/>
                </a:lnTo>
                <a:lnTo>
                  <a:pt x="16181" y="1144"/>
                </a:lnTo>
                <a:lnTo>
                  <a:pt x="16181" y="755"/>
                </a:lnTo>
                <a:lnTo>
                  <a:pt x="16254" y="657"/>
                </a:lnTo>
                <a:lnTo>
                  <a:pt x="16351" y="584"/>
                </a:lnTo>
                <a:lnTo>
                  <a:pt x="16570" y="487"/>
                </a:lnTo>
                <a:lnTo>
                  <a:pt x="16692" y="463"/>
                </a:lnTo>
                <a:close/>
                <a:moveTo>
                  <a:pt x="5597" y="10950"/>
                </a:moveTo>
                <a:lnTo>
                  <a:pt x="5597" y="11023"/>
                </a:lnTo>
                <a:lnTo>
                  <a:pt x="5621" y="11096"/>
                </a:lnTo>
                <a:lnTo>
                  <a:pt x="5694" y="11218"/>
                </a:lnTo>
                <a:lnTo>
                  <a:pt x="5743" y="11364"/>
                </a:lnTo>
                <a:lnTo>
                  <a:pt x="5767" y="11704"/>
                </a:lnTo>
                <a:lnTo>
                  <a:pt x="5791" y="12045"/>
                </a:lnTo>
                <a:lnTo>
                  <a:pt x="5816" y="12215"/>
                </a:lnTo>
                <a:lnTo>
                  <a:pt x="5840" y="12361"/>
                </a:lnTo>
                <a:lnTo>
                  <a:pt x="5864" y="12483"/>
                </a:lnTo>
                <a:lnTo>
                  <a:pt x="5548" y="12459"/>
                </a:lnTo>
                <a:lnTo>
                  <a:pt x="5207" y="12483"/>
                </a:lnTo>
                <a:lnTo>
                  <a:pt x="4988" y="12507"/>
                </a:lnTo>
                <a:lnTo>
                  <a:pt x="4745" y="12532"/>
                </a:lnTo>
                <a:lnTo>
                  <a:pt x="4502" y="12605"/>
                </a:lnTo>
                <a:lnTo>
                  <a:pt x="4404" y="12653"/>
                </a:lnTo>
                <a:lnTo>
                  <a:pt x="4307" y="12702"/>
                </a:lnTo>
                <a:lnTo>
                  <a:pt x="4258" y="12775"/>
                </a:lnTo>
                <a:lnTo>
                  <a:pt x="4210" y="12848"/>
                </a:lnTo>
                <a:lnTo>
                  <a:pt x="4210" y="12945"/>
                </a:lnTo>
                <a:lnTo>
                  <a:pt x="4258" y="13018"/>
                </a:lnTo>
                <a:lnTo>
                  <a:pt x="4356" y="13067"/>
                </a:lnTo>
                <a:lnTo>
                  <a:pt x="4453" y="13115"/>
                </a:lnTo>
                <a:lnTo>
                  <a:pt x="4623" y="13164"/>
                </a:lnTo>
                <a:lnTo>
                  <a:pt x="4842" y="13188"/>
                </a:lnTo>
                <a:lnTo>
                  <a:pt x="5037" y="13188"/>
                </a:lnTo>
                <a:lnTo>
                  <a:pt x="5475" y="13140"/>
                </a:lnTo>
                <a:lnTo>
                  <a:pt x="5670" y="13140"/>
                </a:lnTo>
                <a:lnTo>
                  <a:pt x="5864" y="13188"/>
                </a:lnTo>
                <a:lnTo>
                  <a:pt x="6035" y="13188"/>
                </a:lnTo>
                <a:lnTo>
                  <a:pt x="6205" y="13967"/>
                </a:lnTo>
                <a:lnTo>
                  <a:pt x="5572" y="13991"/>
                </a:lnTo>
                <a:lnTo>
                  <a:pt x="5183" y="13991"/>
                </a:lnTo>
                <a:lnTo>
                  <a:pt x="4988" y="14040"/>
                </a:lnTo>
                <a:lnTo>
                  <a:pt x="4891" y="14064"/>
                </a:lnTo>
                <a:lnTo>
                  <a:pt x="4794" y="14113"/>
                </a:lnTo>
                <a:lnTo>
                  <a:pt x="4745" y="14186"/>
                </a:lnTo>
                <a:lnTo>
                  <a:pt x="4696" y="14283"/>
                </a:lnTo>
                <a:lnTo>
                  <a:pt x="4696" y="14381"/>
                </a:lnTo>
                <a:lnTo>
                  <a:pt x="4721" y="14429"/>
                </a:lnTo>
                <a:lnTo>
                  <a:pt x="4769" y="14454"/>
                </a:lnTo>
                <a:lnTo>
                  <a:pt x="4915" y="14575"/>
                </a:lnTo>
                <a:lnTo>
                  <a:pt x="5110" y="14624"/>
                </a:lnTo>
                <a:lnTo>
                  <a:pt x="5305" y="14673"/>
                </a:lnTo>
                <a:lnTo>
                  <a:pt x="5499" y="14697"/>
                </a:lnTo>
                <a:lnTo>
                  <a:pt x="6327" y="14697"/>
                </a:lnTo>
                <a:lnTo>
                  <a:pt x="6473" y="15378"/>
                </a:lnTo>
                <a:lnTo>
                  <a:pt x="6010" y="15403"/>
                </a:lnTo>
                <a:lnTo>
                  <a:pt x="5645" y="15403"/>
                </a:lnTo>
                <a:lnTo>
                  <a:pt x="5475" y="15427"/>
                </a:lnTo>
                <a:lnTo>
                  <a:pt x="5305" y="15500"/>
                </a:lnTo>
                <a:lnTo>
                  <a:pt x="5256" y="15549"/>
                </a:lnTo>
                <a:lnTo>
                  <a:pt x="5207" y="15597"/>
                </a:lnTo>
                <a:lnTo>
                  <a:pt x="5183" y="15670"/>
                </a:lnTo>
                <a:lnTo>
                  <a:pt x="5183" y="15743"/>
                </a:lnTo>
                <a:lnTo>
                  <a:pt x="5183" y="15816"/>
                </a:lnTo>
                <a:lnTo>
                  <a:pt x="5207" y="15889"/>
                </a:lnTo>
                <a:lnTo>
                  <a:pt x="5256" y="15938"/>
                </a:lnTo>
                <a:lnTo>
                  <a:pt x="5305" y="15987"/>
                </a:lnTo>
                <a:lnTo>
                  <a:pt x="5475" y="16035"/>
                </a:lnTo>
                <a:lnTo>
                  <a:pt x="5645" y="16060"/>
                </a:lnTo>
                <a:lnTo>
                  <a:pt x="6010" y="16084"/>
                </a:lnTo>
                <a:lnTo>
                  <a:pt x="6278" y="16108"/>
                </a:lnTo>
                <a:lnTo>
                  <a:pt x="6448" y="16108"/>
                </a:lnTo>
                <a:lnTo>
                  <a:pt x="6570" y="16084"/>
                </a:lnTo>
                <a:lnTo>
                  <a:pt x="6619" y="16400"/>
                </a:lnTo>
                <a:lnTo>
                  <a:pt x="6643" y="16692"/>
                </a:lnTo>
                <a:lnTo>
                  <a:pt x="6619" y="16838"/>
                </a:lnTo>
                <a:lnTo>
                  <a:pt x="6594" y="16960"/>
                </a:lnTo>
                <a:lnTo>
                  <a:pt x="6521" y="17057"/>
                </a:lnTo>
                <a:lnTo>
                  <a:pt x="6424" y="17130"/>
                </a:lnTo>
                <a:lnTo>
                  <a:pt x="6327" y="17179"/>
                </a:lnTo>
                <a:lnTo>
                  <a:pt x="6205" y="17228"/>
                </a:lnTo>
                <a:lnTo>
                  <a:pt x="5913" y="17252"/>
                </a:lnTo>
                <a:lnTo>
                  <a:pt x="5597" y="17228"/>
                </a:lnTo>
                <a:lnTo>
                  <a:pt x="5305" y="17203"/>
                </a:lnTo>
                <a:lnTo>
                  <a:pt x="4794" y="17130"/>
                </a:lnTo>
                <a:lnTo>
                  <a:pt x="4575" y="17155"/>
                </a:lnTo>
                <a:lnTo>
                  <a:pt x="4307" y="17179"/>
                </a:lnTo>
                <a:lnTo>
                  <a:pt x="4064" y="17203"/>
                </a:lnTo>
                <a:lnTo>
                  <a:pt x="3796" y="17228"/>
                </a:lnTo>
                <a:lnTo>
                  <a:pt x="3553" y="17228"/>
                </a:lnTo>
                <a:lnTo>
                  <a:pt x="3455" y="17203"/>
                </a:lnTo>
                <a:lnTo>
                  <a:pt x="3358" y="17155"/>
                </a:lnTo>
                <a:lnTo>
                  <a:pt x="3261" y="17106"/>
                </a:lnTo>
                <a:lnTo>
                  <a:pt x="3163" y="17033"/>
                </a:lnTo>
                <a:lnTo>
                  <a:pt x="3115" y="16936"/>
                </a:lnTo>
                <a:lnTo>
                  <a:pt x="3042" y="16790"/>
                </a:lnTo>
                <a:lnTo>
                  <a:pt x="2969" y="16571"/>
                </a:lnTo>
                <a:lnTo>
                  <a:pt x="2920" y="16327"/>
                </a:lnTo>
                <a:lnTo>
                  <a:pt x="2847" y="15816"/>
                </a:lnTo>
                <a:lnTo>
                  <a:pt x="2750" y="14819"/>
                </a:lnTo>
                <a:lnTo>
                  <a:pt x="2725" y="14308"/>
                </a:lnTo>
                <a:lnTo>
                  <a:pt x="2677" y="13797"/>
                </a:lnTo>
                <a:lnTo>
                  <a:pt x="2652" y="13286"/>
                </a:lnTo>
                <a:lnTo>
                  <a:pt x="2628" y="12775"/>
                </a:lnTo>
                <a:lnTo>
                  <a:pt x="2506" y="11923"/>
                </a:lnTo>
                <a:lnTo>
                  <a:pt x="2385" y="11047"/>
                </a:lnTo>
                <a:lnTo>
                  <a:pt x="2385" y="11047"/>
                </a:lnTo>
                <a:lnTo>
                  <a:pt x="2823" y="11072"/>
                </a:lnTo>
                <a:lnTo>
                  <a:pt x="3090" y="11072"/>
                </a:lnTo>
                <a:lnTo>
                  <a:pt x="3358" y="11047"/>
                </a:lnTo>
                <a:lnTo>
                  <a:pt x="3407" y="11047"/>
                </a:lnTo>
                <a:lnTo>
                  <a:pt x="3504" y="11023"/>
                </a:lnTo>
                <a:lnTo>
                  <a:pt x="4064" y="10974"/>
                </a:lnTo>
                <a:lnTo>
                  <a:pt x="4331" y="10974"/>
                </a:lnTo>
                <a:lnTo>
                  <a:pt x="4599" y="10999"/>
                </a:lnTo>
                <a:lnTo>
                  <a:pt x="4623" y="11023"/>
                </a:lnTo>
                <a:lnTo>
                  <a:pt x="4672" y="11072"/>
                </a:lnTo>
                <a:lnTo>
                  <a:pt x="4745" y="11096"/>
                </a:lnTo>
                <a:lnTo>
                  <a:pt x="4818" y="11072"/>
                </a:lnTo>
                <a:lnTo>
                  <a:pt x="4867" y="11023"/>
                </a:lnTo>
                <a:lnTo>
                  <a:pt x="4891" y="10974"/>
                </a:lnTo>
                <a:lnTo>
                  <a:pt x="5597" y="10950"/>
                </a:lnTo>
                <a:close/>
                <a:moveTo>
                  <a:pt x="16546" y="0"/>
                </a:moveTo>
                <a:lnTo>
                  <a:pt x="16400" y="49"/>
                </a:lnTo>
                <a:lnTo>
                  <a:pt x="16278" y="122"/>
                </a:lnTo>
                <a:lnTo>
                  <a:pt x="16157" y="195"/>
                </a:lnTo>
                <a:lnTo>
                  <a:pt x="16035" y="292"/>
                </a:lnTo>
                <a:lnTo>
                  <a:pt x="15962" y="414"/>
                </a:lnTo>
                <a:lnTo>
                  <a:pt x="15889" y="414"/>
                </a:lnTo>
                <a:lnTo>
                  <a:pt x="15840" y="438"/>
                </a:lnTo>
                <a:lnTo>
                  <a:pt x="15792" y="487"/>
                </a:lnTo>
                <a:lnTo>
                  <a:pt x="15768" y="560"/>
                </a:lnTo>
                <a:lnTo>
                  <a:pt x="15695" y="803"/>
                </a:lnTo>
                <a:lnTo>
                  <a:pt x="15670" y="1071"/>
                </a:lnTo>
                <a:lnTo>
                  <a:pt x="15597" y="1047"/>
                </a:lnTo>
                <a:lnTo>
                  <a:pt x="15524" y="1071"/>
                </a:lnTo>
                <a:lnTo>
                  <a:pt x="15451" y="1095"/>
                </a:lnTo>
                <a:lnTo>
                  <a:pt x="15403" y="1168"/>
                </a:lnTo>
                <a:lnTo>
                  <a:pt x="15354" y="1266"/>
                </a:lnTo>
                <a:lnTo>
                  <a:pt x="15281" y="1339"/>
                </a:lnTo>
                <a:lnTo>
                  <a:pt x="15111" y="1485"/>
                </a:lnTo>
                <a:lnTo>
                  <a:pt x="14770" y="1728"/>
                </a:lnTo>
                <a:lnTo>
                  <a:pt x="14283" y="2093"/>
                </a:lnTo>
                <a:lnTo>
                  <a:pt x="14040" y="2288"/>
                </a:lnTo>
                <a:lnTo>
                  <a:pt x="13772" y="2434"/>
                </a:lnTo>
                <a:lnTo>
                  <a:pt x="13018" y="2847"/>
                </a:lnTo>
                <a:lnTo>
                  <a:pt x="12264" y="3237"/>
                </a:lnTo>
                <a:lnTo>
                  <a:pt x="11485" y="3577"/>
                </a:lnTo>
                <a:lnTo>
                  <a:pt x="11071" y="3723"/>
                </a:lnTo>
                <a:lnTo>
                  <a:pt x="10682" y="3869"/>
                </a:lnTo>
                <a:lnTo>
                  <a:pt x="9830" y="4137"/>
                </a:lnTo>
                <a:lnTo>
                  <a:pt x="8979" y="4356"/>
                </a:lnTo>
                <a:lnTo>
                  <a:pt x="8103" y="4526"/>
                </a:lnTo>
                <a:lnTo>
                  <a:pt x="7665" y="4575"/>
                </a:lnTo>
                <a:lnTo>
                  <a:pt x="7227" y="4624"/>
                </a:lnTo>
                <a:lnTo>
                  <a:pt x="6570" y="4672"/>
                </a:lnTo>
                <a:lnTo>
                  <a:pt x="5913" y="4697"/>
                </a:lnTo>
                <a:lnTo>
                  <a:pt x="5256" y="4721"/>
                </a:lnTo>
                <a:lnTo>
                  <a:pt x="4623" y="4745"/>
                </a:lnTo>
                <a:lnTo>
                  <a:pt x="4429" y="4697"/>
                </a:lnTo>
                <a:lnTo>
                  <a:pt x="4234" y="4672"/>
                </a:lnTo>
                <a:lnTo>
                  <a:pt x="3869" y="4624"/>
                </a:lnTo>
                <a:lnTo>
                  <a:pt x="3480" y="4648"/>
                </a:lnTo>
                <a:lnTo>
                  <a:pt x="3090" y="4648"/>
                </a:lnTo>
                <a:lnTo>
                  <a:pt x="2652" y="4672"/>
                </a:lnTo>
                <a:lnTo>
                  <a:pt x="2214" y="4721"/>
                </a:lnTo>
                <a:lnTo>
                  <a:pt x="1995" y="4770"/>
                </a:lnTo>
                <a:lnTo>
                  <a:pt x="1801" y="4818"/>
                </a:lnTo>
                <a:lnTo>
                  <a:pt x="1582" y="4916"/>
                </a:lnTo>
                <a:lnTo>
                  <a:pt x="1387" y="5013"/>
                </a:lnTo>
                <a:lnTo>
                  <a:pt x="1192" y="5110"/>
                </a:lnTo>
                <a:lnTo>
                  <a:pt x="1046" y="5232"/>
                </a:lnTo>
                <a:lnTo>
                  <a:pt x="876" y="5378"/>
                </a:lnTo>
                <a:lnTo>
                  <a:pt x="754" y="5524"/>
                </a:lnTo>
                <a:lnTo>
                  <a:pt x="633" y="5670"/>
                </a:lnTo>
                <a:lnTo>
                  <a:pt x="535" y="5840"/>
                </a:lnTo>
                <a:lnTo>
                  <a:pt x="365" y="6205"/>
                </a:lnTo>
                <a:lnTo>
                  <a:pt x="243" y="6570"/>
                </a:lnTo>
                <a:lnTo>
                  <a:pt x="146" y="6959"/>
                </a:lnTo>
                <a:lnTo>
                  <a:pt x="73" y="7373"/>
                </a:lnTo>
                <a:lnTo>
                  <a:pt x="49" y="7762"/>
                </a:lnTo>
                <a:lnTo>
                  <a:pt x="0" y="8200"/>
                </a:lnTo>
                <a:lnTo>
                  <a:pt x="0" y="8614"/>
                </a:lnTo>
                <a:lnTo>
                  <a:pt x="49" y="9028"/>
                </a:lnTo>
                <a:lnTo>
                  <a:pt x="146" y="9417"/>
                </a:lnTo>
                <a:lnTo>
                  <a:pt x="195" y="9612"/>
                </a:lnTo>
                <a:lnTo>
                  <a:pt x="292" y="9806"/>
                </a:lnTo>
                <a:lnTo>
                  <a:pt x="389" y="9977"/>
                </a:lnTo>
                <a:lnTo>
                  <a:pt x="487" y="10147"/>
                </a:lnTo>
                <a:lnTo>
                  <a:pt x="633" y="10293"/>
                </a:lnTo>
                <a:lnTo>
                  <a:pt x="779" y="10439"/>
                </a:lnTo>
                <a:lnTo>
                  <a:pt x="949" y="10585"/>
                </a:lnTo>
                <a:lnTo>
                  <a:pt x="1144" y="10707"/>
                </a:lnTo>
                <a:lnTo>
                  <a:pt x="1363" y="10804"/>
                </a:lnTo>
                <a:lnTo>
                  <a:pt x="1582" y="10901"/>
                </a:lnTo>
                <a:lnTo>
                  <a:pt x="1825" y="10950"/>
                </a:lnTo>
                <a:lnTo>
                  <a:pt x="2068" y="10999"/>
                </a:lnTo>
                <a:lnTo>
                  <a:pt x="2044" y="11242"/>
                </a:lnTo>
                <a:lnTo>
                  <a:pt x="2020" y="11510"/>
                </a:lnTo>
                <a:lnTo>
                  <a:pt x="2044" y="11777"/>
                </a:lnTo>
                <a:lnTo>
                  <a:pt x="2068" y="12021"/>
                </a:lnTo>
                <a:lnTo>
                  <a:pt x="2166" y="12556"/>
                </a:lnTo>
                <a:lnTo>
                  <a:pt x="2190" y="12824"/>
                </a:lnTo>
                <a:lnTo>
                  <a:pt x="2214" y="13067"/>
                </a:lnTo>
                <a:lnTo>
                  <a:pt x="2287" y="14478"/>
                </a:lnTo>
                <a:lnTo>
                  <a:pt x="2336" y="15184"/>
                </a:lnTo>
                <a:lnTo>
                  <a:pt x="2409" y="15914"/>
                </a:lnTo>
                <a:lnTo>
                  <a:pt x="2458" y="16327"/>
                </a:lnTo>
                <a:lnTo>
                  <a:pt x="2506" y="16741"/>
                </a:lnTo>
                <a:lnTo>
                  <a:pt x="2555" y="16960"/>
                </a:lnTo>
                <a:lnTo>
                  <a:pt x="2628" y="17155"/>
                </a:lnTo>
                <a:lnTo>
                  <a:pt x="2725" y="17325"/>
                </a:lnTo>
                <a:lnTo>
                  <a:pt x="2871" y="17495"/>
                </a:lnTo>
                <a:lnTo>
                  <a:pt x="2993" y="17593"/>
                </a:lnTo>
                <a:lnTo>
                  <a:pt x="3090" y="17641"/>
                </a:lnTo>
                <a:lnTo>
                  <a:pt x="3212" y="17714"/>
                </a:lnTo>
                <a:lnTo>
                  <a:pt x="3334" y="17739"/>
                </a:lnTo>
                <a:lnTo>
                  <a:pt x="3601" y="17763"/>
                </a:lnTo>
                <a:lnTo>
                  <a:pt x="3893" y="17763"/>
                </a:lnTo>
                <a:lnTo>
                  <a:pt x="4429" y="17690"/>
                </a:lnTo>
                <a:lnTo>
                  <a:pt x="4696" y="17666"/>
                </a:lnTo>
                <a:lnTo>
                  <a:pt x="4964" y="17666"/>
                </a:lnTo>
                <a:lnTo>
                  <a:pt x="5475" y="17714"/>
                </a:lnTo>
                <a:lnTo>
                  <a:pt x="5743" y="17739"/>
                </a:lnTo>
                <a:lnTo>
                  <a:pt x="6010" y="17763"/>
                </a:lnTo>
                <a:lnTo>
                  <a:pt x="6278" y="17739"/>
                </a:lnTo>
                <a:lnTo>
                  <a:pt x="6521" y="17690"/>
                </a:lnTo>
                <a:lnTo>
                  <a:pt x="6619" y="17641"/>
                </a:lnTo>
                <a:lnTo>
                  <a:pt x="6740" y="17568"/>
                </a:lnTo>
                <a:lnTo>
                  <a:pt x="6838" y="17495"/>
                </a:lnTo>
                <a:lnTo>
                  <a:pt x="6935" y="17398"/>
                </a:lnTo>
                <a:lnTo>
                  <a:pt x="7008" y="17301"/>
                </a:lnTo>
                <a:lnTo>
                  <a:pt x="7057" y="17179"/>
                </a:lnTo>
                <a:lnTo>
                  <a:pt x="7130" y="16960"/>
                </a:lnTo>
                <a:lnTo>
                  <a:pt x="7154" y="16717"/>
                </a:lnTo>
                <a:lnTo>
                  <a:pt x="7154" y="16449"/>
                </a:lnTo>
                <a:lnTo>
                  <a:pt x="7130" y="16181"/>
                </a:lnTo>
                <a:lnTo>
                  <a:pt x="7081" y="15938"/>
                </a:lnTo>
                <a:lnTo>
                  <a:pt x="6984" y="15451"/>
                </a:lnTo>
                <a:lnTo>
                  <a:pt x="6886" y="14770"/>
                </a:lnTo>
                <a:lnTo>
                  <a:pt x="6765" y="14089"/>
                </a:lnTo>
                <a:lnTo>
                  <a:pt x="6497" y="12726"/>
                </a:lnTo>
                <a:lnTo>
                  <a:pt x="6351" y="12167"/>
                </a:lnTo>
                <a:lnTo>
                  <a:pt x="6302" y="11875"/>
                </a:lnTo>
                <a:lnTo>
                  <a:pt x="6254" y="11583"/>
                </a:lnTo>
                <a:lnTo>
                  <a:pt x="6229" y="11291"/>
                </a:lnTo>
                <a:lnTo>
                  <a:pt x="6205" y="11120"/>
                </a:lnTo>
                <a:lnTo>
                  <a:pt x="6181" y="10974"/>
                </a:lnTo>
                <a:lnTo>
                  <a:pt x="6789" y="11096"/>
                </a:lnTo>
                <a:lnTo>
                  <a:pt x="7397" y="11218"/>
                </a:lnTo>
                <a:lnTo>
                  <a:pt x="10341" y="11826"/>
                </a:lnTo>
                <a:lnTo>
                  <a:pt x="10560" y="11875"/>
                </a:lnTo>
                <a:lnTo>
                  <a:pt x="10755" y="11923"/>
                </a:lnTo>
                <a:lnTo>
                  <a:pt x="11169" y="12094"/>
                </a:lnTo>
                <a:lnTo>
                  <a:pt x="11972" y="12459"/>
                </a:lnTo>
                <a:lnTo>
                  <a:pt x="13456" y="13115"/>
                </a:lnTo>
                <a:lnTo>
                  <a:pt x="14040" y="13407"/>
                </a:lnTo>
                <a:lnTo>
                  <a:pt x="14332" y="13553"/>
                </a:lnTo>
                <a:lnTo>
                  <a:pt x="14624" y="13748"/>
                </a:lnTo>
                <a:lnTo>
                  <a:pt x="14892" y="13943"/>
                </a:lnTo>
                <a:lnTo>
                  <a:pt x="15135" y="14162"/>
                </a:lnTo>
                <a:lnTo>
                  <a:pt x="15354" y="14381"/>
                </a:lnTo>
                <a:lnTo>
                  <a:pt x="15549" y="14648"/>
                </a:lnTo>
                <a:lnTo>
                  <a:pt x="15622" y="14721"/>
                </a:lnTo>
                <a:lnTo>
                  <a:pt x="15622" y="14940"/>
                </a:lnTo>
                <a:lnTo>
                  <a:pt x="15646" y="15062"/>
                </a:lnTo>
                <a:lnTo>
                  <a:pt x="15695" y="15159"/>
                </a:lnTo>
                <a:lnTo>
                  <a:pt x="15792" y="15208"/>
                </a:lnTo>
                <a:lnTo>
                  <a:pt x="15889" y="15232"/>
                </a:lnTo>
                <a:lnTo>
                  <a:pt x="16084" y="15427"/>
                </a:lnTo>
                <a:lnTo>
                  <a:pt x="16205" y="15500"/>
                </a:lnTo>
                <a:lnTo>
                  <a:pt x="16303" y="15573"/>
                </a:lnTo>
                <a:lnTo>
                  <a:pt x="16449" y="15622"/>
                </a:lnTo>
                <a:lnTo>
                  <a:pt x="16570" y="15646"/>
                </a:lnTo>
                <a:lnTo>
                  <a:pt x="16716" y="15670"/>
                </a:lnTo>
                <a:lnTo>
                  <a:pt x="16862" y="15646"/>
                </a:lnTo>
                <a:lnTo>
                  <a:pt x="16984" y="15622"/>
                </a:lnTo>
                <a:lnTo>
                  <a:pt x="17081" y="15573"/>
                </a:lnTo>
                <a:lnTo>
                  <a:pt x="17179" y="15500"/>
                </a:lnTo>
                <a:lnTo>
                  <a:pt x="17276" y="15427"/>
                </a:lnTo>
                <a:lnTo>
                  <a:pt x="17349" y="15330"/>
                </a:lnTo>
                <a:lnTo>
                  <a:pt x="17398" y="15232"/>
                </a:lnTo>
                <a:lnTo>
                  <a:pt x="17495" y="14989"/>
                </a:lnTo>
                <a:lnTo>
                  <a:pt x="17568" y="14721"/>
                </a:lnTo>
                <a:lnTo>
                  <a:pt x="17617" y="14478"/>
                </a:lnTo>
                <a:lnTo>
                  <a:pt x="17690" y="14016"/>
                </a:lnTo>
                <a:lnTo>
                  <a:pt x="17714" y="13651"/>
                </a:lnTo>
                <a:lnTo>
                  <a:pt x="17738" y="13261"/>
                </a:lnTo>
                <a:lnTo>
                  <a:pt x="17763" y="12507"/>
                </a:lnTo>
                <a:lnTo>
                  <a:pt x="17714" y="10974"/>
                </a:lnTo>
                <a:lnTo>
                  <a:pt x="17714" y="10123"/>
                </a:lnTo>
                <a:lnTo>
                  <a:pt x="17860" y="10098"/>
                </a:lnTo>
                <a:lnTo>
                  <a:pt x="17982" y="10001"/>
                </a:lnTo>
                <a:lnTo>
                  <a:pt x="18128" y="9904"/>
                </a:lnTo>
                <a:lnTo>
                  <a:pt x="18249" y="9782"/>
                </a:lnTo>
                <a:lnTo>
                  <a:pt x="18493" y="9514"/>
                </a:lnTo>
                <a:lnTo>
                  <a:pt x="18687" y="9271"/>
                </a:lnTo>
                <a:lnTo>
                  <a:pt x="18785" y="9101"/>
                </a:lnTo>
                <a:lnTo>
                  <a:pt x="18858" y="8906"/>
                </a:lnTo>
                <a:lnTo>
                  <a:pt x="18906" y="8711"/>
                </a:lnTo>
                <a:lnTo>
                  <a:pt x="18931" y="8517"/>
                </a:lnTo>
                <a:lnTo>
                  <a:pt x="18955" y="8103"/>
                </a:lnTo>
                <a:lnTo>
                  <a:pt x="18955" y="7714"/>
                </a:lnTo>
                <a:lnTo>
                  <a:pt x="18931" y="7373"/>
                </a:lnTo>
                <a:lnTo>
                  <a:pt x="18858" y="7057"/>
                </a:lnTo>
                <a:lnTo>
                  <a:pt x="18760" y="6740"/>
                </a:lnTo>
                <a:lnTo>
                  <a:pt x="18614" y="6448"/>
                </a:lnTo>
                <a:lnTo>
                  <a:pt x="18541" y="6327"/>
                </a:lnTo>
                <a:lnTo>
                  <a:pt x="18420" y="6205"/>
                </a:lnTo>
                <a:lnTo>
                  <a:pt x="18322" y="6083"/>
                </a:lnTo>
                <a:lnTo>
                  <a:pt x="18201" y="5986"/>
                </a:lnTo>
                <a:lnTo>
                  <a:pt x="18055" y="5889"/>
                </a:lnTo>
                <a:lnTo>
                  <a:pt x="17909" y="5840"/>
                </a:lnTo>
                <a:lnTo>
                  <a:pt x="17763" y="5767"/>
                </a:lnTo>
                <a:lnTo>
                  <a:pt x="17592" y="5743"/>
                </a:lnTo>
                <a:lnTo>
                  <a:pt x="17568" y="4697"/>
                </a:lnTo>
                <a:lnTo>
                  <a:pt x="17592" y="3942"/>
                </a:lnTo>
                <a:lnTo>
                  <a:pt x="17617" y="3164"/>
                </a:lnTo>
                <a:lnTo>
                  <a:pt x="17641" y="2409"/>
                </a:lnTo>
                <a:lnTo>
                  <a:pt x="17641" y="1631"/>
                </a:lnTo>
                <a:lnTo>
                  <a:pt x="17617" y="1193"/>
                </a:lnTo>
                <a:lnTo>
                  <a:pt x="17592" y="949"/>
                </a:lnTo>
                <a:lnTo>
                  <a:pt x="17519" y="730"/>
                </a:lnTo>
                <a:lnTo>
                  <a:pt x="17446" y="511"/>
                </a:lnTo>
                <a:lnTo>
                  <a:pt x="17325" y="317"/>
                </a:lnTo>
                <a:lnTo>
                  <a:pt x="17252" y="219"/>
                </a:lnTo>
                <a:lnTo>
                  <a:pt x="17179" y="146"/>
                </a:lnTo>
                <a:lnTo>
                  <a:pt x="17081" y="98"/>
                </a:lnTo>
                <a:lnTo>
                  <a:pt x="16984" y="49"/>
                </a:lnTo>
                <a:lnTo>
                  <a:pt x="168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1"/>
          <p:cNvSpPr/>
          <p:nvPr/>
        </p:nvSpPr>
        <p:spPr>
          <a:xfrm>
            <a:off x="4200149" y="2197856"/>
            <a:ext cx="251383" cy="274466"/>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1"/>
          <p:cNvSpPr/>
          <p:nvPr/>
        </p:nvSpPr>
        <p:spPr>
          <a:xfrm>
            <a:off x="4673991" y="2611550"/>
            <a:ext cx="213059" cy="356871"/>
          </a:xfrm>
          <a:custGeom>
            <a:avLst/>
            <a:gdLst/>
            <a:ahLst/>
            <a:cxnLst/>
            <a:rect l="l" t="t" r="r" b="b"/>
            <a:pathLst>
              <a:path w="12581" h="21073" extrusionOk="0">
                <a:moveTo>
                  <a:pt x="6108" y="1217"/>
                </a:moveTo>
                <a:lnTo>
                  <a:pt x="5889" y="1241"/>
                </a:lnTo>
                <a:lnTo>
                  <a:pt x="5694" y="1314"/>
                </a:lnTo>
                <a:lnTo>
                  <a:pt x="5621" y="1339"/>
                </a:lnTo>
                <a:lnTo>
                  <a:pt x="5548" y="1412"/>
                </a:lnTo>
                <a:lnTo>
                  <a:pt x="5500" y="1485"/>
                </a:lnTo>
                <a:lnTo>
                  <a:pt x="5475" y="1558"/>
                </a:lnTo>
                <a:lnTo>
                  <a:pt x="5500" y="1631"/>
                </a:lnTo>
                <a:lnTo>
                  <a:pt x="5548" y="1704"/>
                </a:lnTo>
                <a:lnTo>
                  <a:pt x="5597" y="1752"/>
                </a:lnTo>
                <a:lnTo>
                  <a:pt x="5670" y="1801"/>
                </a:lnTo>
                <a:lnTo>
                  <a:pt x="5816" y="1850"/>
                </a:lnTo>
                <a:lnTo>
                  <a:pt x="5986" y="1874"/>
                </a:lnTo>
                <a:lnTo>
                  <a:pt x="6132" y="1898"/>
                </a:lnTo>
                <a:lnTo>
                  <a:pt x="6497" y="1923"/>
                </a:lnTo>
                <a:lnTo>
                  <a:pt x="6862" y="1923"/>
                </a:lnTo>
                <a:lnTo>
                  <a:pt x="6984" y="1898"/>
                </a:lnTo>
                <a:lnTo>
                  <a:pt x="7057" y="1850"/>
                </a:lnTo>
                <a:lnTo>
                  <a:pt x="7130" y="1777"/>
                </a:lnTo>
                <a:lnTo>
                  <a:pt x="7179" y="1679"/>
                </a:lnTo>
                <a:lnTo>
                  <a:pt x="7179" y="1582"/>
                </a:lnTo>
                <a:lnTo>
                  <a:pt x="7154" y="1485"/>
                </a:lnTo>
                <a:lnTo>
                  <a:pt x="7106" y="1412"/>
                </a:lnTo>
                <a:lnTo>
                  <a:pt x="7033" y="1339"/>
                </a:lnTo>
                <a:lnTo>
                  <a:pt x="6935" y="1290"/>
                </a:lnTo>
                <a:lnTo>
                  <a:pt x="6862" y="1241"/>
                </a:lnTo>
                <a:lnTo>
                  <a:pt x="6668" y="1217"/>
                </a:lnTo>
                <a:close/>
                <a:moveTo>
                  <a:pt x="11948" y="1485"/>
                </a:moveTo>
                <a:lnTo>
                  <a:pt x="12021" y="1850"/>
                </a:lnTo>
                <a:lnTo>
                  <a:pt x="12061" y="2174"/>
                </a:lnTo>
                <a:lnTo>
                  <a:pt x="12045" y="2142"/>
                </a:lnTo>
                <a:lnTo>
                  <a:pt x="12021" y="2093"/>
                </a:lnTo>
                <a:lnTo>
                  <a:pt x="11948" y="2044"/>
                </a:lnTo>
                <a:lnTo>
                  <a:pt x="11875" y="2044"/>
                </a:lnTo>
                <a:lnTo>
                  <a:pt x="11559" y="2190"/>
                </a:lnTo>
                <a:lnTo>
                  <a:pt x="11267" y="2361"/>
                </a:lnTo>
                <a:lnTo>
                  <a:pt x="11048" y="2507"/>
                </a:lnTo>
                <a:lnTo>
                  <a:pt x="10829" y="2653"/>
                </a:lnTo>
                <a:lnTo>
                  <a:pt x="10220" y="2653"/>
                </a:lnTo>
                <a:lnTo>
                  <a:pt x="9612" y="2628"/>
                </a:lnTo>
                <a:lnTo>
                  <a:pt x="9636" y="2628"/>
                </a:lnTo>
                <a:lnTo>
                  <a:pt x="10342" y="2288"/>
                </a:lnTo>
                <a:lnTo>
                  <a:pt x="11072" y="1996"/>
                </a:lnTo>
                <a:lnTo>
                  <a:pt x="11291" y="1898"/>
                </a:lnTo>
                <a:lnTo>
                  <a:pt x="11534" y="1777"/>
                </a:lnTo>
                <a:lnTo>
                  <a:pt x="11753" y="1655"/>
                </a:lnTo>
                <a:lnTo>
                  <a:pt x="11948" y="1485"/>
                </a:lnTo>
                <a:close/>
                <a:moveTo>
                  <a:pt x="12070" y="2239"/>
                </a:moveTo>
                <a:lnTo>
                  <a:pt x="12070" y="2653"/>
                </a:lnTo>
                <a:lnTo>
                  <a:pt x="12070" y="3042"/>
                </a:lnTo>
                <a:lnTo>
                  <a:pt x="11948" y="3042"/>
                </a:lnTo>
                <a:lnTo>
                  <a:pt x="11826" y="3091"/>
                </a:lnTo>
                <a:lnTo>
                  <a:pt x="11583" y="3212"/>
                </a:lnTo>
                <a:lnTo>
                  <a:pt x="11145" y="3456"/>
                </a:lnTo>
                <a:lnTo>
                  <a:pt x="11169" y="2993"/>
                </a:lnTo>
                <a:lnTo>
                  <a:pt x="11194" y="2896"/>
                </a:lnTo>
                <a:lnTo>
                  <a:pt x="11194" y="2774"/>
                </a:lnTo>
                <a:lnTo>
                  <a:pt x="11291" y="2726"/>
                </a:lnTo>
                <a:lnTo>
                  <a:pt x="11656" y="2531"/>
                </a:lnTo>
                <a:lnTo>
                  <a:pt x="11997" y="2336"/>
                </a:lnTo>
                <a:lnTo>
                  <a:pt x="12045" y="2263"/>
                </a:lnTo>
                <a:lnTo>
                  <a:pt x="12070" y="2239"/>
                </a:lnTo>
                <a:close/>
                <a:moveTo>
                  <a:pt x="12045" y="3334"/>
                </a:moveTo>
                <a:lnTo>
                  <a:pt x="11997" y="3918"/>
                </a:lnTo>
                <a:lnTo>
                  <a:pt x="11972" y="4015"/>
                </a:lnTo>
                <a:lnTo>
                  <a:pt x="11705" y="4161"/>
                </a:lnTo>
                <a:lnTo>
                  <a:pt x="11413" y="4307"/>
                </a:lnTo>
                <a:lnTo>
                  <a:pt x="11121" y="4429"/>
                </a:lnTo>
                <a:lnTo>
                  <a:pt x="11145" y="3772"/>
                </a:lnTo>
                <a:lnTo>
                  <a:pt x="11388" y="3675"/>
                </a:lnTo>
                <a:lnTo>
                  <a:pt x="11607" y="3553"/>
                </a:lnTo>
                <a:lnTo>
                  <a:pt x="11826" y="3456"/>
                </a:lnTo>
                <a:lnTo>
                  <a:pt x="11924" y="3407"/>
                </a:lnTo>
                <a:lnTo>
                  <a:pt x="12045" y="3334"/>
                </a:lnTo>
                <a:close/>
                <a:moveTo>
                  <a:pt x="11972" y="4405"/>
                </a:moveTo>
                <a:lnTo>
                  <a:pt x="11948" y="4867"/>
                </a:lnTo>
                <a:lnTo>
                  <a:pt x="11875" y="4891"/>
                </a:lnTo>
                <a:lnTo>
                  <a:pt x="11705" y="5013"/>
                </a:lnTo>
                <a:lnTo>
                  <a:pt x="11510" y="5110"/>
                </a:lnTo>
                <a:lnTo>
                  <a:pt x="11121" y="5281"/>
                </a:lnTo>
                <a:lnTo>
                  <a:pt x="11121" y="4672"/>
                </a:lnTo>
                <a:lnTo>
                  <a:pt x="11315" y="4648"/>
                </a:lnTo>
                <a:lnTo>
                  <a:pt x="11461" y="4599"/>
                </a:lnTo>
                <a:lnTo>
                  <a:pt x="11729" y="4526"/>
                </a:lnTo>
                <a:lnTo>
                  <a:pt x="11972" y="4405"/>
                </a:lnTo>
                <a:close/>
                <a:moveTo>
                  <a:pt x="11948" y="5208"/>
                </a:moveTo>
                <a:lnTo>
                  <a:pt x="11948" y="5646"/>
                </a:lnTo>
                <a:lnTo>
                  <a:pt x="11851" y="5694"/>
                </a:lnTo>
                <a:lnTo>
                  <a:pt x="11753" y="5743"/>
                </a:lnTo>
                <a:lnTo>
                  <a:pt x="11559" y="5865"/>
                </a:lnTo>
                <a:lnTo>
                  <a:pt x="11096" y="6157"/>
                </a:lnTo>
                <a:lnTo>
                  <a:pt x="11096" y="5524"/>
                </a:lnTo>
                <a:lnTo>
                  <a:pt x="11340" y="5475"/>
                </a:lnTo>
                <a:lnTo>
                  <a:pt x="11559" y="5402"/>
                </a:lnTo>
                <a:lnTo>
                  <a:pt x="11753" y="5329"/>
                </a:lnTo>
                <a:lnTo>
                  <a:pt x="11948" y="5208"/>
                </a:lnTo>
                <a:close/>
                <a:moveTo>
                  <a:pt x="11948" y="6059"/>
                </a:moveTo>
                <a:lnTo>
                  <a:pt x="11948" y="6400"/>
                </a:lnTo>
                <a:lnTo>
                  <a:pt x="11948" y="6424"/>
                </a:lnTo>
                <a:lnTo>
                  <a:pt x="11826" y="6473"/>
                </a:lnTo>
                <a:lnTo>
                  <a:pt x="11705" y="6546"/>
                </a:lnTo>
                <a:lnTo>
                  <a:pt x="11461" y="6716"/>
                </a:lnTo>
                <a:lnTo>
                  <a:pt x="11096" y="6911"/>
                </a:lnTo>
                <a:lnTo>
                  <a:pt x="11096" y="6351"/>
                </a:lnTo>
                <a:lnTo>
                  <a:pt x="11364" y="6303"/>
                </a:lnTo>
                <a:lnTo>
                  <a:pt x="11607" y="6205"/>
                </a:lnTo>
                <a:lnTo>
                  <a:pt x="11948" y="6059"/>
                </a:lnTo>
                <a:close/>
                <a:moveTo>
                  <a:pt x="11948" y="6741"/>
                </a:moveTo>
                <a:lnTo>
                  <a:pt x="11924" y="7252"/>
                </a:lnTo>
                <a:lnTo>
                  <a:pt x="11729" y="7398"/>
                </a:lnTo>
                <a:lnTo>
                  <a:pt x="11413" y="7617"/>
                </a:lnTo>
                <a:lnTo>
                  <a:pt x="11242" y="7714"/>
                </a:lnTo>
                <a:lnTo>
                  <a:pt x="11096" y="7836"/>
                </a:lnTo>
                <a:lnTo>
                  <a:pt x="11096" y="7203"/>
                </a:lnTo>
                <a:lnTo>
                  <a:pt x="11218" y="7179"/>
                </a:lnTo>
                <a:lnTo>
                  <a:pt x="11315" y="7130"/>
                </a:lnTo>
                <a:lnTo>
                  <a:pt x="11559" y="7008"/>
                </a:lnTo>
                <a:lnTo>
                  <a:pt x="11753" y="6887"/>
                </a:lnTo>
                <a:lnTo>
                  <a:pt x="11948" y="6741"/>
                </a:lnTo>
                <a:close/>
                <a:moveTo>
                  <a:pt x="11924" y="7738"/>
                </a:moveTo>
                <a:lnTo>
                  <a:pt x="11924" y="8103"/>
                </a:lnTo>
                <a:lnTo>
                  <a:pt x="11851" y="8128"/>
                </a:lnTo>
                <a:lnTo>
                  <a:pt x="11705" y="8201"/>
                </a:lnTo>
                <a:lnTo>
                  <a:pt x="11559" y="8274"/>
                </a:lnTo>
                <a:lnTo>
                  <a:pt x="11291" y="8468"/>
                </a:lnTo>
                <a:lnTo>
                  <a:pt x="11096" y="8639"/>
                </a:lnTo>
                <a:lnTo>
                  <a:pt x="11096" y="8176"/>
                </a:lnTo>
                <a:lnTo>
                  <a:pt x="11291" y="8103"/>
                </a:lnTo>
                <a:lnTo>
                  <a:pt x="11486" y="8006"/>
                </a:lnTo>
                <a:lnTo>
                  <a:pt x="11851" y="7787"/>
                </a:lnTo>
                <a:lnTo>
                  <a:pt x="11924" y="7738"/>
                </a:lnTo>
                <a:close/>
                <a:moveTo>
                  <a:pt x="11924" y="8468"/>
                </a:moveTo>
                <a:lnTo>
                  <a:pt x="11924" y="9101"/>
                </a:lnTo>
                <a:lnTo>
                  <a:pt x="11705" y="9247"/>
                </a:lnTo>
                <a:lnTo>
                  <a:pt x="11486" y="9393"/>
                </a:lnTo>
                <a:lnTo>
                  <a:pt x="11291" y="9539"/>
                </a:lnTo>
                <a:lnTo>
                  <a:pt x="11096" y="9685"/>
                </a:lnTo>
                <a:lnTo>
                  <a:pt x="11096" y="8955"/>
                </a:lnTo>
                <a:lnTo>
                  <a:pt x="11169" y="8931"/>
                </a:lnTo>
                <a:lnTo>
                  <a:pt x="11267" y="8906"/>
                </a:lnTo>
                <a:lnTo>
                  <a:pt x="11413" y="8809"/>
                </a:lnTo>
                <a:lnTo>
                  <a:pt x="11680" y="8663"/>
                </a:lnTo>
                <a:lnTo>
                  <a:pt x="11924" y="8468"/>
                </a:lnTo>
                <a:close/>
                <a:moveTo>
                  <a:pt x="11924" y="9539"/>
                </a:moveTo>
                <a:lnTo>
                  <a:pt x="11924" y="9782"/>
                </a:lnTo>
                <a:lnTo>
                  <a:pt x="11851" y="9806"/>
                </a:lnTo>
                <a:lnTo>
                  <a:pt x="11778" y="9831"/>
                </a:lnTo>
                <a:lnTo>
                  <a:pt x="11632" y="9952"/>
                </a:lnTo>
                <a:lnTo>
                  <a:pt x="11510" y="10074"/>
                </a:lnTo>
                <a:lnTo>
                  <a:pt x="11388" y="10171"/>
                </a:lnTo>
                <a:lnTo>
                  <a:pt x="11242" y="10269"/>
                </a:lnTo>
                <a:lnTo>
                  <a:pt x="11169" y="10342"/>
                </a:lnTo>
                <a:lnTo>
                  <a:pt x="11096" y="10415"/>
                </a:lnTo>
                <a:lnTo>
                  <a:pt x="11096" y="9904"/>
                </a:lnTo>
                <a:lnTo>
                  <a:pt x="11218" y="9879"/>
                </a:lnTo>
                <a:lnTo>
                  <a:pt x="11364" y="9831"/>
                </a:lnTo>
                <a:lnTo>
                  <a:pt x="11607" y="9709"/>
                </a:lnTo>
                <a:lnTo>
                  <a:pt x="11924" y="9539"/>
                </a:lnTo>
                <a:close/>
                <a:moveTo>
                  <a:pt x="11924" y="10220"/>
                </a:moveTo>
                <a:lnTo>
                  <a:pt x="11924" y="10658"/>
                </a:lnTo>
                <a:lnTo>
                  <a:pt x="11753" y="10755"/>
                </a:lnTo>
                <a:lnTo>
                  <a:pt x="11583" y="10853"/>
                </a:lnTo>
                <a:lnTo>
                  <a:pt x="11340" y="10999"/>
                </a:lnTo>
                <a:lnTo>
                  <a:pt x="11096" y="11145"/>
                </a:lnTo>
                <a:lnTo>
                  <a:pt x="11096" y="10536"/>
                </a:lnTo>
                <a:lnTo>
                  <a:pt x="11145" y="10585"/>
                </a:lnTo>
                <a:lnTo>
                  <a:pt x="11340" y="10585"/>
                </a:lnTo>
                <a:lnTo>
                  <a:pt x="11486" y="10512"/>
                </a:lnTo>
                <a:lnTo>
                  <a:pt x="11607" y="10463"/>
                </a:lnTo>
                <a:lnTo>
                  <a:pt x="11753" y="10342"/>
                </a:lnTo>
                <a:lnTo>
                  <a:pt x="11924" y="10220"/>
                </a:lnTo>
                <a:close/>
                <a:moveTo>
                  <a:pt x="11924" y="11047"/>
                </a:moveTo>
                <a:lnTo>
                  <a:pt x="11924" y="11364"/>
                </a:lnTo>
                <a:lnTo>
                  <a:pt x="11778" y="11412"/>
                </a:lnTo>
                <a:lnTo>
                  <a:pt x="11632" y="11485"/>
                </a:lnTo>
                <a:lnTo>
                  <a:pt x="11364" y="11656"/>
                </a:lnTo>
                <a:lnTo>
                  <a:pt x="11096" y="11826"/>
                </a:lnTo>
                <a:lnTo>
                  <a:pt x="11096" y="11461"/>
                </a:lnTo>
                <a:lnTo>
                  <a:pt x="11242" y="11437"/>
                </a:lnTo>
                <a:lnTo>
                  <a:pt x="11364" y="11364"/>
                </a:lnTo>
                <a:lnTo>
                  <a:pt x="11632" y="11218"/>
                </a:lnTo>
                <a:lnTo>
                  <a:pt x="11924" y="11047"/>
                </a:lnTo>
                <a:close/>
                <a:moveTo>
                  <a:pt x="11924" y="11753"/>
                </a:moveTo>
                <a:lnTo>
                  <a:pt x="11924" y="12191"/>
                </a:lnTo>
                <a:lnTo>
                  <a:pt x="11705" y="12288"/>
                </a:lnTo>
                <a:lnTo>
                  <a:pt x="11534" y="12386"/>
                </a:lnTo>
                <a:lnTo>
                  <a:pt x="11315" y="12483"/>
                </a:lnTo>
                <a:lnTo>
                  <a:pt x="11096" y="12605"/>
                </a:lnTo>
                <a:lnTo>
                  <a:pt x="11096" y="12215"/>
                </a:lnTo>
                <a:lnTo>
                  <a:pt x="11267" y="12142"/>
                </a:lnTo>
                <a:lnTo>
                  <a:pt x="11413" y="12045"/>
                </a:lnTo>
                <a:lnTo>
                  <a:pt x="11680" y="11875"/>
                </a:lnTo>
                <a:lnTo>
                  <a:pt x="11924" y="11753"/>
                </a:lnTo>
                <a:close/>
                <a:moveTo>
                  <a:pt x="11924" y="12580"/>
                </a:moveTo>
                <a:lnTo>
                  <a:pt x="11924" y="12848"/>
                </a:lnTo>
                <a:lnTo>
                  <a:pt x="11705" y="13043"/>
                </a:lnTo>
                <a:lnTo>
                  <a:pt x="11388" y="13262"/>
                </a:lnTo>
                <a:lnTo>
                  <a:pt x="11096" y="13481"/>
                </a:lnTo>
                <a:lnTo>
                  <a:pt x="11096" y="12872"/>
                </a:lnTo>
                <a:lnTo>
                  <a:pt x="11242" y="12848"/>
                </a:lnTo>
                <a:lnTo>
                  <a:pt x="11364" y="12824"/>
                </a:lnTo>
                <a:lnTo>
                  <a:pt x="11632" y="12702"/>
                </a:lnTo>
                <a:lnTo>
                  <a:pt x="11924" y="12580"/>
                </a:lnTo>
                <a:close/>
                <a:moveTo>
                  <a:pt x="11948" y="13237"/>
                </a:moveTo>
                <a:lnTo>
                  <a:pt x="11948" y="13821"/>
                </a:lnTo>
                <a:lnTo>
                  <a:pt x="11753" y="13919"/>
                </a:lnTo>
                <a:lnTo>
                  <a:pt x="11559" y="14065"/>
                </a:lnTo>
                <a:lnTo>
                  <a:pt x="11340" y="14211"/>
                </a:lnTo>
                <a:lnTo>
                  <a:pt x="11121" y="14357"/>
                </a:lnTo>
                <a:lnTo>
                  <a:pt x="11121" y="13602"/>
                </a:lnTo>
                <a:lnTo>
                  <a:pt x="11291" y="13529"/>
                </a:lnTo>
                <a:lnTo>
                  <a:pt x="11486" y="13481"/>
                </a:lnTo>
                <a:lnTo>
                  <a:pt x="11656" y="13383"/>
                </a:lnTo>
                <a:lnTo>
                  <a:pt x="11826" y="13310"/>
                </a:lnTo>
                <a:lnTo>
                  <a:pt x="11948" y="13237"/>
                </a:lnTo>
                <a:close/>
                <a:moveTo>
                  <a:pt x="11948" y="14211"/>
                </a:moveTo>
                <a:lnTo>
                  <a:pt x="11948" y="14357"/>
                </a:lnTo>
                <a:lnTo>
                  <a:pt x="11778" y="14454"/>
                </a:lnTo>
                <a:lnTo>
                  <a:pt x="11607" y="14551"/>
                </a:lnTo>
                <a:lnTo>
                  <a:pt x="11364" y="14722"/>
                </a:lnTo>
                <a:lnTo>
                  <a:pt x="11121" y="14916"/>
                </a:lnTo>
                <a:lnTo>
                  <a:pt x="11121" y="14649"/>
                </a:lnTo>
                <a:lnTo>
                  <a:pt x="11242" y="14600"/>
                </a:lnTo>
                <a:lnTo>
                  <a:pt x="11388" y="14551"/>
                </a:lnTo>
                <a:lnTo>
                  <a:pt x="11632" y="14405"/>
                </a:lnTo>
                <a:lnTo>
                  <a:pt x="11948" y="14211"/>
                </a:lnTo>
                <a:close/>
                <a:moveTo>
                  <a:pt x="11972" y="14722"/>
                </a:moveTo>
                <a:lnTo>
                  <a:pt x="11997" y="15379"/>
                </a:lnTo>
                <a:lnTo>
                  <a:pt x="11753" y="15500"/>
                </a:lnTo>
                <a:lnTo>
                  <a:pt x="11534" y="15622"/>
                </a:lnTo>
                <a:lnTo>
                  <a:pt x="11315" y="15768"/>
                </a:lnTo>
                <a:lnTo>
                  <a:pt x="11121" y="15938"/>
                </a:lnTo>
                <a:lnTo>
                  <a:pt x="11121" y="15257"/>
                </a:lnTo>
                <a:lnTo>
                  <a:pt x="11413" y="15062"/>
                </a:lnTo>
                <a:lnTo>
                  <a:pt x="11680" y="14868"/>
                </a:lnTo>
                <a:lnTo>
                  <a:pt x="11972" y="14722"/>
                </a:lnTo>
                <a:close/>
                <a:moveTo>
                  <a:pt x="11997" y="15792"/>
                </a:moveTo>
                <a:lnTo>
                  <a:pt x="11997" y="16060"/>
                </a:lnTo>
                <a:lnTo>
                  <a:pt x="11510" y="16376"/>
                </a:lnTo>
                <a:lnTo>
                  <a:pt x="11315" y="16498"/>
                </a:lnTo>
                <a:lnTo>
                  <a:pt x="11121" y="16644"/>
                </a:lnTo>
                <a:lnTo>
                  <a:pt x="11121" y="16206"/>
                </a:lnTo>
                <a:lnTo>
                  <a:pt x="11413" y="16109"/>
                </a:lnTo>
                <a:lnTo>
                  <a:pt x="11680" y="15963"/>
                </a:lnTo>
                <a:lnTo>
                  <a:pt x="11997" y="15792"/>
                </a:lnTo>
                <a:close/>
                <a:moveTo>
                  <a:pt x="8736" y="3042"/>
                </a:moveTo>
                <a:lnTo>
                  <a:pt x="9782" y="3115"/>
                </a:lnTo>
                <a:lnTo>
                  <a:pt x="10804" y="3115"/>
                </a:lnTo>
                <a:lnTo>
                  <a:pt x="10707" y="4818"/>
                </a:lnTo>
                <a:lnTo>
                  <a:pt x="10634" y="6522"/>
                </a:lnTo>
                <a:lnTo>
                  <a:pt x="10610" y="8225"/>
                </a:lnTo>
                <a:lnTo>
                  <a:pt x="10610" y="9928"/>
                </a:lnTo>
                <a:lnTo>
                  <a:pt x="10658" y="13335"/>
                </a:lnTo>
                <a:lnTo>
                  <a:pt x="10658" y="15038"/>
                </a:lnTo>
                <a:lnTo>
                  <a:pt x="10683" y="16741"/>
                </a:lnTo>
                <a:lnTo>
                  <a:pt x="10245" y="16741"/>
                </a:lnTo>
                <a:lnTo>
                  <a:pt x="9831" y="16717"/>
                </a:lnTo>
                <a:lnTo>
                  <a:pt x="9393" y="16717"/>
                </a:lnTo>
                <a:lnTo>
                  <a:pt x="8979" y="16693"/>
                </a:lnTo>
                <a:lnTo>
                  <a:pt x="7714" y="16717"/>
                </a:lnTo>
                <a:lnTo>
                  <a:pt x="6424" y="16717"/>
                </a:lnTo>
                <a:lnTo>
                  <a:pt x="5232" y="16668"/>
                </a:lnTo>
                <a:lnTo>
                  <a:pt x="4016" y="16644"/>
                </a:lnTo>
                <a:lnTo>
                  <a:pt x="2434" y="16644"/>
                </a:lnTo>
                <a:lnTo>
                  <a:pt x="1899" y="16668"/>
                </a:lnTo>
                <a:lnTo>
                  <a:pt x="1923" y="16620"/>
                </a:lnTo>
                <a:lnTo>
                  <a:pt x="1923" y="16644"/>
                </a:lnTo>
                <a:lnTo>
                  <a:pt x="1947" y="16620"/>
                </a:lnTo>
                <a:lnTo>
                  <a:pt x="1923" y="16571"/>
                </a:lnTo>
                <a:lnTo>
                  <a:pt x="1899" y="16376"/>
                </a:lnTo>
                <a:lnTo>
                  <a:pt x="1899" y="16060"/>
                </a:lnTo>
                <a:lnTo>
                  <a:pt x="1923" y="15744"/>
                </a:lnTo>
                <a:lnTo>
                  <a:pt x="1996" y="14040"/>
                </a:lnTo>
                <a:lnTo>
                  <a:pt x="2020" y="12751"/>
                </a:lnTo>
                <a:lnTo>
                  <a:pt x="2045" y="11485"/>
                </a:lnTo>
                <a:lnTo>
                  <a:pt x="2045" y="8955"/>
                </a:lnTo>
                <a:lnTo>
                  <a:pt x="2045" y="5646"/>
                </a:lnTo>
                <a:lnTo>
                  <a:pt x="1996" y="3918"/>
                </a:lnTo>
                <a:lnTo>
                  <a:pt x="1972" y="3334"/>
                </a:lnTo>
                <a:lnTo>
                  <a:pt x="1947" y="3066"/>
                </a:lnTo>
                <a:lnTo>
                  <a:pt x="2458" y="3139"/>
                </a:lnTo>
                <a:lnTo>
                  <a:pt x="2994" y="3188"/>
                </a:lnTo>
                <a:lnTo>
                  <a:pt x="3505" y="3212"/>
                </a:lnTo>
                <a:lnTo>
                  <a:pt x="4040" y="3212"/>
                </a:lnTo>
                <a:lnTo>
                  <a:pt x="5110" y="3164"/>
                </a:lnTo>
                <a:lnTo>
                  <a:pt x="6157" y="3115"/>
                </a:lnTo>
                <a:lnTo>
                  <a:pt x="7446" y="3066"/>
                </a:lnTo>
                <a:lnTo>
                  <a:pt x="8103" y="3042"/>
                </a:lnTo>
                <a:close/>
                <a:moveTo>
                  <a:pt x="6595" y="18177"/>
                </a:moveTo>
                <a:lnTo>
                  <a:pt x="6716" y="18225"/>
                </a:lnTo>
                <a:lnTo>
                  <a:pt x="6814" y="18323"/>
                </a:lnTo>
                <a:lnTo>
                  <a:pt x="6887" y="18493"/>
                </a:lnTo>
                <a:lnTo>
                  <a:pt x="6911" y="18590"/>
                </a:lnTo>
                <a:lnTo>
                  <a:pt x="6935" y="18712"/>
                </a:lnTo>
                <a:lnTo>
                  <a:pt x="6935" y="18834"/>
                </a:lnTo>
                <a:lnTo>
                  <a:pt x="6911" y="18955"/>
                </a:lnTo>
                <a:lnTo>
                  <a:pt x="6887" y="19053"/>
                </a:lnTo>
                <a:lnTo>
                  <a:pt x="6838" y="19174"/>
                </a:lnTo>
                <a:lnTo>
                  <a:pt x="6765" y="19272"/>
                </a:lnTo>
                <a:lnTo>
                  <a:pt x="6692" y="19345"/>
                </a:lnTo>
                <a:lnTo>
                  <a:pt x="6570" y="19418"/>
                </a:lnTo>
                <a:lnTo>
                  <a:pt x="6424" y="19442"/>
                </a:lnTo>
                <a:lnTo>
                  <a:pt x="6278" y="19442"/>
                </a:lnTo>
                <a:lnTo>
                  <a:pt x="6132" y="19393"/>
                </a:lnTo>
                <a:lnTo>
                  <a:pt x="6011" y="19345"/>
                </a:lnTo>
                <a:lnTo>
                  <a:pt x="5913" y="19247"/>
                </a:lnTo>
                <a:lnTo>
                  <a:pt x="5816" y="19126"/>
                </a:lnTo>
                <a:lnTo>
                  <a:pt x="5792" y="19004"/>
                </a:lnTo>
                <a:lnTo>
                  <a:pt x="5792" y="18858"/>
                </a:lnTo>
                <a:lnTo>
                  <a:pt x="5816" y="18688"/>
                </a:lnTo>
                <a:lnTo>
                  <a:pt x="5865" y="18566"/>
                </a:lnTo>
                <a:lnTo>
                  <a:pt x="5938" y="18420"/>
                </a:lnTo>
                <a:lnTo>
                  <a:pt x="6011" y="18323"/>
                </a:lnTo>
                <a:lnTo>
                  <a:pt x="6108" y="18250"/>
                </a:lnTo>
                <a:lnTo>
                  <a:pt x="6157" y="18274"/>
                </a:lnTo>
                <a:lnTo>
                  <a:pt x="6230" y="18250"/>
                </a:lnTo>
                <a:lnTo>
                  <a:pt x="6351" y="18225"/>
                </a:lnTo>
                <a:lnTo>
                  <a:pt x="6376" y="18225"/>
                </a:lnTo>
                <a:lnTo>
                  <a:pt x="6424" y="18201"/>
                </a:lnTo>
                <a:lnTo>
                  <a:pt x="6473" y="18177"/>
                </a:lnTo>
                <a:close/>
                <a:moveTo>
                  <a:pt x="6497" y="17690"/>
                </a:moveTo>
                <a:lnTo>
                  <a:pt x="6303" y="17714"/>
                </a:lnTo>
                <a:lnTo>
                  <a:pt x="6205" y="17763"/>
                </a:lnTo>
                <a:lnTo>
                  <a:pt x="6132" y="17812"/>
                </a:lnTo>
                <a:lnTo>
                  <a:pt x="6011" y="17836"/>
                </a:lnTo>
                <a:lnTo>
                  <a:pt x="5913" y="17860"/>
                </a:lnTo>
                <a:lnTo>
                  <a:pt x="5816" y="17933"/>
                </a:lnTo>
                <a:lnTo>
                  <a:pt x="5719" y="17982"/>
                </a:lnTo>
                <a:lnTo>
                  <a:pt x="5621" y="18079"/>
                </a:lnTo>
                <a:lnTo>
                  <a:pt x="5548" y="18177"/>
                </a:lnTo>
                <a:lnTo>
                  <a:pt x="5475" y="18274"/>
                </a:lnTo>
                <a:lnTo>
                  <a:pt x="5427" y="18396"/>
                </a:lnTo>
                <a:lnTo>
                  <a:pt x="5354" y="18639"/>
                </a:lnTo>
                <a:lnTo>
                  <a:pt x="5329" y="18882"/>
                </a:lnTo>
                <a:lnTo>
                  <a:pt x="5329" y="19028"/>
                </a:lnTo>
                <a:lnTo>
                  <a:pt x="5354" y="19150"/>
                </a:lnTo>
                <a:lnTo>
                  <a:pt x="5378" y="19272"/>
                </a:lnTo>
                <a:lnTo>
                  <a:pt x="5427" y="19393"/>
                </a:lnTo>
                <a:lnTo>
                  <a:pt x="5500" y="19491"/>
                </a:lnTo>
                <a:lnTo>
                  <a:pt x="5573" y="19588"/>
                </a:lnTo>
                <a:lnTo>
                  <a:pt x="5670" y="19661"/>
                </a:lnTo>
                <a:lnTo>
                  <a:pt x="5767" y="19734"/>
                </a:lnTo>
                <a:lnTo>
                  <a:pt x="5889" y="19807"/>
                </a:lnTo>
                <a:lnTo>
                  <a:pt x="5986" y="19856"/>
                </a:lnTo>
                <a:lnTo>
                  <a:pt x="6108" y="19880"/>
                </a:lnTo>
                <a:lnTo>
                  <a:pt x="6254" y="19904"/>
                </a:lnTo>
                <a:lnTo>
                  <a:pt x="6376" y="19904"/>
                </a:lnTo>
                <a:lnTo>
                  <a:pt x="6497" y="19880"/>
                </a:lnTo>
                <a:lnTo>
                  <a:pt x="6619" y="19856"/>
                </a:lnTo>
                <a:lnTo>
                  <a:pt x="6765" y="19807"/>
                </a:lnTo>
                <a:lnTo>
                  <a:pt x="6935" y="19710"/>
                </a:lnTo>
                <a:lnTo>
                  <a:pt x="7081" y="19564"/>
                </a:lnTo>
                <a:lnTo>
                  <a:pt x="7203" y="19393"/>
                </a:lnTo>
                <a:lnTo>
                  <a:pt x="7276" y="19199"/>
                </a:lnTo>
                <a:lnTo>
                  <a:pt x="7325" y="19004"/>
                </a:lnTo>
                <a:lnTo>
                  <a:pt x="7349" y="18785"/>
                </a:lnTo>
                <a:lnTo>
                  <a:pt x="7349" y="18566"/>
                </a:lnTo>
                <a:lnTo>
                  <a:pt x="7300" y="18371"/>
                </a:lnTo>
                <a:lnTo>
                  <a:pt x="7252" y="18201"/>
                </a:lnTo>
                <a:lnTo>
                  <a:pt x="7154" y="18031"/>
                </a:lnTo>
                <a:lnTo>
                  <a:pt x="7008" y="17885"/>
                </a:lnTo>
                <a:lnTo>
                  <a:pt x="6862" y="17763"/>
                </a:lnTo>
                <a:lnTo>
                  <a:pt x="6692" y="17714"/>
                </a:lnTo>
                <a:lnTo>
                  <a:pt x="6497" y="17690"/>
                </a:lnTo>
                <a:close/>
                <a:moveTo>
                  <a:pt x="2531" y="463"/>
                </a:moveTo>
                <a:lnTo>
                  <a:pt x="3018" y="487"/>
                </a:lnTo>
                <a:lnTo>
                  <a:pt x="3943" y="536"/>
                </a:lnTo>
                <a:lnTo>
                  <a:pt x="4867" y="560"/>
                </a:lnTo>
                <a:lnTo>
                  <a:pt x="7860" y="585"/>
                </a:lnTo>
                <a:lnTo>
                  <a:pt x="9588" y="560"/>
                </a:lnTo>
                <a:lnTo>
                  <a:pt x="9344" y="755"/>
                </a:lnTo>
                <a:lnTo>
                  <a:pt x="9223" y="852"/>
                </a:lnTo>
                <a:lnTo>
                  <a:pt x="9150" y="974"/>
                </a:lnTo>
                <a:lnTo>
                  <a:pt x="9150" y="998"/>
                </a:lnTo>
                <a:lnTo>
                  <a:pt x="9150" y="1023"/>
                </a:lnTo>
                <a:lnTo>
                  <a:pt x="9174" y="1047"/>
                </a:lnTo>
                <a:lnTo>
                  <a:pt x="9223" y="1047"/>
                </a:lnTo>
                <a:lnTo>
                  <a:pt x="9393" y="998"/>
                </a:lnTo>
                <a:lnTo>
                  <a:pt x="9563" y="901"/>
                </a:lnTo>
                <a:lnTo>
                  <a:pt x="9855" y="682"/>
                </a:lnTo>
                <a:lnTo>
                  <a:pt x="10099" y="560"/>
                </a:lnTo>
                <a:lnTo>
                  <a:pt x="10512" y="585"/>
                </a:lnTo>
                <a:lnTo>
                  <a:pt x="10902" y="609"/>
                </a:lnTo>
                <a:lnTo>
                  <a:pt x="10707" y="682"/>
                </a:lnTo>
                <a:lnTo>
                  <a:pt x="10512" y="804"/>
                </a:lnTo>
                <a:lnTo>
                  <a:pt x="10172" y="998"/>
                </a:lnTo>
                <a:lnTo>
                  <a:pt x="9880" y="1168"/>
                </a:lnTo>
                <a:lnTo>
                  <a:pt x="9588" y="1339"/>
                </a:lnTo>
                <a:lnTo>
                  <a:pt x="9344" y="1558"/>
                </a:lnTo>
                <a:lnTo>
                  <a:pt x="9223" y="1679"/>
                </a:lnTo>
                <a:lnTo>
                  <a:pt x="9101" y="1801"/>
                </a:lnTo>
                <a:lnTo>
                  <a:pt x="9101" y="1825"/>
                </a:lnTo>
                <a:lnTo>
                  <a:pt x="9125" y="1850"/>
                </a:lnTo>
                <a:lnTo>
                  <a:pt x="9125" y="1874"/>
                </a:lnTo>
                <a:lnTo>
                  <a:pt x="9150" y="1874"/>
                </a:lnTo>
                <a:lnTo>
                  <a:pt x="9466" y="1777"/>
                </a:lnTo>
                <a:lnTo>
                  <a:pt x="9782" y="1631"/>
                </a:lnTo>
                <a:lnTo>
                  <a:pt x="10366" y="1314"/>
                </a:lnTo>
                <a:lnTo>
                  <a:pt x="10610" y="1217"/>
                </a:lnTo>
                <a:lnTo>
                  <a:pt x="10877" y="1096"/>
                </a:lnTo>
                <a:lnTo>
                  <a:pt x="11121" y="950"/>
                </a:lnTo>
                <a:lnTo>
                  <a:pt x="11242" y="877"/>
                </a:lnTo>
                <a:lnTo>
                  <a:pt x="11315" y="804"/>
                </a:lnTo>
                <a:lnTo>
                  <a:pt x="11340" y="731"/>
                </a:lnTo>
                <a:lnTo>
                  <a:pt x="11486" y="804"/>
                </a:lnTo>
                <a:lnTo>
                  <a:pt x="11607" y="925"/>
                </a:lnTo>
                <a:lnTo>
                  <a:pt x="11729" y="1047"/>
                </a:lnTo>
                <a:lnTo>
                  <a:pt x="11802" y="1193"/>
                </a:lnTo>
                <a:lnTo>
                  <a:pt x="11486" y="1387"/>
                </a:lnTo>
                <a:lnTo>
                  <a:pt x="11169" y="1558"/>
                </a:lnTo>
                <a:lnTo>
                  <a:pt x="10853" y="1704"/>
                </a:lnTo>
                <a:lnTo>
                  <a:pt x="10488" y="1850"/>
                </a:lnTo>
                <a:lnTo>
                  <a:pt x="10220" y="1971"/>
                </a:lnTo>
                <a:lnTo>
                  <a:pt x="9928" y="2093"/>
                </a:lnTo>
                <a:lnTo>
                  <a:pt x="9807" y="2190"/>
                </a:lnTo>
                <a:lnTo>
                  <a:pt x="9709" y="2288"/>
                </a:lnTo>
                <a:lnTo>
                  <a:pt x="9612" y="2385"/>
                </a:lnTo>
                <a:lnTo>
                  <a:pt x="9515" y="2507"/>
                </a:lnTo>
                <a:lnTo>
                  <a:pt x="9515" y="2580"/>
                </a:lnTo>
                <a:lnTo>
                  <a:pt x="9539" y="2628"/>
                </a:lnTo>
                <a:lnTo>
                  <a:pt x="8931" y="2580"/>
                </a:lnTo>
                <a:lnTo>
                  <a:pt x="7641" y="2580"/>
                </a:lnTo>
                <a:lnTo>
                  <a:pt x="6327" y="2653"/>
                </a:lnTo>
                <a:lnTo>
                  <a:pt x="5135" y="2701"/>
                </a:lnTo>
                <a:lnTo>
                  <a:pt x="3967" y="2726"/>
                </a:lnTo>
                <a:lnTo>
                  <a:pt x="3359" y="2726"/>
                </a:lnTo>
                <a:lnTo>
                  <a:pt x="2775" y="2701"/>
                </a:lnTo>
                <a:lnTo>
                  <a:pt x="2166" y="2653"/>
                </a:lnTo>
                <a:lnTo>
                  <a:pt x="1582" y="2604"/>
                </a:lnTo>
                <a:lnTo>
                  <a:pt x="1509" y="2604"/>
                </a:lnTo>
                <a:lnTo>
                  <a:pt x="1436" y="2628"/>
                </a:lnTo>
                <a:lnTo>
                  <a:pt x="1412" y="2701"/>
                </a:lnTo>
                <a:lnTo>
                  <a:pt x="1388" y="2774"/>
                </a:lnTo>
                <a:lnTo>
                  <a:pt x="1388" y="2847"/>
                </a:lnTo>
                <a:lnTo>
                  <a:pt x="1412" y="2896"/>
                </a:lnTo>
                <a:lnTo>
                  <a:pt x="1461" y="2969"/>
                </a:lnTo>
                <a:lnTo>
                  <a:pt x="1534" y="2993"/>
                </a:lnTo>
                <a:lnTo>
                  <a:pt x="1558" y="3212"/>
                </a:lnTo>
                <a:lnTo>
                  <a:pt x="1558" y="3553"/>
                </a:lnTo>
                <a:lnTo>
                  <a:pt x="1534" y="4453"/>
                </a:lnTo>
                <a:lnTo>
                  <a:pt x="1509" y="5402"/>
                </a:lnTo>
                <a:lnTo>
                  <a:pt x="1485" y="6108"/>
                </a:lnTo>
                <a:lnTo>
                  <a:pt x="1461" y="6668"/>
                </a:lnTo>
                <a:lnTo>
                  <a:pt x="1461" y="7227"/>
                </a:lnTo>
                <a:lnTo>
                  <a:pt x="1485" y="8371"/>
                </a:lnTo>
                <a:lnTo>
                  <a:pt x="1509" y="9490"/>
                </a:lnTo>
                <a:lnTo>
                  <a:pt x="1534" y="10634"/>
                </a:lnTo>
                <a:lnTo>
                  <a:pt x="1485" y="13043"/>
                </a:lnTo>
                <a:lnTo>
                  <a:pt x="1461" y="14235"/>
                </a:lnTo>
                <a:lnTo>
                  <a:pt x="1412" y="15427"/>
                </a:lnTo>
                <a:lnTo>
                  <a:pt x="1363" y="16084"/>
                </a:lnTo>
                <a:lnTo>
                  <a:pt x="1339" y="16255"/>
                </a:lnTo>
                <a:lnTo>
                  <a:pt x="1363" y="16425"/>
                </a:lnTo>
                <a:lnTo>
                  <a:pt x="1388" y="16571"/>
                </a:lnTo>
                <a:lnTo>
                  <a:pt x="1436" y="16693"/>
                </a:lnTo>
                <a:lnTo>
                  <a:pt x="1509" y="16766"/>
                </a:lnTo>
                <a:lnTo>
                  <a:pt x="1461" y="16863"/>
                </a:lnTo>
                <a:lnTo>
                  <a:pt x="1436" y="16960"/>
                </a:lnTo>
                <a:lnTo>
                  <a:pt x="1485" y="17058"/>
                </a:lnTo>
                <a:lnTo>
                  <a:pt x="1534" y="17082"/>
                </a:lnTo>
                <a:lnTo>
                  <a:pt x="1582" y="17106"/>
                </a:lnTo>
                <a:lnTo>
                  <a:pt x="1874" y="17131"/>
                </a:lnTo>
                <a:lnTo>
                  <a:pt x="2191" y="17155"/>
                </a:lnTo>
                <a:lnTo>
                  <a:pt x="2799" y="17179"/>
                </a:lnTo>
                <a:lnTo>
                  <a:pt x="4016" y="17131"/>
                </a:lnTo>
                <a:lnTo>
                  <a:pt x="5329" y="17155"/>
                </a:lnTo>
                <a:lnTo>
                  <a:pt x="6619" y="17204"/>
                </a:lnTo>
                <a:lnTo>
                  <a:pt x="7252" y="17228"/>
                </a:lnTo>
                <a:lnTo>
                  <a:pt x="7884" y="17228"/>
                </a:lnTo>
                <a:lnTo>
                  <a:pt x="9150" y="17179"/>
                </a:lnTo>
                <a:lnTo>
                  <a:pt x="9661" y="17179"/>
                </a:lnTo>
                <a:lnTo>
                  <a:pt x="10172" y="17204"/>
                </a:lnTo>
                <a:lnTo>
                  <a:pt x="10683" y="17204"/>
                </a:lnTo>
                <a:lnTo>
                  <a:pt x="10926" y="17179"/>
                </a:lnTo>
                <a:lnTo>
                  <a:pt x="11194" y="17155"/>
                </a:lnTo>
                <a:lnTo>
                  <a:pt x="11242" y="17131"/>
                </a:lnTo>
                <a:lnTo>
                  <a:pt x="11291" y="17082"/>
                </a:lnTo>
                <a:lnTo>
                  <a:pt x="11340" y="17033"/>
                </a:lnTo>
                <a:lnTo>
                  <a:pt x="11364" y="16985"/>
                </a:lnTo>
                <a:lnTo>
                  <a:pt x="11364" y="16887"/>
                </a:lnTo>
                <a:lnTo>
                  <a:pt x="11315" y="16766"/>
                </a:lnTo>
                <a:lnTo>
                  <a:pt x="11632" y="16620"/>
                </a:lnTo>
                <a:lnTo>
                  <a:pt x="11997" y="16449"/>
                </a:lnTo>
                <a:lnTo>
                  <a:pt x="11997" y="16960"/>
                </a:lnTo>
                <a:lnTo>
                  <a:pt x="11997" y="17058"/>
                </a:lnTo>
                <a:lnTo>
                  <a:pt x="11826" y="17106"/>
                </a:lnTo>
                <a:lnTo>
                  <a:pt x="11656" y="17155"/>
                </a:lnTo>
                <a:lnTo>
                  <a:pt x="11315" y="17301"/>
                </a:lnTo>
                <a:lnTo>
                  <a:pt x="11121" y="17398"/>
                </a:lnTo>
                <a:lnTo>
                  <a:pt x="10926" y="17495"/>
                </a:lnTo>
                <a:lnTo>
                  <a:pt x="10731" y="17617"/>
                </a:lnTo>
                <a:lnTo>
                  <a:pt x="10585" y="17763"/>
                </a:lnTo>
                <a:lnTo>
                  <a:pt x="10585" y="17787"/>
                </a:lnTo>
                <a:lnTo>
                  <a:pt x="10610" y="17812"/>
                </a:lnTo>
                <a:lnTo>
                  <a:pt x="10683" y="17836"/>
                </a:lnTo>
                <a:lnTo>
                  <a:pt x="10780" y="17836"/>
                </a:lnTo>
                <a:lnTo>
                  <a:pt x="10950" y="17787"/>
                </a:lnTo>
                <a:lnTo>
                  <a:pt x="11267" y="17666"/>
                </a:lnTo>
                <a:lnTo>
                  <a:pt x="11632" y="17520"/>
                </a:lnTo>
                <a:lnTo>
                  <a:pt x="11997" y="17422"/>
                </a:lnTo>
                <a:lnTo>
                  <a:pt x="11997" y="17739"/>
                </a:lnTo>
                <a:lnTo>
                  <a:pt x="11875" y="17763"/>
                </a:lnTo>
                <a:lnTo>
                  <a:pt x="11778" y="17836"/>
                </a:lnTo>
                <a:lnTo>
                  <a:pt x="11559" y="17958"/>
                </a:lnTo>
                <a:lnTo>
                  <a:pt x="11340" y="18055"/>
                </a:lnTo>
                <a:lnTo>
                  <a:pt x="11145" y="18201"/>
                </a:lnTo>
                <a:lnTo>
                  <a:pt x="10926" y="18323"/>
                </a:lnTo>
                <a:lnTo>
                  <a:pt x="10731" y="18420"/>
                </a:lnTo>
                <a:lnTo>
                  <a:pt x="10707" y="18444"/>
                </a:lnTo>
                <a:lnTo>
                  <a:pt x="10707" y="18493"/>
                </a:lnTo>
                <a:lnTo>
                  <a:pt x="10731" y="18517"/>
                </a:lnTo>
                <a:lnTo>
                  <a:pt x="10975" y="18517"/>
                </a:lnTo>
                <a:lnTo>
                  <a:pt x="11194" y="18493"/>
                </a:lnTo>
                <a:lnTo>
                  <a:pt x="11413" y="18444"/>
                </a:lnTo>
                <a:lnTo>
                  <a:pt x="11632" y="18371"/>
                </a:lnTo>
                <a:lnTo>
                  <a:pt x="11802" y="18298"/>
                </a:lnTo>
                <a:lnTo>
                  <a:pt x="11997" y="18225"/>
                </a:lnTo>
                <a:lnTo>
                  <a:pt x="11997" y="18590"/>
                </a:lnTo>
                <a:lnTo>
                  <a:pt x="11778" y="18663"/>
                </a:lnTo>
                <a:lnTo>
                  <a:pt x="11534" y="18736"/>
                </a:lnTo>
                <a:lnTo>
                  <a:pt x="10999" y="18907"/>
                </a:lnTo>
                <a:lnTo>
                  <a:pt x="10731" y="19004"/>
                </a:lnTo>
                <a:lnTo>
                  <a:pt x="10488" y="19150"/>
                </a:lnTo>
                <a:lnTo>
                  <a:pt x="10464" y="19174"/>
                </a:lnTo>
                <a:lnTo>
                  <a:pt x="10464" y="19199"/>
                </a:lnTo>
                <a:lnTo>
                  <a:pt x="10464" y="19247"/>
                </a:lnTo>
                <a:lnTo>
                  <a:pt x="10488" y="19247"/>
                </a:lnTo>
                <a:lnTo>
                  <a:pt x="10634" y="19272"/>
                </a:lnTo>
                <a:lnTo>
                  <a:pt x="10756" y="19272"/>
                </a:lnTo>
                <a:lnTo>
                  <a:pt x="11023" y="19247"/>
                </a:lnTo>
                <a:lnTo>
                  <a:pt x="11267" y="19199"/>
                </a:lnTo>
                <a:lnTo>
                  <a:pt x="11510" y="19126"/>
                </a:lnTo>
                <a:lnTo>
                  <a:pt x="11753" y="19077"/>
                </a:lnTo>
                <a:lnTo>
                  <a:pt x="12021" y="19028"/>
                </a:lnTo>
                <a:lnTo>
                  <a:pt x="12021" y="19223"/>
                </a:lnTo>
                <a:lnTo>
                  <a:pt x="11364" y="19515"/>
                </a:lnTo>
                <a:lnTo>
                  <a:pt x="11048" y="19685"/>
                </a:lnTo>
                <a:lnTo>
                  <a:pt x="10902" y="19783"/>
                </a:lnTo>
                <a:lnTo>
                  <a:pt x="10780" y="19904"/>
                </a:lnTo>
                <a:lnTo>
                  <a:pt x="10756" y="19929"/>
                </a:lnTo>
                <a:lnTo>
                  <a:pt x="10756" y="19953"/>
                </a:lnTo>
                <a:lnTo>
                  <a:pt x="10780" y="19977"/>
                </a:lnTo>
                <a:lnTo>
                  <a:pt x="10804" y="19977"/>
                </a:lnTo>
                <a:lnTo>
                  <a:pt x="11121" y="19953"/>
                </a:lnTo>
                <a:lnTo>
                  <a:pt x="11413" y="19880"/>
                </a:lnTo>
                <a:lnTo>
                  <a:pt x="11729" y="19758"/>
                </a:lnTo>
                <a:lnTo>
                  <a:pt x="12021" y="19637"/>
                </a:lnTo>
                <a:lnTo>
                  <a:pt x="12021" y="19856"/>
                </a:lnTo>
                <a:lnTo>
                  <a:pt x="11972" y="19977"/>
                </a:lnTo>
                <a:lnTo>
                  <a:pt x="11899" y="20099"/>
                </a:lnTo>
                <a:lnTo>
                  <a:pt x="11753" y="20099"/>
                </a:lnTo>
                <a:lnTo>
                  <a:pt x="11607" y="20123"/>
                </a:lnTo>
                <a:lnTo>
                  <a:pt x="11315" y="20221"/>
                </a:lnTo>
                <a:lnTo>
                  <a:pt x="10926" y="20342"/>
                </a:lnTo>
                <a:lnTo>
                  <a:pt x="10731" y="20415"/>
                </a:lnTo>
                <a:lnTo>
                  <a:pt x="10537" y="20537"/>
                </a:lnTo>
                <a:lnTo>
                  <a:pt x="10512" y="20561"/>
                </a:lnTo>
                <a:lnTo>
                  <a:pt x="9928" y="20537"/>
                </a:lnTo>
                <a:lnTo>
                  <a:pt x="9344" y="20513"/>
                </a:lnTo>
                <a:lnTo>
                  <a:pt x="8541" y="20513"/>
                </a:lnTo>
                <a:lnTo>
                  <a:pt x="7738" y="20537"/>
                </a:lnTo>
                <a:lnTo>
                  <a:pt x="6084" y="20561"/>
                </a:lnTo>
                <a:lnTo>
                  <a:pt x="4429" y="20561"/>
                </a:lnTo>
                <a:lnTo>
                  <a:pt x="2848" y="20513"/>
                </a:lnTo>
                <a:lnTo>
                  <a:pt x="1753" y="20513"/>
                </a:lnTo>
                <a:lnTo>
                  <a:pt x="1631" y="20464"/>
                </a:lnTo>
                <a:lnTo>
                  <a:pt x="1339" y="20342"/>
                </a:lnTo>
                <a:lnTo>
                  <a:pt x="1193" y="20269"/>
                </a:lnTo>
                <a:lnTo>
                  <a:pt x="1023" y="20172"/>
                </a:lnTo>
                <a:lnTo>
                  <a:pt x="901" y="20050"/>
                </a:lnTo>
                <a:lnTo>
                  <a:pt x="779" y="19929"/>
                </a:lnTo>
                <a:lnTo>
                  <a:pt x="731" y="19807"/>
                </a:lnTo>
                <a:lnTo>
                  <a:pt x="682" y="19661"/>
                </a:lnTo>
                <a:lnTo>
                  <a:pt x="609" y="19393"/>
                </a:lnTo>
                <a:lnTo>
                  <a:pt x="585" y="19101"/>
                </a:lnTo>
                <a:lnTo>
                  <a:pt x="560" y="18834"/>
                </a:lnTo>
                <a:lnTo>
                  <a:pt x="536" y="17131"/>
                </a:lnTo>
                <a:lnTo>
                  <a:pt x="560" y="15427"/>
                </a:lnTo>
                <a:lnTo>
                  <a:pt x="536" y="13091"/>
                </a:lnTo>
                <a:lnTo>
                  <a:pt x="487" y="9247"/>
                </a:lnTo>
                <a:lnTo>
                  <a:pt x="463" y="5402"/>
                </a:lnTo>
                <a:lnTo>
                  <a:pt x="463" y="3967"/>
                </a:lnTo>
                <a:lnTo>
                  <a:pt x="487" y="3139"/>
                </a:lnTo>
                <a:lnTo>
                  <a:pt x="536" y="2653"/>
                </a:lnTo>
                <a:lnTo>
                  <a:pt x="585" y="2142"/>
                </a:lnTo>
                <a:lnTo>
                  <a:pt x="682" y="1655"/>
                </a:lnTo>
                <a:lnTo>
                  <a:pt x="828" y="1168"/>
                </a:lnTo>
                <a:lnTo>
                  <a:pt x="901" y="1023"/>
                </a:lnTo>
                <a:lnTo>
                  <a:pt x="1023" y="852"/>
                </a:lnTo>
                <a:lnTo>
                  <a:pt x="1217" y="731"/>
                </a:lnTo>
                <a:lnTo>
                  <a:pt x="1461" y="609"/>
                </a:lnTo>
                <a:lnTo>
                  <a:pt x="1753" y="536"/>
                </a:lnTo>
                <a:lnTo>
                  <a:pt x="2118" y="487"/>
                </a:lnTo>
                <a:lnTo>
                  <a:pt x="2531" y="463"/>
                </a:lnTo>
                <a:close/>
                <a:moveTo>
                  <a:pt x="2507" y="1"/>
                </a:moveTo>
                <a:lnTo>
                  <a:pt x="2045" y="25"/>
                </a:lnTo>
                <a:lnTo>
                  <a:pt x="1655" y="98"/>
                </a:lnTo>
                <a:lnTo>
                  <a:pt x="1315" y="171"/>
                </a:lnTo>
                <a:lnTo>
                  <a:pt x="1023" y="317"/>
                </a:lnTo>
                <a:lnTo>
                  <a:pt x="804" y="463"/>
                </a:lnTo>
                <a:lnTo>
                  <a:pt x="609" y="633"/>
                </a:lnTo>
                <a:lnTo>
                  <a:pt x="463" y="828"/>
                </a:lnTo>
                <a:lnTo>
                  <a:pt x="366" y="1023"/>
                </a:lnTo>
                <a:lnTo>
                  <a:pt x="293" y="1241"/>
                </a:lnTo>
                <a:lnTo>
                  <a:pt x="220" y="1436"/>
                </a:lnTo>
                <a:lnTo>
                  <a:pt x="195" y="1655"/>
                </a:lnTo>
                <a:lnTo>
                  <a:pt x="147" y="2020"/>
                </a:lnTo>
                <a:lnTo>
                  <a:pt x="122" y="2312"/>
                </a:lnTo>
                <a:lnTo>
                  <a:pt x="74" y="2823"/>
                </a:lnTo>
                <a:lnTo>
                  <a:pt x="25" y="3334"/>
                </a:lnTo>
                <a:lnTo>
                  <a:pt x="1" y="4356"/>
                </a:lnTo>
                <a:lnTo>
                  <a:pt x="25" y="5354"/>
                </a:lnTo>
                <a:lnTo>
                  <a:pt x="49" y="6376"/>
                </a:lnTo>
                <a:lnTo>
                  <a:pt x="49" y="7544"/>
                </a:lnTo>
                <a:lnTo>
                  <a:pt x="49" y="8736"/>
                </a:lnTo>
                <a:lnTo>
                  <a:pt x="1" y="11072"/>
                </a:lnTo>
                <a:lnTo>
                  <a:pt x="25" y="12264"/>
                </a:lnTo>
                <a:lnTo>
                  <a:pt x="49" y="13432"/>
                </a:lnTo>
                <a:lnTo>
                  <a:pt x="98" y="14624"/>
                </a:lnTo>
                <a:lnTo>
                  <a:pt x="98" y="15817"/>
                </a:lnTo>
                <a:lnTo>
                  <a:pt x="98" y="16693"/>
                </a:lnTo>
                <a:lnTo>
                  <a:pt x="98" y="17568"/>
                </a:lnTo>
                <a:lnTo>
                  <a:pt x="122" y="18444"/>
                </a:lnTo>
                <a:lnTo>
                  <a:pt x="171" y="19345"/>
                </a:lnTo>
                <a:lnTo>
                  <a:pt x="195" y="19612"/>
                </a:lnTo>
                <a:lnTo>
                  <a:pt x="244" y="19880"/>
                </a:lnTo>
                <a:lnTo>
                  <a:pt x="341" y="20123"/>
                </a:lnTo>
                <a:lnTo>
                  <a:pt x="463" y="20367"/>
                </a:lnTo>
                <a:lnTo>
                  <a:pt x="633" y="20561"/>
                </a:lnTo>
                <a:lnTo>
                  <a:pt x="804" y="20732"/>
                </a:lnTo>
                <a:lnTo>
                  <a:pt x="925" y="20805"/>
                </a:lnTo>
                <a:lnTo>
                  <a:pt x="1047" y="20853"/>
                </a:lnTo>
                <a:lnTo>
                  <a:pt x="1169" y="20902"/>
                </a:lnTo>
                <a:lnTo>
                  <a:pt x="1315" y="20926"/>
                </a:lnTo>
                <a:lnTo>
                  <a:pt x="2994" y="20951"/>
                </a:lnTo>
                <a:lnTo>
                  <a:pt x="4186" y="20975"/>
                </a:lnTo>
                <a:lnTo>
                  <a:pt x="4964" y="20999"/>
                </a:lnTo>
                <a:lnTo>
                  <a:pt x="5938" y="21024"/>
                </a:lnTo>
                <a:lnTo>
                  <a:pt x="6911" y="21024"/>
                </a:lnTo>
                <a:lnTo>
                  <a:pt x="8833" y="20999"/>
                </a:lnTo>
                <a:lnTo>
                  <a:pt x="9198" y="20999"/>
                </a:lnTo>
                <a:lnTo>
                  <a:pt x="9588" y="21024"/>
                </a:lnTo>
                <a:lnTo>
                  <a:pt x="10366" y="21072"/>
                </a:lnTo>
                <a:lnTo>
                  <a:pt x="10756" y="21072"/>
                </a:lnTo>
                <a:lnTo>
                  <a:pt x="11145" y="21048"/>
                </a:lnTo>
                <a:lnTo>
                  <a:pt x="11315" y="20999"/>
                </a:lnTo>
                <a:lnTo>
                  <a:pt x="11510" y="20951"/>
                </a:lnTo>
                <a:lnTo>
                  <a:pt x="11680" y="20902"/>
                </a:lnTo>
                <a:lnTo>
                  <a:pt x="11851" y="20805"/>
                </a:lnTo>
                <a:lnTo>
                  <a:pt x="12021" y="20683"/>
                </a:lnTo>
                <a:lnTo>
                  <a:pt x="12167" y="20513"/>
                </a:lnTo>
                <a:lnTo>
                  <a:pt x="12264" y="20318"/>
                </a:lnTo>
                <a:lnTo>
                  <a:pt x="12362" y="20075"/>
                </a:lnTo>
                <a:lnTo>
                  <a:pt x="12435" y="19807"/>
                </a:lnTo>
                <a:lnTo>
                  <a:pt x="12483" y="19515"/>
                </a:lnTo>
                <a:lnTo>
                  <a:pt x="12532" y="19223"/>
                </a:lnTo>
                <a:lnTo>
                  <a:pt x="12556" y="18907"/>
                </a:lnTo>
                <a:lnTo>
                  <a:pt x="12580" y="18298"/>
                </a:lnTo>
                <a:lnTo>
                  <a:pt x="12580" y="17739"/>
                </a:lnTo>
                <a:lnTo>
                  <a:pt x="12556" y="16960"/>
                </a:lnTo>
                <a:lnTo>
                  <a:pt x="12532" y="15573"/>
                </a:lnTo>
                <a:lnTo>
                  <a:pt x="12508" y="14186"/>
                </a:lnTo>
                <a:lnTo>
                  <a:pt x="12483" y="13286"/>
                </a:lnTo>
                <a:lnTo>
                  <a:pt x="12459" y="12118"/>
                </a:lnTo>
                <a:lnTo>
                  <a:pt x="12459" y="9441"/>
                </a:lnTo>
                <a:lnTo>
                  <a:pt x="12459" y="6960"/>
                </a:lnTo>
                <a:lnTo>
                  <a:pt x="12435" y="5500"/>
                </a:lnTo>
                <a:lnTo>
                  <a:pt x="12435" y="4794"/>
                </a:lnTo>
                <a:lnTo>
                  <a:pt x="12483" y="4113"/>
                </a:lnTo>
                <a:lnTo>
                  <a:pt x="12532" y="3431"/>
                </a:lnTo>
                <a:lnTo>
                  <a:pt x="12556" y="2726"/>
                </a:lnTo>
                <a:lnTo>
                  <a:pt x="12556" y="2336"/>
                </a:lnTo>
                <a:lnTo>
                  <a:pt x="12532" y="1898"/>
                </a:lnTo>
                <a:lnTo>
                  <a:pt x="12435" y="1509"/>
                </a:lnTo>
                <a:lnTo>
                  <a:pt x="12386" y="1314"/>
                </a:lnTo>
                <a:lnTo>
                  <a:pt x="12313" y="1120"/>
                </a:lnTo>
                <a:lnTo>
                  <a:pt x="12240" y="950"/>
                </a:lnTo>
                <a:lnTo>
                  <a:pt x="12143" y="779"/>
                </a:lnTo>
                <a:lnTo>
                  <a:pt x="12021" y="633"/>
                </a:lnTo>
                <a:lnTo>
                  <a:pt x="11899" y="512"/>
                </a:lnTo>
                <a:lnTo>
                  <a:pt x="11729" y="414"/>
                </a:lnTo>
                <a:lnTo>
                  <a:pt x="11559" y="317"/>
                </a:lnTo>
                <a:lnTo>
                  <a:pt x="11364" y="268"/>
                </a:lnTo>
                <a:lnTo>
                  <a:pt x="11145" y="220"/>
                </a:lnTo>
                <a:lnTo>
                  <a:pt x="11096" y="171"/>
                </a:lnTo>
                <a:lnTo>
                  <a:pt x="10999" y="147"/>
                </a:lnTo>
                <a:lnTo>
                  <a:pt x="10634" y="122"/>
                </a:lnTo>
                <a:lnTo>
                  <a:pt x="10269" y="98"/>
                </a:lnTo>
                <a:lnTo>
                  <a:pt x="9515" y="98"/>
                </a:lnTo>
                <a:lnTo>
                  <a:pt x="8030" y="122"/>
                </a:lnTo>
                <a:lnTo>
                  <a:pt x="4867" y="98"/>
                </a:lnTo>
                <a:lnTo>
                  <a:pt x="3943" y="74"/>
                </a:lnTo>
                <a:lnTo>
                  <a:pt x="3018" y="25"/>
                </a:lnTo>
                <a:lnTo>
                  <a:pt x="25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1"/>
          <p:cNvSpPr/>
          <p:nvPr/>
        </p:nvSpPr>
        <p:spPr>
          <a:xfrm>
            <a:off x="5098387" y="2611550"/>
            <a:ext cx="278987" cy="356871"/>
          </a:xfrm>
          <a:custGeom>
            <a:avLst/>
            <a:gdLst/>
            <a:ahLst/>
            <a:cxnLst/>
            <a:rect l="l" t="t" r="r" b="b"/>
            <a:pathLst>
              <a:path w="16474" h="21073" extrusionOk="0">
                <a:moveTo>
                  <a:pt x="15330" y="779"/>
                </a:moveTo>
                <a:lnTo>
                  <a:pt x="15525" y="950"/>
                </a:lnTo>
                <a:lnTo>
                  <a:pt x="15671" y="1120"/>
                </a:lnTo>
                <a:lnTo>
                  <a:pt x="15428" y="1266"/>
                </a:lnTo>
                <a:lnTo>
                  <a:pt x="15209" y="1387"/>
                </a:lnTo>
                <a:lnTo>
                  <a:pt x="14917" y="1582"/>
                </a:lnTo>
                <a:lnTo>
                  <a:pt x="14625" y="1777"/>
                </a:lnTo>
                <a:lnTo>
                  <a:pt x="14187" y="1777"/>
                </a:lnTo>
                <a:lnTo>
                  <a:pt x="13773" y="1752"/>
                </a:lnTo>
                <a:lnTo>
                  <a:pt x="14235" y="1460"/>
                </a:lnTo>
                <a:lnTo>
                  <a:pt x="14819" y="1120"/>
                </a:lnTo>
                <a:lnTo>
                  <a:pt x="15038" y="1023"/>
                </a:lnTo>
                <a:lnTo>
                  <a:pt x="15160" y="974"/>
                </a:lnTo>
                <a:lnTo>
                  <a:pt x="15257" y="925"/>
                </a:lnTo>
                <a:lnTo>
                  <a:pt x="15330" y="852"/>
                </a:lnTo>
                <a:lnTo>
                  <a:pt x="15330" y="779"/>
                </a:lnTo>
                <a:close/>
                <a:moveTo>
                  <a:pt x="15817" y="1485"/>
                </a:moveTo>
                <a:lnTo>
                  <a:pt x="15890" y="1679"/>
                </a:lnTo>
                <a:lnTo>
                  <a:pt x="15914" y="1898"/>
                </a:lnTo>
                <a:lnTo>
                  <a:pt x="15744" y="1971"/>
                </a:lnTo>
                <a:lnTo>
                  <a:pt x="15574" y="2044"/>
                </a:lnTo>
                <a:lnTo>
                  <a:pt x="15257" y="2215"/>
                </a:lnTo>
                <a:lnTo>
                  <a:pt x="15111" y="2312"/>
                </a:lnTo>
                <a:lnTo>
                  <a:pt x="14941" y="2409"/>
                </a:lnTo>
                <a:lnTo>
                  <a:pt x="14941" y="2409"/>
                </a:lnTo>
                <a:lnTo>
                  <a:pt x="14965" y="2117"/>
                </a:lnTo>
                <a:lnTo>
                  <a:pt x="14990" y="1996"/>
                </a:lnTo>
                <a:lnTo>
                  <a:pt x="14990" y="1898"/>
                </a:lnTo>
                <a:lnTo>
                  <a:pt x="15209" y="1777"/>
                </a:lnTo>
                <a:lnTo>
                  <a:pt x="15525" y="1631"/>
                </a:lnTo>
                <a:lnTo>
                  <a:pt x="15817" y="1485"/>
                </a:lnTo>
                <a:close/>
                <a:moveTo>
                  <a:pt x="15963" y="2239"/>
                </a:moveTo>
                <a:lnTo>
                  <a:pt x="15963" y="2774"/>
                </a:lnTo>
                <a:lnTo>
                  <a:pt x="15914" y="2799"/>
                </a:lnTo>
                <a:lnTo>
                  <a:pt x="15695" y="2896"/>
                </a:lnTo>
                <a:lnTo>
                  <a:pt x="15476" y="2993"/>
                </a:lnTo>
                <a:lnTo>
                  <a:pt x="14917" y="3285"/>
                </a:lnTo>
                <a:lnTo>
                  <a:pt x="14941" y="2774"/>
                </a:lnTo>
                <a:lnTo>
                  <a:pt x="15233" y="2604"/>
                </a:lnTo>
                <a:lnTo>
                  <a:pt x="15525" y="2409"/>
                </a:lnTo>
                <a:lnTo>
                  <a:pt x="15744" y="2312"/>
                </a:lnTo>
                <a:lnTo>
                  <a:pt x="15963" y="2239"/>
                </a:lnTo>
                <a:close/>
                <a:moveTo>
                  <a:pt x="15939" y="3115"/>
                </a:moveTo>
                <a:lnTo>
                  <a:pt x="15914" y="3577"/>
                </a:lnTo>
                <a:lnTo>
                  <a:pt x="15647" y="3699"/>
                </a:lnTo>
                <a:lnTo>
                  <a:pt x="15403" y="3821"/>
                </a:lnTo>
                <a:lnTo>
                  <a:pt x="14917" y="4113"/>
                </a:lnTo>
                <a:lnTo>
                  <a:pt x="14917" y="3553"/>
                </a:lnTo>
                <a:lnTo>
                  <a:pt x="15087" y="3504"/>
                </a:lnTo>
                <a:lnTo>
                  <a:pt x="15233" y="3431"/>
                </a:lnTo>
                <a:lnTo>
                  <a:pt x="15549" y="3285"/>
                </a:lnTo>
                <a:lnTo>
                  <a:pt x="15744" y="3212"/>
                </a:lnTo>
                <a:lnTo>
                  <a:pt x="15939" y="3115"/>
                </a:lnTo>
                <a:close/>
                <a:moveTo>
                  <a:pt x="15866" y="3942"/>
                </a:moveTo>
                <a:lnTo>
                  <a:pt x="15841" y="4429"/>
                </a:lnTo>
                <a:lnTo>
                  <a:pt x="15574" y="4575"/>
                </a:lnTo>
                <a:lnTo>
                  <a:pt x="15330" y="4697"/>
                </a:lnTo>
                <a:lnTo>
                  <a:pt x="15136" y="4818"/>
                </a:lnTo>
                <a:lnTo>
                  <a:pt x="14965" y="4964"/>
                </a:lnTo>
                <a:lnTo>
                  <a:pt x="14892" y="5013"/>
                </a:lnTo>
                <a:lnTo>
                  <a:pt x="14917" y="4405"/>
                </a:lnTo>
                <a:lnTo>
                  <a:pt x="15160" y="4307"/>
                </a:lnTo>
                <a:lnTo>
                  <a:pt x="15403" y="4186"/>
                </a:lnTo>
                <a:lnTo>
                  <a:pt x="15647" y="4064"/>
                </a:lnTo>
                <a:lnTo>
                  <a:pt x="15866" y="3942"/>
                </a:lnTo>
                <a:close/>
                <a:moveTo>
                  <a:pt x="15841" y="4794"/>
                </a:moveTo>
                <a:lnTo>
                  <a:pt x="15841" y="5329"/>
                </a:lnTo>
                <a:lnTo>
                  <a:pt x="15525" y="5500"/>
                </a:lnTo>
                <a:lnTo>
                  <a:pt x="15209" y="5670"/>
                </a:lnTo>
                <a:lnTo>
                  <a:pt x="14892" y="5865"/>
                </a:lnTo>
                <a:lnTo>
                  <a:pt x="14892" y="5256"/>
                </a:lnTo>
                <a:lnTo>
                  <a:pt x="15038" y="5208"/>
                </a:lnTo>
                <a:lnTo>
                  <a:pt x="15403" y="5013"/>
                </a:lnTo>
                <a:lnTo>
                  <a:pt x="15622" y="4891"/>
                </a:lnTo>
                <a:lnTo>
                  <a:pt x="15841" y="4794"/>
                </a:lnTo>
                <a:close/>
                <a:moveTo>
                  <a:pt x="15841" y="5694"/>
                </a:moveTo>
                <a:lnTo>
                  <a:pt x="15841" y="6230"/>
                </a:lnTo>
                <a:lnTo>
                  <a:pt x="15598" y="6376"/>
                </a:lnTo>
                <a:lnTo>
                  <a:pt x="15379" y="6497"/>
                </a:lnTo>
                <a:lnTo>
                  <a:pt x="15136" y="6668"/>
                </a:lnTo>
                <a:lnTo>
                  <a:pt x="15014" y="6765"/>
                </a:lnTo>
                <a:lnTo>
                  <a:pt x="14892" y="6862"/>
                </a:lnTo>
                <a:lnTo>
                  <a:pt x="14892" y="6181"/>
                </a:lnTo>
                <a:lnTo>
                  <a:pt x="15087" y="6108"/>
                </a:lnTo>
                <a:lnTo>
                  <a:pt x="15282" y="6011"/>
                </a:lnTo>
                <a:lnTo>
                  <a:pt x="15841" y="5694"/>
                </a:lnTo>
                <a:close/>
                <a:moveTo>
                  <a:pt x="15817" y="6692"/>
                </a:moveTo>
                <a:lnTo>
                  <a:pt x="15817" y="7179"/>
                </a:lnTo>
                <a:lnTo>
                  <a:pt x="15282" y="7422"/>
                </a:lnTo>
                <a:lnTo>
                  <a:pt x="15087" y="7495"/>
                </a:lnTo>
                <a:lnTo>
                  <a:pt x="14892" y="7592"/>
                </a:lnTo>
                <a:lnTo>
                  <a:pt x="14892" y="7057"/>
                </a:lnTo>
                <a:lnTo>
                  <a:pt x="15038" y="7033"/>
                </a:lnTo>
                <a:lnTo>
                  <a:pt x="15184" y="6984"/>
                </a:lnTo>
                <a:lnTo>
                  <a:pt x="15476" y="6838"/>
                </a:lnTo>
                <a:lnTo>
                  <a:pt x="15817" y="6692"/>
                </a:lnTo>
                <a:close/>
                <a:moveTo>
                  <a:pt x="15817" y="7617"/>
                </a:moveTo>
                <a:lnTo>
                  <a:pt x="15817" y="8079"/>
                </a:lnTo>
                <a:lnTo>
                  <a:pt x="15355" y="8298"/>
                </a:lnTo>
                <a:lnTo>
                  <a:pt x="15136" y="8420"/>
                </a:lnTo>
                <a:lnTo>
                  <a:pt x="14917" y="8566"/>
                </a:lnTo>
                <a:lnTo>
                  <a:pt x="14892" y="7933"/>
                </a:lnTo>
                <a:lnTo>
                  <a:pt x="15111" y="7884"/>
                </a:lnTo>
                <a:lnTo>
                  <a:pt x="15330" y="7811"/>
                </a:lnTo>
                <a:lnTo>
                  <a:pt x="15817" y="7617"/>
                </a:lnTo>
                <a:close/>
                <a:moveTo>
                  <a:pt x="15817" y="8420"/>
                </a:moveTo>
                <a:lnTo>
                  <a:pt x="15817" y="8931"/>
                </a:lnTo>
                <a:lnTo>
                  <a:pt x="15720" y="8955"/>
                </a:lnTo>
                <a:lnTo>
                  <a:pt x="15598" y="9004"/>
                </a:lnTo>
                <a:lnTo>
                  <a:pt x="15452" y="9101"/>
                </a:lnTo>
                <a:lnTo>
                  <a:pt x="15184" y="9271"/>
                </a:lnTo>
                <a:lnTo>
                  <a:pt x="15038" y="9368"/>
                </a:lnTo>
                <a:lnTo>
                  <a:pt x="14917" y="9490"/>
                </a:lnTo>
                <a:lnTo>
                  <a:pt x="14917" y="8882"/>
                </a:lnTo>
                <a:lnTo>
                  <a:pt x="15160" y="8760"/>
                </a:lnTo>
                <a:lnTo>
                  <a:pt x="15817" y="8420"/>
                </a:lnTo>
                <a:close/>
                <a:moveTo>
                  <a:pt x="15817" y="9295"/>
                </a:moveTo>
                <a:lnTo>
                  <a:pt x="15817" y="9782"/>
                </a:lnTo>
                <a:lnTo>
                  <a:pt x="15574" y="9904"/>
                </a:lnTo>
                <a:lnTo>
                  <a:pt x="15355" y="10025"/>
                </a:lnTo>
                <a:lnTo>
                  <a:pt x="15136" y="10147"/>
                </a:lnTo>
                <a:lnTo>
                  <a:pt x="14917" y="10269"/>
                </a:lnTo>
                <a:lnTo>
                  <a:pt x="14917" y="9782"/>
                </a:lnTo>
                <a:lnTo>
                  <a:pt x="15111" y="9709"/>
                </a:lnTo>
                <a:lnTo>
                  <a:pt x="15282" y="9612"/>
                </a:lnTo>
                <a:lnTo>
                  <a:pt x="15622" y="9393"/>
                </a:lnTo>
                <a:lnTo>
                  <a:pt x="15817" y="9295"/>
                </a:lnTo>
                <a:close/>
                <a:moveTo>
                  <a:pt x="15817" y="10244"/>
                </a:moveTo>
                <a:lnTo>
                  <a:pt x="15817" y="10634"/>
                </a:lnTo>
                <a:lnTo>
                  <a:pt x="15574" y="10804"/>
                </a:lnTo>
                <a:lnTo>
                  <a:pt x="15403" y="10950"/>
                </a:lnTo>
                <a:lnTo>
                  <a:pt x="14941" y="11242"/>
                </a:lnTo>
                <a:lnTo>
                  <a:pt x="14917" y="10682"/>
                </a:lnTo>
                <a:lnTo>
                  <a:pt x="15087" y="10609"/>
                </a:lnTo>
                <a:lnTo>
                  <a:pt x="15257" y="10536"/>
                </a:lnTo>
                <a:lnTo>
                  <a:pt x="15549" y="10366"/>
                </a:lnTo>
                <a:lnTo>
                  <a:pt x="15817" y="10244"/>
                </a:lnTo>
                <a:close/>
                <a:moveTo>
                  <a:pt x="15817" y="11145"/>
                </a:moveTo>
                <a:lnTo>
                  <a:pt x="15817" y="11850"/>
                </a:lnTo>
                <a:lnTo>
                  <a:pt x="15622" y="11972"/>
                </a:lnTo>
                <a:lnTo>
                  <a:pt x="15501" y="12069"/>
                </a:lnTo>
                <a:lnTo>
                  <a:pt x="14965" y="12459"/>
                </a:lnTo>
                <a:lnTo>
                  <a:pt x="14941" y="11656"/>
                </a:lnTo>
                <a:lnTo>
                  <a:pt x="15111" y="11583"/>
                </a:lnTo>
                <a:lnTo>
                  <a:pt x="15282" y="11485"/>
                </a:lnTo>
                <a:lnTo>
                  <a:pt x="15598" y="11291"/>
                </a:lnTo>
                <a:lnTo>
                  <a:pt x="15817" y="11145"/>
                </a:lnTo>
                <a:close/>
                <a:moveTo>
                  <a:pt x="15817" y="12337"/>
                </a:moveTo>
                <a:lnTo>
                  <a:pt x="15817" y="13091"/>
                </a:lnTo>
                <a:lnTo>
                  <a:pt x="15549" y="13237"/>
                </a:lnTo>
                <a:lnTo>
                  <a:pt x="15282" y="13432"/>
                </a:lnTo>
                <a:lnTo>
                  <a:pt x="15136" y="13529"/>
                </a:lnTo>
                <a:lnTo>
                  <a:pt x="14965" y="13651"/>
                </a:lnTo>
                <a:lnTo>
                  <a:pt x="14965" y="12872"/>
                </a:lnTo>
                <a:lnTo>
                  <a:pt x="15136" y="12775"/>
                </a:lnTo>
                <a:lnTo>
                  <a:pt x="15282" y="12702"/>
                </a:lnTo>
                <a:lnTo>
                  <a:pt x="15574" y="12507"/>
                </a:lnTo>
                <a:lnTo>
                  <a:pt x="15817" y="12337"/>
                </a:lnTo>
                <a:close/>
                <a:moveTo>
                  <a:pt x="15817" y="13481"/>
                </a:moveTo>
                <a:lnTo>
                  <a:pt x="15841" y="13919"/>
                </a:lnTo>
                <a:lnTo>
                  <a:pt x="15452" y="14138"/>
                </a:lnTo>
                <a:lnTo>
                  <a:pt x="15087" y="14405"/>
                </a:lnTo>
                <a:lnTo>
                  <a:pt x="14990" y="14478"/>
                </a:lnTo>
                <a:lnTo>
                  <a:pt x="14965" y="13992"/>
                </a:lnTo>
                <a:lnTo>
                  <a:pt x="15209" y="13870"/>
                </a:lnTo>
                <a:lnTo>
                  <a:pt x="15403" y="13748"/>
                </a:lnTo>
                <a:lnTo>
                  <a:pt x="15817" y="13481"/>
                </a:lnTo>
                <a:close/>
                <a:moveTo>
                  <a:pt x="15841" y="14381"/>
                </a:moveTo>
                <a:lnTo>
                  <a:pt x="15866" y="14795"/>
                </a:lnTo>
                <a:lnTo>
                  <a:pt x="15720" y="14868"/>
                </a:lnTo>
                <a:lnTo>
                  <a:pt x="15598" y="14965"/>
                </a:lnTo>
                <a:lnTo>
                  <a:pt x="15355" y="15135"/>
                </a:lnTo>
                <a:lnTo>
                  <a:pt x="14990" y="15354"/>
                </a:lnTo>
                <a:lnTo>
                  <a:pt x="14990" y="14941"/>
                </a:lnTo>
                <a:lnTo>
                  <a:pt x="15160" y="14843"/>
                </a:lnTo>
                <a:lnTo>
                  <a:pt x="15330" y="14722"/>
                </a:lnTo>
                <a:lnTo>
                  <a:pt x="15622" y="14503"/>
                </a:lnTo>
                <a:lnTo>
                  <a:pt x="15841" y="14381"/>
                </a:lnTo>
                <a:close/>
                <a:moveTo>
                  <a:pt x="15866" y="15330"/>
                </a:moveTo>
                <a:lnTo>
                  <a:pt x="15890" y="15865"/>
                </a:lnTo>
                <a:lnTo>
                  <a:pt x="15866" y="15865"/>
                </a:lnTo>
                <a:lnTo>
                  <a:pt x="15695" y="15914"/>
                </a:lnTo>
                <a:lnTo>
                  <a:pt x="15549" y="15963"/>
                </a:lnTo>
                <a:lnTo>
                  <a:pt x="15257" y="16157"/>
                </a:lnTo>
                <a:lnTo>
                  <a:pt x="15014" y="16279"/>
                </a:lnTo>
                <a:lnTo>
                  <a:pt x="14990" y="15768"/>
                </a:lnTo>
                <a:lnTo>
                  <a:pt x="15136" y="15719"/>
                </a:lnTo>
                <a:lnTo>
                  <a:pt x="15282" y="15646"/>
                </a:lnTo>
                <a:lnTo>
                  <a:pt x="15574" y="15500"/>
                </a:lnTo>
                <a:lnTo>
                  <a:pt x="15866" y="15330"/>
                </a:lnTo>
                <a:close/>
                <a:moveTo>
                  <a:pt x="15890" y="16230"/>
                </a:moveTo>
                <a:lnTo>
                  <a:pt x="15890" y="16644"/>
                </a:lnTo>
                <a:lnTo>
                  <a:pt x="15793" y="16644"/>
                </a:lnTo>
                <a:lnTo>
                  <a:pt x="15598" y="16717"/>
                </a:lnTo>
                <a:lnTo>
                  <a:pt x="15403" y="16790"/>
                </a:lnTo>
                <a:lnTo>
                  <a:pt x="15184" y="16887"/>
                </a:lnTo>
                <a:lnTo>
                  <a:pt x="15014" y="17009"/>
                </a:lnTo>
                <a:lnTo>
                  <a:pt x="15014" y="16644"/>
                </a:lnTo>
                <a:lnTo>
                  <a:pt x="15160" y="16595"/>
                </a:lnTo>
                <a:lnTo>
                  <a:pt x="15306" y="16522"/>
                </a:lnTo>
                <a:lnTo>
                  <a:pt x="15598" y="16401"/>
                </a:lnTo>
                <a:lnTo>
                  <a:pt x="15890" y="16230"/>
                </a:lnTo>
                <a:close/>
                <a:moveTo>
                  <a:pt x="12629" y="2166"/>
                </a:moveTo>
                <a:lnTo>
                  <a:pt x="13627" y="2239"/>
                </a:lnTo>
                <a:lnTo>
                  <a:pt x="14600" y="2239"/>
                </a:lnTo>
                <a:lnTo>
                  <a:pt x="14527" y="3285"/>
                </a:lnTo>
                <a:lnTo>
                  <a:pt x="14479" y="4380"/>
                </a:lnTo>
                <a:lnTo>
                  <a:pt x="14454" y="4380"/>
                </a:lnTo>
                <a:lnTo>
                  <a:pt x="14430" y="4405"/>
                </a:lnTo>
                <a:lnTo>
                  <a:pt x="14454" y="4429"/>
                </a:lnTo>
                <a:lnTo>
                  <a:pt x="14479" y="4429"/>
                </a:lnTo>
                <a:lnTo>
                  <a:pt x="14430" y="6059"/>
                </a:lnTo>
                <a:lnTo>
                  <a:pt x="14430" y="7738"/>
                </a:lnTo>
                <a:lnTo>
                  <a:pt x="14430" y="9441"/>
                </a:lnTo>
                <a:lnTo>
                  <a:pt x="14454" y="11169"/>
                </a:lnTo>
                <a:lnTo>
                  <a:pt x="14527" y="14527"/>
                </a:lnTo>
                <a:lnTo>
                  <a:pt x="14552" y="16109"/>
                </a:lnTo>
                <a:lnTo>
                  <a:pt x="14552" y="17617"/>
                </a:lnTo>
                <a:lnTo>
                  <a:pt x="14138" y="17617"/>
                </a:lnTo>
                <a:lnTo>
                  <a:pt x="13724" y="17593"/>
                </a:lnTo>
                <a:lnTo>
                  <a:pt x="13286" y="17593"/>
                </a:lnTo>
                <a:lnTo>
                  <a:pt x="12873" y="17568"/>
                </a:lnTo>
                <a:lnTo>
                  <a:pt x="9637" y="17593"/>
                </a:lnTo>
                <a:lnTo>
                  <a:pt x="6425" y="17593"/>
                </a:lnTo>
                <a:lnTo>
                  <a:pt x="5232" y="17544"/>
                </a:lnTo>
                <a:lnTo>
                  <a:pt x="4016" y="17520"/>
                </a:lnTo>
                <a:lnTo>
                  <a:pt x="2434" y="17520"/>
                </a:lnTo>
                <a:lnTo>
                  <a:pt x="1899" y="17544"/>
                </a:lnTo>
                <a:lnTo>
                  <a:pt x="1923" y="17495"/>
                </a:lnTo>
                <a:lnTo>
                  <a:pt x="1923" y="17447"/>
                </a:lnTo>
                <a:lnTo>
                  <a:pt x="1899" y="17252"/>
                </a:lnTo>
                <a:lnTo>
                  <a:pt x="1899" y="16936"/>
                </a:lnTo>
                <a:lnTo>
                  <a:pt x="1899" y="16620"/>
                </a:lnTo>
                <a:lnTo>
                  <a:pt x="1972" y="14040"/>
                </a:lnTo>
                <a:lnTo>
                  <a:pt x="2021" y="12751"/>
                </a:lnTo>
                <a:lnTo>
                  <a:pt x="2021" y="11485"/>
                </a:lnTo>
                <a:lnTo>
                  <a:pt x="2045" y="8955"/>
                </a:lnTo>
                <a:lnTo>
                  <a:pt x="2021" y="5208"/>
                </a:lnTo>
                <a:lnTo>
                  <a:pt x="1996" y="3164"/>
                </a:lnTo>
                <a:lnTo>
                  <a:pt x="1972" y="2507"/>
                </a:lnTo>
                <a:lnTo>
                  <a:pt x="1948" y="2190"/>
                </a:lnTo>
                <a:lnTo>
                  <a:pt x="2459" y="2263"/>
                </a:lnTo>
                <a:lnTo>
                  <a:pt x="2970" y="2312"/>
                </a:lnTo>
                <a:lnTo>
                  <a:pt x="3505" y="2336"/>
                </a:lnTo>
                <a:lnTo>
                  <a:pt x="4040" y="2336"/>
                </a:lnTo>
                <a:lnTo>
                  <a:pt x="5111" y="2288"/>
                </a:lnTo>
                <a:lnTo>
                  <a:pt x="6133" y="2239"/>
                </a:lnTo>
                <a:lnTo>
                  <a:pt x="7398" y="2215"/>
                </a:lnTo>
                <a:lnTo>
                  <a:pt x="9393" y="2190"/>
                </a:lnTo>
                <a:lnTo>
                  <a:pt x="11364" y="2166"/>
                </a:lnTo>
                <a:close/>
                <a:moveTo>
                  <a:pt x="15890" y="16912"/>
                </a:moveTo>
                <a:lnTo>
                  <a:pt x="15890" y="16960"/>
                </a:lnTo>
                <a:lnTo>
                  <a:pt x="15890" y="17350"/>
                </a:lnTo>
                <a:lnTo>
                  <a:pt x="15768" y="17350"/>
                </a:lnTo>
                <a:lnTo>
                  <a:pt x="15671" y="17398"/>
                </a:lnTo>
                <a:lnTo>
                  <a:pt x="15452" y="17520"/>
                </a:lnTo>
                <a:lnTo>
                  <a:pt x="15209" y="17666"/>
                </a:lnTo>
                <a:lnTo>
                  <a:pt x="15136" y="17593"/>
                </a:lnTo>
                <a:lnTo>
                  <a:pt x="15087" y="17568"/>
                </a:lnTo>
                <a:lnTo>
                  <a:pt x="15014" y="17544"/>
                </a:lnTo>
                <a:lnTo>
                  <a:pt x="15014" y="17301"/>
                </a:lnTo>
                <a:lnTo>
                  <a:pt x="15233" y="17228"/>
                </a:lnTo>
                <a:lnTo>
                  <a:pt x="15452" y="17131"/>
                </a:lnTo>
                <a:lnTo>
                  <a:pt x="15890" y="16912"/>
                </a:lnTo>
                <a:close/>
                <a:moveTo>
                  <a:pt x="8469" y="18663"/>
                </a:moveTo>
                <a:lnTo>
                  <a:pt x="8590" y="18712"/>
                </a:lnTo>
                <a:lnTo>
                  <a:pt x="8663" y="18809"/>
                </a:lnTo>
                <a:lnTo>
                  <a:pt x="8761" y="18980"/>
                </a:lnTo>
                <a:lnTo>
                  <a:pt x="8785" y="19077"/>
                </a:lnTo>
                <a:lnTo>
                  <a:pt x="8785" y="19199"/>
                </a:lnTo>
                <a:lnTo>
                  <a:pt x="8785" y="19320"/>
                </a:lnTo>
                <a:lnTo>
                  <a:pt x="8785" y="19442"/>
                </a:lnTo>
                <a:lnTo>
                  <a:pt x="8761" y="19539"/>
                </a:lnTo>
                <a:lnTo>
                  <a:pt x="8712" y="19661"/>
                </a:lnTo>
                <a:lnTo>
                  <a:pt x="8639" y="19758"/>
                </a:lnTo>
                <a:lnTo>
                  <a:pt x="8542" y="19831"/>
                </a:lnTo>
                <a:lnTo>
                  <a:pt x="8420" y="19904"/>
                </a:lnTo>
                <a:lnTo>
                  <a:pt x="8274" y="19929"/>
                </a:lnTo>
                <a:lnTo>
                  <a:pt x="8128" y="19929"/>
                </a:lnTo>
                <a:lnTo>
                  <a:pt x="8006" y="19880"/>
                </a:lnTo>
                <a:lnTo>
                  <a:pt x="7860" y="19831"/>
                </a:lnTo>
                <a:lnTo>
                  <a:pt x="7763" y="19734"/>
                </a:lnTo>
                <a:lnTo>
                  <a:pt x="7690" y="19612"/>
                </a:lnTo>
                <a:lnTo>
                  <a:pt x="7641" y="19491"/>
                </a:lnTo>
                <a:lnTo>
                  <a:pt x="7641" y="19345"/>
                </a:lnTo>
                <a:lnTo>
                  <a:pt x="7666" y="19174"/>
                </a:lnTo>
                <a:lnTo>
                  <a:pt x="7714" y="19053"/>
                </a:lnTo>
                <a:lnTo>
                  <a:pt x="7787" y="18907"/>
                </a:lnTo>
                <a:lnTo>
                  <a:pt x="7885" y="18809"/>
                </a:lnTo>
                <a:lnTo>
                  <a:pt x="7958" y="18736"/>
                </a:lnTo>
                <a:lnTo>
                  <a:pt x="8031" y="18761"/>
                </a:lnTo>
                <a:lnTo>
                  <a:pt x="8104" y="18736"/>
                </a:lnTo>
                <a:lnTo>
                  <a:pt x="8201" y="18712"/>
                </a:lnTo>
                <a:lnTo>
                  <a:pt x="8250" y="18712"/>
                </a:lnTo>
                <a:lnTo>
                  <a:pt x="8298" y="18688"/>
                </a:lnTo>
                <a:lnTo>
                  <a:pt x="8323" y="18663"/>
                </a:lnTo>
                <a:close/>
                <a:moveTo>
                  <a:pt x="8347" y="18177"/>
                </a:moveTo>
                <a:lnTo>
                  <a:pt x="8152" y="18201"/>
                </a:lnTo>
                <a:lnTo>
                  <a:pt x="8055" y="18250"/>
                </a:lnTo>
                <a:lnTo>
                  <a:pt x="7982" y="18298"/>
                </a:lnTo>
                <a:lnTo>
                  <a:pt x="7885" y="18323"/>
                </a:lnTo>
                <a:lnTo>
                  <a:pt x="7763" y="18347"/>
                </a:lnTo>
                <a:lnTo>
                  <a:pt x="7666" y="18420"/>
                </a:lnTo>
                <a:lnTo>
                  <a:pt x="7568" y="18469"/>
                </a:lnTo>
                <a:lnTo>
                  <a:pt x="7471" y="18566"/>
                </a:lnTo>
                <a:lnTo>
                  <a:pt x="7398" y="18663"/>
                </a:lnTo>
                <a:lnTo>
                  <a:pt x="7349" y="18761"/>
                </a:lnTo>
                <a:lnTo>
                  <a:pt x="7276" y="18882"/>
                </a:lnTo>
                <a:lnTo>
                  <a:pt x="7228" y="19126"/>
                </a:lnTo>
                <a:lnTo>
                  <a:pt x="7179" y="19369"/>
                </a:lnTo>
                <a:lnTo>
                  <a:pt x="7179" y="19515"/>
                </a:lnTo>
                <a:lnTo>
                  <a:pt x="7203" y="19637"/>
                </a:lnTo>
                <a:lnTo>
                  <a:pt x="7252" y="19758"/>
                </a:lnTo>
                <a:lnTo>
                  <a:pt x="7301" y="19880"/>
                </a:lnTo>
                <a:lnTo>
                  <a:pt x="7349" y="19977"/>
                </a:lnTo>
                <a:lnTo>
                  <a:pt x="7447" y="20075"/>
                </a:lnTo>
                <a:lnTo>
                  <a:pt x="7520" y="20148"/>
                </a:lnTo>
                <a:lnTo>
                  <a:pt x="7641" y="20221"/>
                </a:lnTo>
                <a:lnTo>
                  <a:pt x="7739" y="20294"/>
                </a:lnTo>
                <a:lnTo>
                  <a:pt x="7860" y="20342"/>
                </a:lnTo>
                <a:lnTo>
                  <a:pt x="7982" y="20367"/>
                </a:lnTo>
                <a:lnTo>
                  <a:pt x="8104" y="20391"/>
                </a:lnTo>
                <a:lnTo>
                  <a:pt x="8225" y="20391"/>
                </a:lnTo>
                <a:lnTo>
                  <a:pt x="8371" y="20367"/>
                </a:lnTo>
                <a:lnTo>
                  <a:pt x="8493" y="20342"/>
                </a:lnTo>
                <a:lnTo>
                  <a:pt x="8615" y="20294"/>
                </a:lnTo>
                <a:lnTo>
                  <a:pt x="8809" y="20196"/>
                </a:lnTo>
                <a:lnTo>
                  <a:pt x="8955" y="20050"/>
                </a:lnTo>
                <a:lnTo>
                  <a:pt x="9053" y="19880"/>
                </a:lnTo>
                <a:lnTo>
                  <a:pt x="9150" y="19685"/>
                </a:lnTo>
                <a:lnTo>
                  <a:pt x="9199" y="19491"/>
                </a:lnTo>
                <a:lnTo>
                  <a:pt x="9199" y="19272"/>
                </a:lnTo>
                <a:lnTo>
                  <a:pt x="9199" y="19053"/>
                </a:lnTo>
                <a:lnTo>
                  <a:pt x="9174" y="18858"/>
                </a:lnTo>
                <a:lnTo>
                  <a:pt x="9101" y="18688"/>
                </a:lnTo>
                <a:lnTo>
                  <a:pt x="9004" y="18517"/>
                </a:lnTo>
                <a:lnTo>
                  <a:pt x="8882" y="18371"/>
                </a:lnTo>
                <a:lnTo>
                  <a:pt x="8712" y="18250"/>
                </a:lnTo>
                <a:lnTo>
                  <a:pt x="8542" y="18201"/>
                </a:lnTo>
                <a:lnTo>
                  <a:pt x="8347" y="18177"/>
                </a:lnTo>
                <a:close/>
                <a:moveTo>
                  <a:pt x="2532" y="463"/>
                </a:moveTo>
                <a:lnTo>
                  <a:pt x="3018" y="487"/>
                </a:lnTo>
                <a:lnTo>
                  <a:pt x="3943" y="536"/>
                </a:lnTo>
                <a:lnTo>
                  <a:pt x="4843" y="560"/>
                </a:lnTo>
                <a:lnTo>
                  <a:pt x="8298" y="585"/>
                </a:lnTo>
                <a:lnTo>
                  <a:pt x="11729" y="585"/>
                </a:lnTo>
                <a:lnTo>
                  <a:pt x="13554" y="560"/>
                </a:lnTo>
                <a:lnTo>
                  <a:pt x="13530" y="585"/>
                </a:lnTo>
                <a:lnTo>
                  <a:pt x="13530" y="633"/>
                </a:lnTo>
                <a:lnTo>
                  <a:pt x="13505" y="658"/>
                </a:lnTo>
                <a:lnTo>
                  <a:pt x="13530" y="682"/>
                </a:lnTo>
                <a:lnTo>
                  <a:pt x="13554" y="706"/>
                </a:lnTo>
                <a:lnTo>
                  <a:pt x="13627" y="731"/>
                </a:lnTo>
                <a:lnTo>
                  <a:pt x="13724" y="731"/>
                </a:lnTo>
                <a:lnTo>
                  <a:pt x="13846" y="706"/>
                </a:lnTo>
                <a:lnTo>
                  <a:pt x="14065" y="633"/>
                </a:lnTo>
                <a:lnTo>
                  <a:pt x="14260" y="560"/>
                </a:lnTo>
                <a:lnTo>
                  <a:pt x="14892" y="609"/>
                </a:lnTo>
                <a:lnTo>
                  <a:pt x="14917" y="609"/>
                </a:lnTo>
                <a:lnTo>
                  <a:pt x="15063" y="658"/>
                </a:lnTo>
                <a:lnTo>
                  <a:pt x="14965" y="682"/>
                </a:lnTo>
                <a:lnTo>
                  <a:pt x="14844" y="731"/>
                </a:lnTo>
                <a:lnTo>
                  <a:pt x="14625" y="852"/>
                </a:lnTo>
                <a:lnTo>
                  <a:pt x="14260" y="1096"/>
                </a:lnTo>
                <a:lnTo>
                  <a:pt x="13749" y="1387"/>
                </a:lnTo>
                <a:lnTo>
                  <a:pt x="13505" y="1558"/>
                </a:lnTo>
                <a:lnTo>
                  <a:pt x="13286" y="1728"/>
                </a:lnTo>
                <a:lnTo>
                  <a:pt x="12824" y="1704"/>
                </a:lnTo>
                <a:lnTo>
                  <a:pt x="9564" y="1704"/>
                </a:lnTo>
                <a:lnTo>
                  <a:pt x="7593" y="1728"/>
                </a:lnTo>
                <a:lnTo>
                  <a:pt x="6327" y="1777"/>
                </a:lnTo>
                <a:lnTo>
                  <a:pt x="5135" y="1825"/>
                </a:lnTo>
                <a:lnTo>
                  <a:pt x="3943" y="1850"/>
                </a:lnTo>
                <a:lnTo>
                  <a:pt x="3359" y="1850"/>
                </a:lnTo>
                <a:lnTo>
                  <a:pt x="2751" y="1825"/>
                </a:lnTo>
                <a:lnTo>
                  <a:pt x="2167" y="1777"/>
                </a:lnTo>
                <a:lnTo>
                  <a:pt x="1583" y="1728"/>
                </a:lnTo>
                <a:lnTo>
                  <a:pt x="1510" y="1728"/>
                </a:lnTo>
                <a:lnTo>
                  <a:pt x="1437" y="1752"/>
                </a:lnTo>
                <a:lnTo>
                  <a:pt x="1412" y="1825"/>
                </a:lnTo>
                <a:lnTo>
                  <a:pt x="1388" y="1898"/>
                </a:lnTo>
                <a:lnTo>
                  <a:pt x="1388" y="1971"/>
                </a:lnTo>
                <a:lnTo>
                  <a:pt x="1412" y="2020"/>
                </a:lnTo>
                <a:lnTo>
                  <a:pt x="1461" y="2093"/>
                </a:lnTo>
                <a:lnTo>
                  <a:pt x="1534" y="2117"/>
                </a:lnTo>
                <a:lnTo>
                  <a:pt x="1534" y="2385"/>
                </a:lnTo>
                <a:lnTo>
                  <a:pt x="1558" y="2823"/>
                </a:lnTo>
                <a:lnTo>
                  <a:pt x="1534" y="4015"/>
                </a:lnTo>
                <a:lnTo>
                  <a:pt x="1510" y="5281"/>
                </a:lnTo>
                <a:lnTo>
                  <a:pt x="1485" y="6108"/>
                </a:lnTo>
                <a:lnTo>
                  <a:pt x="1461" y="6668"/>
                </a:lnTo>
                <a:lnTo>
                  <a:pt x="1437" y="7227"/>
                </a:lnTo>
                <a:lnTo>
                  <a:pt x="1461" y="8371"/>
                </a:lnTo>
                <a:lnTo>
                  <a:pt x="1510" y="9490"/>
                </a:lnTo>
                <a:lnTo>
                  <a:pt x="1510" y="10634"/>
                </a:lnTo>
                <a:lnTo>
                  <a:pt x="1485" y="13481"/>
                </a:lnTo>
                <a:lnTo>
                  <a:pt x="1461" y="14965"/>
                </a:lnTo>
                <a:lnTo>
                  <a:pt x="1412" y="16303"/>
                </a:lnTo>
                <a:lnTo>
                  <a:pt x="1339" y="16960"/>
                </a:lnTo>
                <a:lnTo>
                  <a:pt x="1339" y="17131"/>
                </a:lnTo>
                <a:lnTo>
                  <a:pt x="1364" y="17301"/>
                </a:lnTo>
                <a:lnTo>
                  <a:pt x="1388" y="17447"/>
                </a:lnTo>
                <a:lnTo>
                  <a:pt x="1437" y="17568"/>
                </a:lnTo>
                <a:lnTo>
                  <a:pt x="1485" y="17641"/>
                </a:lnTo>
                <a:lnTo>
                  <a:pt x="1437" y="17739"/>
                </a:lnTo>
                <a:lnTo>
                  <a:pt x="1437" y="17836"/>
                </a:lnTo>
                <a:lnTo>
                  <a:pt x="1485" y="17933"/>
                </a:lnTo>
                <a:lnTo>
                  <a:pt x="1510" y="17958"/>
                </a:lnTo>
                <a:lnTo>
                  <a:pt x="1583" y="17982"/>
                </a:lnTo>
                <a:lnTo>
                  <a:pt x="1875" y="18006"/>
                </a:lnTo>
                <a:lnTo>
                  <a:pt x="2167" y="18031"/>
                </a:lnTo>
                <a:lnTo>
                  <a:pt x="2799" y="18055"/>
                </a:lnTo>
                <a:lnTo>
                  <a:pt x="4016" y="18006"/>
                </a:lnTo>
                <a:lnTo>
                  <a:pt x="7252" y="18031"/>
                </a:lnTo>
                <a:lnTo>
                  <a:pt x="9247" y="18055"/>
                </a:lnTo>
                <a:lnTo>
                  <a:pt x="10488" y="18079"/>
                </a:lnTo>
                <a:lnTo>
                  <a:pt x="11145" y="18104"/>
                </a:lnTo>
                <a:lnTo>
                  <a:pt x="11778" y="18104"/>
                </a:lnTo>
                <a:lnTo>
                  <a:pt x="13043" y="18055"/>
                </a:lnTo>
                <a:lnTo>
                  <a:pt x="13481" y="18055"/>
                </a:lnTo>
                <a:lnTo>
                  <a:pt x="13919" y="18079"/>
                </a:lnTo>
                <a:lnTo>
                  <a:pt x="14333" y="18104"/>
                </a:lnTo>
                <a:lnTo>
                  <a:pt x="14771" y="18079"/>
                </a:lnTo>
                <a:lnTo>
                  <a:pt x="14819" y="18079"/>
                </a:lnTo>
                <a:lnTo>
                  <a:pt x="14844" y="18055"/>
                </a:lnTo>
                <a:lnTo>
                  <a:pt x="15063" y="18031"/>
                </a:lnTo>
                <a:lnTo>
                  <a:pt x="15136" y="18006"/>
                </a:lnTo>
                <a:lnTo>
                  <a:pt x="15184" y="17958"/>
                </a:lnTo>
                <a:lnTo>
                  <a:pt x="15209" y="17909"/>
                </a:lnTo>
                <a:lnTo>
                  <a:pt x="15233" y="17860"/>
                </a:lnTo>
                <a:lnTo>
                  <a:pt x="15598" y="17690"/>
                </a:lnTo>
                <a:lnTo>
                  <a:pt x="15744" y="17617"/>
                </a:lnTo>
                <a:lnTo>
                  <a:pt x="15890" y="17520"/>
                </a:lnTo>
                <a:lnTo>
                  <a:pt x="15890" y="17909"/>
                </a:lnTo>
                <a:lnTo>
                  <a:pt x="15744" y="18006"/>
                </a:lnTo>
                <a:lnTo>
                  <a:pt x="15598" y="18104"/>
                </a:lnTo>
                <a:lnTo>
                  <a:pt x="15257" y="18250"/>
                </a:lnTo>
                <a:lnTo>
                  <a:pt x="14917" y="18371"/>
                </a:lnTo>
                <a:lnTo>
                  <a:pt x="14235" y="18566"/>
                </a:lnTo>
                <a:lnTo>
                  <a:pt x="13919" y="18688"/>
                </a:lnTo>
                <a:lnTo>
                  <a:pt x="13773" y="18761"/>
                </a:lnTo>
                <a:lnTo>
                  <a:pt x="13627" y="18858"/>
                </a:lnTo>
                <a:lnTo>
                  <a:pt x="13578" y="18931"/>
                </a:lnTo>
                <a:lnTo>
                  <a:pt x="13578" y="18980"/>
                </a:lnTo>
                <a:lnTo>
                  <a:pt x="13603" y="19053"/>
                </a:lnTo>
                <a:lnTo>
                  <a:pt x="13676" y="19053"/>
                </a:lnTo>
                <a:lnTo>
                  <a:pt x="14016" y="19028"/>
                </a:lnTo>
                <a:lnTo>
                  <a:pt x="14357" y="18980"/>
                </a:lnTo>
                <a:lnTo>
                  <a:pt x="15038" y="18785"/>
                </a:lnTo>
                <a:lnTo>
                  <a:pt x="15476" y="18663"/>
                </a:lnTo>
                <a:lnTo>
                  <a:pt x="15695" y="18566"/>
                </a:lnTo>
                <a:lnTo>
                  <a:pt x="15890" y="18469"/>
                </a:lnTo>
                <a:lnTo>
                  <a:pt x="15890" y="18785"/>
                </a:lnTo>
                <a:lnTo>
                  <a:pt x="15622" y="18858"/>
                </a:lnTo>
                <a:lnTo>
                  <a:pt x="15355" y="18931"/>
                </a:lnTo>
                <a:lnTo>
                  <a:pt x="14844" y="19101"/>
                </a:lnTo>
                <a:lnTo>
                  <a:pt x="14527" y="19223"/>
                </a:lnTo>
                <a:lnTo>
                  <a:pt x="14235" y="19320"/>
                </a:lnTo>
                <a:lnTo>
                  <a:pt x="13943" y="19466"/>
                </a:lnTo>
                <a:lnTo>
                  <a:pt x="13676" y="19637"/>
                </a:lnTo>
                <a:lnTo>
                  <a:pt x="13676" y="19685"/>
                </a:lnTo>
                <a:lnTo>
                  <a:pt x="13676" y="19710"/>
                </a:lnTo>
                <a:lnTo>
                  <a:pt x="13700" y="19734"/>
                </a:lnTo>
                <a:lnTo>
                  <a:pt x="13724" y="19734"/>
                </a:lnTo>
                <a:lnTo>
                  <a:pt x="14041" y="19685"/>
                </a:lnTo>
                <a:lnTo>
                  <a:pt x="14333" y="19612"/>
                </a:lnTo>
                <a:lnTo>
                  <a:pt x="14917" y="19442"/>
                </a:lnTo>
                <a:lnTo>
                  <a:pt x="15403" y="19320"/>
                </a:lnTo>
                <a:lnTo>
                  <a:pt x="15671" y="19247"/>
                </a:lnTo>
                <a:lnTo>
                  <a:pt x="15914" y="19150"/>
                </a:lnTo>
                <a:lnTo>
                  <a:pt x="15914" y="19466"/>
                </a:lnTo>
                <a:lnTo>
                  <a:pt x="15647" y="19515"/>
                </a:lnTo>
                <a:lnTo>
                  <a:pt x="15379" y="19612"/>
                </a:lnTo>
                <a:lnTo>
                  <a:pt x="14892" y="19831"/>
                </a:lnTo>
                <a:lnTo>
                  <a:pt x="14381" y="20050"/>
                </a:lnTo>
                <a:lnTo>
                  <a:pt x="13895" y="20294"/>
                </a:lnTo>
                <a:lnTo>
                  <a:pt x="13895" y="20318"/>
                </a:lnTo>
                <a:lnTo>
                  <a:pt x="13919" y="20342"/>
                </a:lnTo>
                <a:lnTo>
                  <a:pt x="14162" y="20342"/>
                </a:lnTo>
                <a:lnTo>
                  <a:pt x="14430" y="20294"/>
                </a:lnTo>
                <a:lnTo>
                  <a:pt x="14673" y="20245"/>
                </a:lnTo>
                <a:lnTo>
                  <a:pt x="14941" y="20172"/>
                </a:lnTo>
                <a:lnTo>
                  <a:pt x="15428" y="20026"/>
                </a:lnTo>
                <a:lnTo>
                  <a:pt x="15914" y="19831"/>
                </a:lnTo>
                <a:lnTo>
                  <a:pt x="15914" y="19856"/>
                </a:lnTo>
                <a:lnTo>
                  <a:pt x="15817" y="20050"/>
                </a:lnTo>
                <a:lnTo>
                  <a:pt x="15720" y="20196"/>
                </a:lnTo>
                <a:lnTo>
                  <a:pt x="15598" y="20294"/>
                </a:lnTo>
                <a:lnTo>
                  <a:pt x="15452" y="20391"/>
                </a:lnTo>
                <a:lnTo>
                  <a:pt x="15282" y="20440"/>
                </a:lnTo>
                <a:lnTo>
                  <a:pt x="15111" y="20488"/>
                </a:lnTo>
                <a:lnTo>
                  <a:pt x="14746" y="20537"/>
                </a:lnTo>
                <a:lnTo>
                  <a:pt x="14381" y="20561"/>
                </a:lnTo>
                <a:lnTo>
                  <a:pt x="13992" y="20561"/>
                </a:lnTo>
                <a:lnTo>
                  <a:pt x="13213" y="20513"/>
                </a:lnTo>
                <a:lnTo>
                  <a:pt x="12410" y="20513"/>
                </a:lnTo>
                <a:lnTo>
                  <a:pt x="11632" y="20537"/>
                </a:lnTo>
                <a:lnTo>
                  <a:pt x="8006" y="20561"/>
                </a:lnTo>
                <a:lnTo>
                  <a:pt x="4405" y="20561"/>
                </a:lnTo>
                <a:lnTo>
                  <a:pt x="2848" y="20513"/>
                </a:lnTo>
                <a:lnTo>
                  <a:pt x="1753" y="20513"/>
                </a:lnTo>
                <a:lnTo>
                  <a:pt x="1631" y="20464"/>
                </a:lnTo>
                <a:lnTo>
                  <a:pt x="1339" y="20342"/>
                </a:lnTo>
                <a:lnTo>
                  <a:pt x="1169" y="20269"/>
                </a:lnTo>
                <a:lnTo>
                  <a:pt x="1023" y="20172"/>
                </a:lnTo>
                <a:lnTo>
                  <a:pt x="877" y="20050"/>
                </a:lnTo>
                <a:lnTo>
                  <a:pt x="780" y="19929"/>
                </a:lnTo>
                <a:lnTo>
                  <a:pt x="707" y="19807"/>
                </a:lnTo>
                <a:lnTo>
                  <a:pt x="658" y="19661"/>
                </a:lnTo>
                <a:lnTo>
                  <a:pt x="609" y="19393"/>
                </a:lnTo>
                <a:lnTo>
                  <a:pt x="561" y="19101"/>
                </a:lnTo>
                <a:lnTo>
                  <a:pt x="561" y="18834"/>
                </a:lnTo>
                <a:lnTo>
                  <a:pt x="536" y="17131"/>
                </a:lnTo>
                <a:lnTo>
                  <a:pt x="561" y="15427"/>
                </a:lnTo>
                <a:lnTo>
                  <a:pt x="536" y="13091"/>
                </a:lnTo>
                <a:lnTo>
                  <a:pt x="488" y="9247"/>
                </a:lnTo>
                <a:lnTo>
                  <a:pt x="463" y="5402"/>
                </a:lnTo>
                <a:lnTo>
                  <a:pt x="463" y="3967"/>
                </a:lnTo>
                <a:lnTo>
                  <a:pt x="488" y="3139"/>
                </a:lnTo>
                <a:lnTo>
                  <a:pt x="512" y="2653"/>
                </a:lnTo>
                <a:lnTo>
                  <a:pt x="585" y="2142"/>
                </a:lnTo>
                <a:lnTo>
                  <a:pt x="682" y="1655"/>
                </a:lnTo>
                <a:lnTo>
                  <a:pt x="828" y="1168"/>
                </a:lnTo>
                <a:lnTo>
                  <a:pt x="901" y="1023"/>
                </a:lnTo>
                <a:lnTo>
                  <a:pt x="1023" y="852"/>
                </a:lnTo>
                <a:lnTo>
                  <a:pt x="1218" y="731"/>
                </a:lnTo>
                <a:lnTo>
                  <a:pt x="1461" y="609"/>
                </a:lnTo>
                <a:lnTo>
                  <a:pt x="1753" y="536"/>
                </a:lnTo>
                <a:lnTo>
                  <a:pt x="2118" y="487"/>
                </a:lnTo>
                <a:lnTo>
                  <a:pt x="2532" y="463"/>
                </a:lnTo>
                <a:close/>
                <a:moveTo>
                  <a:pt x="2483" y="1"/>
                </a:moveTo>
                <a:lnTo>
                  <a:pt x="2021" y="25"/>
                </a:lnTo>
                <a:lnTo>
                  <a:pt x="1631" y="98"/>
                </a:lnTo>
                <a:lnTo>
                  <a:pt x="1315" y="171"/>
                </a:lnTo>
                <a:lnTo>
                  <a:pt x="1023" y="317"/>
                </a:lnTo>
                <a:lnTo>
                  <a:pt x="804" y="463"/>
                </a:lnTo>
                <a:lnTo>
                  <a:pt x="609" y="633"/>
                </a:lnTo>
                <a:lnTo>
                  <a:pt x="463" y="828"/>
                </a:lnTo>
                <a:lnTo>
                  <a:pt x="366" y="1023"/>
                </a:lnTo>
                <a:lnTo>
                  <a:pt x="269" y="1241"/>
                </a:lnTo>
                <a:lnTo>
                  <a:pt x="220" y="1436"/>
                </a:lnTo>
                <a:lnTo>
                  <a:pt x="196" y="1655"/>
                </a:lnTo>
                <a:lnTo>
                  <a:pt x="147" y="2020"/>
                </a:lnTo>
                <a:lnTo>
                  <a:pt x="123" y="2312"/>
                </a:lnTo>
                <a:lnTo>
                  <a:pt x="74" y="2823"/>
                </a:lnTo>
                <a:lnTo>
                  <a:pt x="25" y="3334"/>
                </a:lnTo>
                <a:lnTo>
                  <a:pt x="1" y="4356"/>
                </a:lnTo>
                <a:lnTo>
                  <a:pt x="1" y="5354"/>
                </a:lnTo>
                <a:lnTo>
                  <a:pt x="25" y="6376"/>
                </a:lnTo>
                <a:lnTo>
                  <a:pt x="50" y="7544"/>
                </a:lnTo>
                <a:lnTo>
                  <a:pt x="25" y="8736"/>
                </a:lnTo>
                <a:lnTo>
                  <a:pt x="1" y="11072"/>
                </a:lnTo>
                <a:lnTo>
                  <a:pt x="1" y="12264"/>
                </a:lnTo>
                <a:lnTo>
                  <a:pt x="50" y="13432"/>
                </a:lnTo>
                <a:lnTo>
                  <a:pt x="74" y="14624"/>
                </a:lnTo>
                <a:lnTo>
                  <a:pt x="98" y="15817"/>
                </a:lnTo>
                <a:lnTo>
                  <a:pt x="74" y="16693"/>
                </a:lnTo>
                <a:lnTo>
                  <a:pt x="98" y="17568"/>
                </a:lnTo>
                <a:lnTo>
                  <a:pt x="123" y="18444"/>
                </a:lnTo>
                <a:lnTo>
                  <a:pt x="171" y="19345"/>
                </a:lnTo>
                <a:lnTo>
                  <a:pt x="196" y="19612"/>
                </a:lnTo>
                <a:lnTo>
                  <a:pt x="244" y="19880"/>
                </a:lnTo>
                <a:lnTo>
                  <a:pt x="342" y="20123"/>
                </a:lnTo>
                <a:lnTo>
                  <a:pt x="463" y="20367"/>
                </a:lnTo>
                <a:lnTo>
                  <a:pt x="609" y="20561"/>
                </a:lnTo>
                <a:lnTo>
                  <a:pt x="804" y="20732"/>
                </a:lnTo>
                <a:lnTo>
                  <a:pt x="926" y="20805"/>
                </a:lnTo>
                <a:lnTo>
                  <a:pt x="1047" y="20853"/>
                </a:lnTo>
                <a:lnTo>
                  <a:pt x="1169" y="20902"/>
                </a:lnTo>
                <a:lnTo>
                  <a:pt x="1315" y="20926"/>
                </a:lnTo>
                <a:lnTo>
                  <a:pt x="2970" y="20951"/>
                </a:lnTo>
                <a:lnTo>
                  <a:pt x="4162" y="20975"/>
                </a:lnTo>
                <a:lnTo>
                  <a:pt x="4965" y="20999"/>
                </a:lnTo>
                <a:lnTo>
                  <a:pt x="5622" y="21024"/>
                </a:lnTo>
                <a:lnTo>
                  <a:pt x="11145" y="21024"/>
                </a:lnTo>
                <a:lnTo>
                  <a:pt x="12727" y="20999"/>
                </a:lnTo>
                <a:lnTo>
                  <a:pt x="13092" y="20999"/>
                </a:lnTo>
                <a:lnTo>
                  <a:pt x="13481" y="21024"/>
                </a:lnTo>
                <a:lnTo>
                  <a:pt x="14260" y="21072"/>
                </a:lnTo>
                <a:lnTo>
                  <a:pt x="14649" y="21072"/>
                </a:lnTo>
                <a:lnTo>
                  <a:pt x="15014" y="21048"/>
                </a:lnTo>
                <a:lnTo>
                  <a:pt x="15209" y="20999"/>
                </a:lnTo>
                <a:lnTo>
                  <a:pt x="15379" y="20951"/>
                </a:lnTo>
                <a:lnTo>
                  <a:pt x="15574" y="20902"/>
                </a:lnTo>
                <a:lnTo>
                  <a:pt x="15744" y="20805"/>
                </a:lnTo>
                <a:lnTo>
                  <a:pt x="15890" y="20683"/>
                </a:lnTo>
                <a:lnTo>
                  <a:pt x="16036" y="20513"/>
                </a:lnTo>
                <a:lnTo>
                  <a:pt x="16158" y="20318"/>
                </a:lnTo>
                <a:lnTo>
                  <a:pt x="16255" y="20075"/>
                </a:lnTo>
                <a:lnTo>
                  <a:pt x="16328" y="19807"/>
                </a:lnTo>
                <a:lnTo>
                  <a:pt x="16377" y="19515"/>
                </a:lnTo>
                <a:lnTo>
                  <a:pt x="16425" y="19223"/>
                </a:lnTo>
                <a:lnTo>
                  <a:pt x="16450" y="18907"/>
                </a:lnTo>
                <a:lnTo>
                  <a:pt x="16474" y="18298"/>
                </a:lnTo>
                <a:lnTo>
                  <a:pt x="16450" y="17739"/>
                </a:lnTo>
                <a:lnTo>
                  <a:pt x="16425" y="16960"/>
                </a:lnTo>
                <a:lnTo>
                  <a:pt x="16425" y="15573"/>
                </a:lnTo>
                <a:lnTo>
                  <a:pt x="16377" y="14186"/>
                </a:lnTo>
                <a:lnTo>
                  <a:pt x="16352" y="13286"/>
                </a:lnTo>
                <a:lnTo>
                  <a:pt x="16352" y="12118"/>
                </a:lnTo>
                <a:lnTo>
                  <a:pt x="16328" y="9441"/>
                </a:lnTo>
                <a:lnTo>
                  <a:pt x="16328" y="6960"/>
                </a:lnTo>
                <a:lnTo>
                  <a:pt x="16328" y="5500"/>
                </a:lnTo>
                <a:lnTo>
                  <a:pt x="16328" y="4794"/>
                </a:lnTo>
                <a:lnTo>
                  <a:pt x="16352" y="4113"/>
                </a:lnTo>
                <a:lnTo>
                  <a:pt x="16401" y="3431"/>
                </a:lnTo>
                <a:lnTo>
                  <a:pt x="16450" y="2726"/>
                </a:lnTo>
                <a:lnTo>
                  <a:pt x="16450" y="2336"/>
                </a:lnTo>
                <a:lnTo>
                  <a:pt x="16401" y="1898"/>
                </a:lnTo>
                <a:lnTo>
                  <a:pt x="16328" y="1509"/>
                </a:lnTo>
                <a:lnTo>
                  <a:pt x="16279" y="1314"/>
                </a:lnTo>
                <a:lnTo>
                  <a:pt x="16206" y="1120"/>
                </a:lnTo>
                <a:lnTo>
                  <a:pt x="16133" y="950"/>
                </a:lnTo>
                <a:lnTo>
                  <a:pt x="16036" y="779"/>
                </a:lnTo>
                <a:lnTo>
                  <a:pt x="15914" y="633"/>
                </a:lnTo>
                <a:lnTo>
                  <a:pt x="15768" y="512"/>
                </a:lnTo>
                <a:lnTo>
                  <a:pt x="15622" y="414"/>
                </a:lnTo>
                <a:lnTo>
                  <a:pt x="15452" y="317"/>
                </a:lnTo>
                <a:lnTo>
                  <a:pt x="15257" y="268"/>
                </a:lnTo>
                <a:lnTo>
                  <a:pt x="15038" y="220"/>
                </a:lnTo>
                <a:lnTo>
                  <a:pt x="14965" y="171"/>
                </a:lnTo>
                <a:lnTo>
                  <a:pt x="14892" y="147"/>
                </a:lnTo>
                <a:lnTo>
                  <a:pt x="14527" y="122"/>
                </a:lnTo>
                <a:lnTo>
                  <a:pt x="14138" y="98"/>
                </a:lnTo>
                <a:lnTo>
                  <a:pt x="13408" y="98"/>
                </a:lnTo>
                <a:lnTo>
                  <a:pt x="11924" y="122"/>
                </a:lnTo>
                <a:lnTo>
                  <a:pt x="8396" y="122"/>
                </a:lnTo>
                <a:lnTo>
                  <a:pt x="4843" y="98"/>
                </a:lnTo>
                <a:lnTo>
                  <a:pt x="3943" y="74"/>
                </a:lnTo>
                <a:lnTo>
                  <a:pt x="3018" y="25"/>
                </a:lnTo>
                <a:lnTo>
                  <a:pt x="24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1"/>
          <p:cNvSpPr/>
          <p:nvPr/>
        </p:nvSpPr>
        <p:spPr>
          <a:xfrm>
            <a:off x="5526085" y="2632972"/>
            <a:ext cx="326795" cy="309081"/>
          </a:xfrm>
          <a:custGeom>
            <a:avLst/>
            <a:gdLst/>
            <a:ahLst/>
            <a:cxnLst/>
            <a:rect l="l" t="t" r="r" b="b"/>
            <a:pathLst>
              <a:path w="19297" h="18251" extrusionOk="0">
                <a:moveTo>
                  <a:pt x="18396" y="828"/>
                </a:moveTo>
                <a:lnTo>
                  <a:pt x="18761" y="877"/>
                </a:lnTo>
                <a:lnTo>
                  <a:pt x="18737" y="1242"/>
                </a:lnTo>
                <a:lnTo>
                  <a:pt x="18615" y="1266"/>
                </a:lnTo>
                <a:lnTo>
                  <a:pt x="18493" y="1315"/>
                </a:lnTo>
                <a:lnTo>
                  <a:pt x="18274" y="1436"/>
                </a:lnTo>
                <a:lnTo>
                  <a:pt x="18007" y="1582"/>
                </a:lnTo>
                <a:lnTo>
                  <a:pt x="17739" y="1777"/>
                </a:lnTo>
                <a:lnTo>
                  <a:pt x="17642" y="1850"/>
                </a:lnTo>
                <a:lnTo>
                  <a:pt x="17618" y="1801"/>
                </a:lnTo>
                <a:lnTo>
                  <a:pt x="17545" y="1704"/>
                </a:lnTo>
                <a:lnTo>
                  <a:pt x="17496" y="1680"/>
                </a:lnTo>
                <a:lnTo>
                  <a:pt x="17423" y="1655"/>
                </a:lnTo>
                <a:lnTo>
                  <a:pt x="17131" y="1631"/>
                </a:lnTo>
                <a:lnTo>
                  <a:pt x="17301" y="1509"/>
                </a:lnTo>
                <a:lnTo>
                  <a:pt x="17472" y="1388"/>
                </a:lnTo>
                <a:lnTo>
                  <a:pt x="17837" y="1144"/>
                </a:lnTo>
                <a:lnTo>
                  <a:pt x="18104" y="974"/>
                </a:lnTo>
                <a:lnTo>
                  <a:pt x="18250" y="901"/>
                </a:lnTo>
                <a:lnTo>
                  <a:pt x="18396" y="828"/>
                </a:lnTo>
                <a:close/>
                <a:moveTo>
                  <a:pt x="18712" y="1582"/>
                </a:moveTo>
                <a:lnTo>
                  <a:pt x="18688" y="2385"/>
                </a:lnTo>
                <a:lnTo>
                  <a:pt x="18688" y="3164"/>
                </a:lnTo>
                <a:lnTo>
                  <a:pt x="18469" y="3334"/>
                </a:lnTo>
                <a:lnTo>
                  <a:pt x="18250" y="3529"/>
                </a:lnTo>
                <a:lnTo>
                  <a:pt x="17982" y="3748"/>
                </a:lnTo>
                <a:lnTo>
                  <a:pt x="17861" y="3870"/>
                </a:lnTo>
                <a:lnTo>
                  <a:pt x="17764" y="4016"/>
                </a:lnTo>
                <a:lnTo>
                  <a:pt x="17739" y="3407"/>
                </a:lnTo>
                <a:lnTo>
                  <a:pt x="17739" y="3334"/>
                </a:lnTo>
                <a:lnTo>
                  <a:pt x="17958" y="3140"/>
                </a:lnTo>
                <a:lnTo>
                  <a:pt x="18177" y="2945"/>
                </a:lnTo>
                <a:lnTo>
                  <a:pt x="18493" y="2653"/>
                </a:lnTo>
                <a:lnTo>
                  <a:pt x="18615" y="2531"/>
                </a:lnTo>
                <a:lnTo>
                  <a:pt x="18664" y="2458"/>
                </a:lnTo>
                <a:lnTo>
                  <a:pt x="18688" y="2361"/>
                </a:lnTo>
                <a:lnTo>
                  <a:pt x="18664" y="2312"/>
                </a:lnTo>
                <a:lnTo>
                  <a:pt x="18615" y="2288"/>
                </a:lnTo>
                <a:lnTo>
                  <a:pt x="18518" y="2264"/>
                </a:lnTo>
                <a:lnTo>
                  <a:pt x="18445" y="2288"/>
                </a:lnTo>
                <a:lnTo>
                  <a:pt x="18347" y="2312"/>
                </a:lnTo>
                <a:lnTo>
                  <a:pt x="18274" y="2385"/>
                </a:lnTo>
                <a:lnTo>
                  <a:pt x="18128" y="2531"/>
                </a:lnTo>
                <a:lnTo>
                  <a:pt x="18007" y="2653"/>
                </a:lnTo>
                <a:lnTo>
                  <a:pt x="17739" y="2945"/>
                </a:lnTo>
                <a:lnTo>
                  <a:pt x="17739" y="2531"/>
                </a:lnTo>
                <a:lnTo>
                  <a:pt x="17691" y="2118"/>
                </a:lnTo>
                <a:lnTo>
                  <a:pt x="17788" y="2069"/>
                </a:lnTo>
                <a:lnTo>
                  <a:pt x="18055" y="1947"/>
                </a:lnTo>
                <a:lnTo>
                  <a:pt x="18323" y="1777"/>
                </a:lnTo>
                <a:lnTo>
                  <a:pt x="18518" y="1680"/>
                </a:lnTo>
                <a:lnTo>
                  <a:pt x="18712" y="1582"/>
                </a:lnTo>
                <a:close/>
                <a:moveTo>
                  <a:pt x="18688" y="3529"/>
                </a:moveTo>
                <a:lnTo>
                  <a:pt x="18688" y="3894"/>
                </a:lnTo>
                <a:lnTo>
                  <a:pt x="18664" y="4843"/>
                </a:lnTo>
                <a:lnTo>
                  <a:pt x="18639" y="4843"/>
                </a:lnTo>
                <a:lnTo>
                  <a:pt x="18518" y="4916"/>
                </a:lnTo>
                <a:lnTo>
                  <a:pt x="18396" y="5038"/>
                </a:lnTo>
                <a:lnTo>
                  <a:pt x="18177" y="5305"/>
                </a:lnTo>
                <a:lnTo>
                  <a:pt x="17982" y="5451"/>
                </a:lnTo>
                <a:lnTo>
                  <a:pt x="17788" y="5597"/>
                </a:lnTo>
                <a:lnTo>
                  <a:pt x="17788" y="5013"/>
                </a:lnTo>
                <a:lnTo>
                  <a:pt x="18128" y="4819"/>
                </a:lnTo>
                <a:lnTo>
                  <a:pt x="18274" y="4746"/>
                </a:lnTo>
                <a:lnTo>
                  <a:pt x="18445" y="4673"/>
                </a:lnTo>
                <a:lnTo>
                  <a:pt x="18591" y="4575"/>
                </a:lnTo>
                <a:lnTo>
                  <a:pt x="18639" y="4527"/>
                </a:lnTo>
                <a:lnTo>
                  <a:pt x="18664" y="4454"/>
                </a:lnTo>
                <a:lnTo>
                  <a:pt x="18664" y="4429"/>
                </a:lnTo>
                <a:lnTo>
                  <a:pt x="18639" y="4381"/>
                </a:lnTo>
                <a:lnTo>
                  <a:pt x="18566" y="4332"/>
                </a:lnTo>
                <a:lnTo>
                  <a:pt x="18420" y="4332"/>
                </a:lnTo>
                <a:lnTo>
                  <a:pt x="18347" y="4356"/>
                </a:lnTo>
                <a:lnTo>
                  <a:pt x="18177" y="4429"/>
                </a:lnTo>
                <a:lnTo>
                  <a:pt x="18031" y="4502"/>
                </a:lnTo>
                <a:lnTo>
                  <a:pt x="17788" y="4673"/>
                </a:lnTo>
                <a:lnTo>
                  <a:pt x="17764" y="4137"/>
                </a:lnTo>
                <a:lnTo>
                  <a:pt x="17958" y="4040"/>
                </a:lnTo>
                <a:lnTo>
                  <a:pt x="18128" y="3943"/>
                </a:lnTo>
                <a:lnTo>
                  <a:pt x="18445" y="3699"/>
                </a:lnTo>
                <a:lnTo>
                  <a:pt x="18688" y="3529"/>
                </a:lnTo>
                <a:close/>
                <a:moveTo>
                  <a:pt x="18664" y="5305"/>
                </a:moveTo>
                <a:lnTo>
                  <a:pt x="18639" y="6011"/>
                </a:lnTo>
                <a:lnTo>
                  <a:pt x="18396" y="6108"/>
                </a:lnTo>
                <a:lnTo>
                  <a:pt x="18177" y="6230"/>
                </a:lnTo>
                <a:lnTo>
                  <a:pt x="17982" y="6376"/>
                </a:lnTo>
                <a:lnTo>
                  <a:pt x="17764" y="6522"/>
                </a:lnTo>
                <a:lnTo>
                  <a:pt x="17764" y="6522"/>
                </a:lnTo>
                <a:lnTo>
                  <a:pt x="17788" y="5865"/>
                </a:lnTo>
                <a:lnTo>
                  <a:pt x="17934" y="5816"/>
                </a:lnTo>
                <a:lnTo>
                  <a:pt x="18080" y="5743"/>
                </a:lnTo>
                <a:lnTo>
                  <a:pt x="18201" y="5670"/>
                </a:lnTo>
                <a:lnTo>
                  <a:pt x="18323" y="5597"/>
                </a:lnTo>
                <a:lnTo>
                  <a:pt x="18493" y="5476"/>
                </a:lnTo>
                <a:lnTo>
                  <a:pt x="18664" y="5305"/>
                </a:lnTo>
                <a:close/>
                <a:moveTo>
                  <a:pt x="18615" y="6425"/>
                </a:moveTo>
                <a:lnTo>
                  <a:pt x="18615" y="6473"/>
                </a:lnTo>
                <a:lnTo>
                  <a:pt x="18518" y="6498"/>
                </a:lnTo>
                <a:lnTo>
                  <a:pt x="18420" y="6546"/>
                </a:lnTo>
                <a:lnTo>
                  <a:pt x="18250" y="6668"/>
                </a:lnTo>
                <a:lnTo>
                  <a:pt x="18104" y="6765"/>
                </a:lnTo>
                <a:lnTo>
                  <a:pt x="17982" y="6887"/>
                </a:lnTo>
                <a:lnTo>
                  <a:pt x="17739" y="7155"/>
                </a:lnTo>
                <a:lnTo>
                  <a:pt x="17764" y="6717"/>
                </a:lnTo>
                <a:lnTo>
                  <a:pt x="17982" y="6668"/>
                </a:lnTo>
                <a:lnTo>
                  <a:pt x="18201" y="6595"/>
                </a:lnTo>
                <a:lnTo>
                  <a:pt x="18615" y="6425"/>
                </a:lnTo>
                <a:close/>
                <a:moveTo>
                  <a:pt x="18615" y="6838"/>
                </a:moveTo>
                <a:lnTo>
                  <a:pt x="18591" y="7349"/>
                </a:lnTo>
                <a:lnTo>
                  <a:pt x="18591" y="7666"/>
                </a:lnTo>
                <a:lnTo>
                  <a:pt x="18420" y="7787"/>
                </a:lnTo>
                <a:lnTo>
                  <a:pt x="18250" y="7909"/>
                </a:lnTo>
                <a:lnTo>
                  <a:pt x="17958" y="8103"/>
                </a:lnTo>
                <a:lnTo>
                  <a:pt x="17666" y="8322"/>
                </a:lnTo>
                <a:lnTo>
                  <a:pt x="17715" y="7739"/>
                </a:lnTo>
                <a:lnTo>
                  <a:pt x="17739" y="7349"/>
                </a:lnTo>
                <a:lnTo>
                  <a:pt x="18080" y="7155"/>
                </a:lnTo>
                <a:lnTo>
                  <a:pt x="18420" y="6960"/>
                </a:lnTo>
                <a:lnTo>
                  <a:pt x="18615" y="6838"/>
                </a:lnTo>
                <a:close/>
                <a:moveTo>
                  <a:pt x="18566" y="8103"/>
                </a:moveTo>
                <a:lnTo>
                  <a:pt x="18542" y="8420"/>
                </a:lnTo>
                <a:lnTo>
                  <a:pt x="18420" y="8493"/>
                </a:lnTo>
                <a:lnTo>
                  <a:pt x="18274" y="8566"/>
                </a:lnTo>
                <a:lnTo>
                  <a:pt x="18055" y="8785"/>
                </a:lnTo>
                <a:lnTo>
                  <a:pt x="17812" y="9004"/>
                </a:lnTo>
                <a:lnTo>
                  <a:pt x="17593" y="9247"/>
                </a:lnTo>
                <a:lnTo>
                  <a:pt x="17642" y="8566"/>
                </a:lnTo>
                <a:lnTo>
                  <a:pt x="18031" y="8395"/>
                </a:lnTo>
                <a:lnTo>
                  <a:pt x="18420" y="8201"/>
                </a:lnTo>
                <a:lnTo>
                  <a:pt x="18566" y="8103"/>
                </a:lnTo>
                <a:close/>
                <a:moveTo>
                  <a:pt x="18542" y="8809"/>
                </a:moveTo>
                <a:lnTo>
                  <a:pt x="18542" y="9077"/>
                </a:lnTo>
                <a:lnTo>
                  <a:pt x="18299" y="9271"/>
                </a:lnTo>
                <a:lnTo>
                  <a:pt x="17934" y="9588"/>
                </a:lnTo>
                <a:lnTo>
                  <a:pt x="17593" y="9928"/>
                </a:lnTo>
                <a:lnTo>
                  <a:pt x="17569" y="9953"/>
                </a:lnTo>
                <a:lnTo>
                  <a:pt x="17569" y="9977"/>
                </a:lnTo>
                <a:lnTo>
                  <a:pt x="17593" y="10001"/>
                </a:lnTo>
                <a:lnTo>
                  <a:pt x="17642" y="10001"/>
                </a:lnTo>
                <a:lnTo>
                  <a:pt x="18080" y="9831"/>
                </a:lnTo>
                <a:lnTo>
                  <a:pt x="18274" y="9709"/>
                </a:lnTo>
                <a:lnTo>
                  <a:pt x="18493" y="9588"/>
                </a:lnTo>
                <a:lnTo>
                  <a:pt x="18518" y="9563"/>
                </a:lnTo>
                <a:lnTo>
                  <a:pt x="18518" y="9977"/>
                </a:lnTo>
                <a:lnTo>
                  <a:pt x="18396" y="10026"/>
                </a:lnTo>
                <a:lnTo>
                  <a:pt x="18274" y="10074"/>
                </a:lnTo>
                <a:lnTo>
                  <a:pt x="18080" y="10220"/>
                </a:lnTo>
                <a:lnTo>
                  <a:pt x="17788" y="10464"/>
                </a:lnTo>
                <a:lnTo>
                  <a:pt x="17520" y="10731"/>
                </a:lnTo>
                <a:lnTo>
                  <a:pt x="17520" y="10245"/>
                </a:lnTo>
                <a:lnTo>
                  <a:pt x="17569" y="9490"/>
                </a:lnTo>
                <a:lnTo>
                  <a:pt x="17837" y="9344"/>
                </a:lnTo>
                <a:lnTo>
                  <a:pt x="18104" y="9150"/>
                </a:lnTo>
                <a:lnTo>
                  <a:pt x="18274" y="8979"/>
                </a:lnTo>
                <a:lnTo>
                  <a:pt x="18469" y="8833"/>
                </a:lnTo>
                <a:lnTo>
                  <a:pt x="18542" y="8809"/>
                </a:lnTo>
                <a:close/>
                <a:moveTo>
                  <a:pt x="18518" y="10342"/>
                </a:moveTo>
                <a:lnTo>
                  <a:pt x="18518" y="10975"/>
                </a:lnTo>
                <a:lnTo>
                  <a:pt x="18347" y="11096"/>
                </a:lnTo>
                <a:lnTo>
                  <a:pt x="18201" y="11194"/>
                </a:lnTo>
                <a:lnTo>
                  <a:pt x="17861" y="11486"/>
                </a:lnTo>
                <a:lnTo>
                  <a:pt x="17715" y="11632"/>
                </a:lnTo>
                <a:lnTo>
                  <a:pt x="17569" y="11802"/>
                </a:lnTo>
                <a:lnTo>
                  <a:pt x="17545" y="11559"/>
                </a:lnTo>
                <a:lnTo>
                  <a:pt x="17520" y="11048"/>
                </a:lnTo>
                <a:lnTo>
                  <a:pt x="17691" y="10975"/>
                </a:lnTo>
                <a:lnTo>
                  <a:pt x="17837" y="10877"/>
                </a:lnTo>
                <a:lnTo>
                  <a:pt x="18128" y="10634"/>
                </a:lnTo>
                <a:lnTo>
                  <a:pt x="18518" y="10342"/>
                </a:lnTo>
                <a:close/>
                <a:moveTo>
                  <a:pt x="18518" y="11413"/>
                </a:moveTo>
                <a:lnTo>
                  <a:pt x="18542" y="11802"/>
                </a:lnTo>
                <a:lnTo>
                  <a:pt x="18347" y="11899"/>
                </a:lnTo>
                <a:lnTo>
                  <a:pt x="18177" y="12021"/>
                </a:lnTo>
                <a:lnTo>
                  <a:pt x="17837" y="12289"/>
                </a:lnTo>
                <a:lnTo>
                  <a:pt x="17764" y="12240"/>
                </a:lnTo>
                <a:lnTo>
                  <a:pt x="17642" y="12240"/>
                </a:lnTo>
                <a:lnTo>
                  <a:pt x="17593" y="12021"/>
                </a:lnTo>
                <a:lnTo>
                  <a:pt x="18299" y="11559"/>
                </a:lnTo>
                <a:lnTo>
                  <a:pt x="18518" y="11413"/>
                </a:lnTo>
                <a:close/>
                <a:moveTo>
                  <a:pt x="2093" y="1899"/>
                </a:moveTo>
                <a:lnTo>
                  <a:pt x="2385" y="1972"/>
                </a:lnTo>
                <a:lnTo>
                  <a:pt x="2702" y="1996"/>
                </a:lnTo>
                <a:lnTo>
                  <a:pt x="3334" y="2045"/>
                </a:lnTo>
                <a:lnTo>
                  <a:pt x="4356" y="2093"/>
                </a:lnTo>
                <a:lnTo>
                  <a:pt x="5354" y="2118"/>
                </a:lnTo>
                <a:lnTo>
                  <a:pt x="6376" y="2118"/>
                </a:lnTo>
                <a:lnTo>
                  <a:pt x="7398" y="2093"/>
                </a:lnTo>
                <a:lnTo>
                  <a:pt x="9466" y="2020"/>
                </a:lnTo>
                <a:lnTo>
                  <a:pt x="11413" y="1972"/>
                </a:lnTo>
                <a:lnTo>
                  <a:pt x="13359" y="1947"/>
                </a:lnTo>
                <a:lnTo>
                  <a:pt x="14357" y="1947"/>
                </a:lnTo>
                <a:lnTo>
                  <a:pt x="15330" y="1996"/>
                </a:lnTo>
                <a:lnTo>
                  <a:pt x="16304" y="2045"/>
                </a:lnTo>
                <a:lnTo>
                  <a:pt x="17277" y="2142"/>
                </a:lnTo>
                <a:lnTo>
                  <a:pt x="17253" y="2483"/>
                </a:lnTo>
                <a:lnTo>
                  <a:pt x="17228" y="2823"/>
                </a:lnTo>
                <a:lnTo>
                  <a:pt x="17228" y="3529"/>
                </a:lnTo>
                <a:lnTo>
                  <a:pt x="17277" y="4210"/>
                </a:lnTo>
                <a:lnTo>
                  <a:pt x="17301" y="4892"/>
                </a:lnTo>
                <a:lnTo>
                  <a:pt x="17301" y="5646"/>
                </a:lnTo>
                <a:lnTo>
                  <a:pt x="17277" y="6376"/>
                </a:lnTo>
                <a:lnTo>
                  <a:pt x="17180" y="7885"/>
                </a:lnTo>
                <a:lnTo>
                  <a:pt x="17082" y="9125"/>
                </a:lnTo>
                <a:lnTo>
                  <a:pt x="17034" y="9758"/>
                </a:lnTo>
                <a:lnTo>
                  <a:pt x="17009" y="10391"/>
                </a:lnTo>
                <a:lnTo>
                  <a:pt x="16985" y="10829"/>
                </a:lnTo>
                <a:lnTo>
                  <a:pt x="16961" y="11291"/>
                </a:lnTo>
                <a:lnTo>
                  <a:pt x="16985" y="11778"/>
                </a:lnTo>
                <a:lnTo>
                  <a:pt x="17009" y="12021"/>
                </a:lnTo>
                <a:lnTo>
                  <a:pt x="17058" y="12240"/>
                </a:lnTo>
                <a:lnTo>
                  <a:pt x="9539" y="12240"/>
                </a:lnTo>
                <a:lnTo>
                  <a:pt x="8566" y="12264"/>
                </a:lnTo>
                <a:lnTo>
                  <a:pt x="7568" y="12289"/>
                </a:lnTo>
                <a:lnTo>
                  <a:pt x="5622" y="12386"/>
                </a:lnTo>
                <a:lnTo>
                  <a:pt x="5086" y="12410"/>
                </a:lnTo>
                <a:lnTo>
                  <a:pt x="4551" y="12410"/>
                </a:lnTo>
                <a:lnTo>
                  <a:pt x="4040" y="12362"/>
                </a:lnTo>
                <a:lnTo>
                  <a:pt x="3529" y="12313"/>
                </a:lnTo>
                <a:lnTo>
                  <a:pt x="2994" y="12216"/>
                </a:lnTo>
                <a:lnTo>
                  <a:pt x="2702" y="12191"/>
                </a:lnTo>
                <a:lnTo>
                  <a:pt x="2434" y="12216"/>
                </a:lnTo>
                <a:lnTo>
                  <a:pt x="2385" y="11997"/>
                </a:lnTo>
                <a:lnTo>
                  <a:pt x="2361" y="11753"/>
                </a:lnTo>
                <a:lnTo>
                  <a:pt x="2337" y="11267"/>
                </a:lnTo>
                <a:lnTo>
                  <a:pt x="2361" y="10318"/>
                </a:lnTo>
                <a:lnTo>
                  <a:pt x="2361" y="9661"/>
                </a:lnTo>
                <a:lnTo>
                  <a:pt x="2337" y="8979"/>
                </a:lnTo>
                <a:lnTo>
                  <a:pt x="2312" y="7666"/>
                </a:lnTo>
                <a:lnTo>
                  <a:pt x="2312" y="6887"/>
                </a:lnTo>
                <a:lnTo>
                  <a:pt x="2288" y="6084"/>
                </a:lnTo>
                <a:lnTo>
                  <a:pt x="2239" y="4527"/>
                </a:lnTo>
                <a:lnTo>
                  <a:pt x="2215" y="2896"/>
                </a:lnTo>
                <a:lnTo>
                  <a:pt x="2215" y="2385"/>
                </a:lnTo>
                <a:lnTo>
                  <a:pt x="2166" y="2118"/>
                </a:lnTo>
                <a:lnTo>
                  <a:pt x="2142" y="2020"/>
                </a:lnTo>
                <a:lnTo>
                  <a:pt x="2093" y="1899"/>
                </a:lnTo>
                <a:close/>
                <a:moveTo>
                  <a:pt x="18566" y="12118"/>
                </a:moveTo>
                <a:lnTo>
                  <a:pt x="18591" y="12264"/>
                </a:lnTo>
                <a:lnTo>
                  <a:pt x="18420" y="12313"/>
                </a:lnTo>
                <a:lnTo>
                  <a:pt x="18274" y="12410"/>
                </a:lnTo>
                <a:lnTo>
                  <a:pt x="17958" y="12581"/>
                </a:lnTo>
                <a:lnTo>
                  <a:pt x="17885" y="12629"/>
                </a:lnTo>
                <a:lnTo>
                  <a:pt x="17909" y="12532"/>
                </a:lnTo>
                <a:lnTo>
                  <a:pt x="17909" y="12435"/>
                </a:lnTo>
                <a:lnTo>
                  <a:pt x="18250" y="12264"/>
                </a:lnTo>
                <a:lnTo>
                  <a:pt x="18566" y="12118"/>
                </a:lnTo>
                <a:close/>
                <a:moveTo>
                  <a:pt x="8761" y="512"/>
                </a:moveTo>
                <a:lnTo>
                  <a:pt x="10318" y="585"/>
                </a:lnTo>
                <a:lnTo>
                  <a:pt x="13432" y="755"/>
                </a:lnTo>
                <a:lnTo>
                  <a:pt x="14138" y="779"/>
                </a:lnTo>
                <a:lnTo>
                  <a:pt x="14844" y="804"/>
                </a:lnTo>
                <a:lnTo>
                  <a:pt x="16279" y="779"/>
                </a:lnTo>
                <a:lnTo>
                  <a:pt x="17034" y="755"/>
                </a:lnTo>
                <a:lnTo>
                  <a:pt x="17034" y="755"/>
                </a:lnTo>
                <a:lnTo>
                  <a:pt x="16912" y="852"/>
                </a:lnTo>
                <a:lnTo>
                  <a:pt x="16790" y="950"/>
                </a:lnTo>
                <a:lnTo>
                  <a:pt x="16790" y="998"/>
                </a:lnTo>
                <a:lnTo>
                  <a:pt x="16790" y="1023"/>
                </a:lnTo>
                <a:lnTo>
                  <a:pt x="16815" y="1047"/>
                </a:lnTo>
                <a:lnTo>
                  <a:pt x="16863" y="1047"/>
                </a:lnTo>
                <a:lnTo>
                  <a:pt x="17131" y="901"/>
                </a:lnTo>
                <a:lnTo>
                  <a:pt x="17399" y="755"/>
                </a:lnTo>
                <a:lnTo>
                  <a:pt x="17837" y="779"/>
                </a:lnTo>
                <a:lnTo>
                  <a:pt x="17593" y="925"/>
                </a:lnTo>
                <a:lnTo>
                  <a:pt x="17399" y="1071"/>
                </a:lnTo>
                <a:lnTo>
                  <a:pt x="17228" y="1217"/>
                </a:lnTo>
                <a:lnTo>
                  <a:pt x="17082" y="1412"/>
                </a:lnTo>
                <a:lnTo>
                  <a:pt x="17034" y="1509"/>
                </a:lnTo>
                <a:lnTo>
                  <a:pt x="17009" y="1631"/>
                </a:lnTo>
                <a:lnTo>
                  <a:pt x="16060" y="1558"/>
                </a:lnTo>
                <a:lnTo>
                  <a:pt x="15111" y="1509"/>
                </a:lnTo>
                <a:lnTo>
                  <a:pt x="14162" y="1461"/>
                </a:lnTo>
                <a:lnTo>
                  <a:pt x="13238" y="1461"/>
                </a:lnTo>
                <a:lnTo>
                  <a:pt x="11340" y="1485"/>
                </a:lnTo>
                <a:lnTo>
                  <a:pt x="9466" y="1558"/>
                </a:lnTo>
                <a:lnTo>
                  <a:pt x="7495" y="1631"/>
                </a:lnTo>
                <a:lnTo>
                  <a:pt x="5549" y="1655"/>
                </a:lnTo>
                <a:lnTo>
                  <a:pt x="4527" y="1631"/>
                </a:lnTo>
                <a:lnTo>
                  <a:pt x="3505" y="1607"/>
                </a:lnTo>
                <a:lnTo>
                  <a:pt x="3140" y="1558"/>
                </a:lnTo>
                <a:lnTo>
                  <a:pt x="2726" y="1509"/>
                </a:lnTo>
                <a:lnTo>
                  <a:pt x="2312" y="1509"/>
                </a:lnTo>
                <a:lnTo>
                  <a:pt x="2118" y="1534"/>
                </a:lnTo>
                <a:lnTo>
                  <a:pt x="1948" y="1582"/>
                </a:lnTo>
                <a:lnTo>
                  <a:pt x="1899" y="1607"/>
                </a:lnTo>
                <a:lnTo>
                  <a:pt x="1850" y="1631"/>
                </a:lnTo>
                <a:lnTo>
                  <a:pt x="1850" y="1704"/>
                </a:lnTo>
                <a:lnTo>
                  <a:pt x="1850" y="1777"/>
                </a:lnTo>
                <a:lnTo>
                  <a:pt x="1899" y="1826"/>
                </a:lnTo>
                <a:lnTo>
                  <a:pt x="1850" y="1947"/>
                </a:lnTo>
                <a:lnTo>
                  <a:pt x="1802" y="2069"/>
                </a:lnTo>
                <a:lnTo>
                  <a:pt x="1777" y="2215"/>
                </a:lnTo>
                <a:lnTo>
                  <a:pt x="1753" y="2337"/>
                </a:lnTo>
                <a:lnTo>
                  <a:pt x="1753" y="2604"/>
                </a:lnTo>
                <a:lnTo>
                  <a:pt x="1753" y="2896"/>
                </a:lnTo>
                <a:lnTo>
                  <a:pt x="1753" y="4527"/>
                </a:lnTo>
                <a:lnTo>
                  <a:pt x="1802" y="6181"/>
                </a:lnTo>
                <a:lnTo>
                  <a:pt x="1826" y="7009"/>
                </a:lnTo>
                <a:lnTo>
                  <a:pt x="1826" y="7836"/>
                </a:lnTo>
                <a:lnTo>
                  <a:pt x="1875" y="9223"/>
                </a:lnTo>
                <a:lnTo>
                  <a:pt x="1875" y="9904"/>
                </a:lnTo>
                <a:lnTo>
                  <a:pt x="1875" y="10585"/>
                </a:lnTo>
                <a:lnTo>
                  <a:pt x="1850" y="11048"/>
                </a:lnTo>
                <a:lnTo>
                  <a:pt x="1826" y="11583"/>
                </a:lnTo>
                <a:lnTo>
                  <a:pt x="1826" y="11851"/>
                </a:lnTo>
                <a:lnTo>
                  <a:pt x="1875" y="12094"/>
                </a:lnTo>
                <a:lnTo>
                  <a:pt x="1948" y="12337"/>
                </a:lnTo>
                <a:lnTo>
                  <a:pt x="2045" y="12532"/>
                </a:lnTo>
                <a:lnTo>
                  <a:pt x="2118" y="12605"/>
                </a:lnTo>
                <a:lnTo>
                  <a:pt x="2215" y="12654"/>
                </a:lnTo>
                <a:lnTo>
                  <a:pt x="2312" y="12629"/>
                </a:lnTo>
                <a:lnTo>
                  <a:pt x="2385" y="12581"/>
                </a:lnTo>
                <a:lnTo>
                  <a:pt x="2677" y="12654"/>
                </a:lnTo>
                <a:lnTo>
                  <a:pt x="2969" y="12678"/>
                </a:lnTo>
                <a:lnTo>
                  <a:pt x="3553" y="12775"/>
                </a:lnTo>
                <a:lnTo>
                  <a:pt x="4040" y="12824"/>
                </a:lnTo>
                <a:lnTo>
                  <a:pt x="4502" y="12873"/>
                </a:lnTo>
                <a:lnTo>
                  <a:pt x="5427" y="12873"/>
                </a:lnTo>
                <a:lnTo>
                  <a:pt x="6449" y="12848"/>
                </a:lnTo>
                <a:lnTo>
                  <a:pt x="7495" y="12800"/>
                </a:lnTo>
                <a:lnTo>
                  <a:pt x="8517" y="12751"/>
                </a:lnTo>
                <a:lnTo>
                  <a:pt x="9539" y="12727"/>
                </a:lnTo>
                <a:lnTo>
                  <a:pt x="17277" y="12727"/>
                </a:lnTo>
                <a:lnTo>
                  <a:pt x="17350" y="12775"/>
                </a:lnTo>
                <a:lnTo>
                  <a:pt x="17496" y="12775"/>
                </a:lnTo>
                <a:lnTo>
                  <a:pt x="17569" y="12727"/>
                </a:lnTo>
                <a:lnTo>
                  <a:pt x="17715" y="12727"/>
                </a:lnTo>
                <a:lnTo>
                  <a:pt x="17569" y="12824"/>
                </a:lnTo>
                <a:lnTo>
                  <a:pt x="17423" y="12946"/>
                </a:lnTo>
                <a:lnTo>
                  <a:pt x="17301" y="13092"/>
                </a:lnTo>
                <a:lnTo>
                  <a:pt x="17180" y="13238"/>
                </a:lnTo>
                <a:lnTo>
                  <a:pt x="17180" y="13262"/>
                </a:lnTo>
                <a:lnTo>
                  <a:pt x="17180" y="13286"/>
                </a:lnTo>
                <a:lnTo>
                  <a:pt x="17204" y="13311"/>
                </a:lnTo>
                <a:lnTo>
                  <a:pt x="17253" y="13311"/>
                </a:lnTo>
                <a:lnTo>
                  <a:pt x="17472" y="13262"/>
                </a:lnTo>
                <a:lnTo>
                  <a:pt x="17666" y="13189"/>
                </a:lnTo>
                <a:lnTo>
                  <a:pt x="18055" y="12994"/>
                </a:lnTo>
                <a:lnTo>
                  <a:pt x="18347" y="12848"/>
                </a:lnTo>
                <a:lnTo>
                  <a:pt x="18615" y="12727"/>
                </a:lnTo>
                <a:lnTo>
                  <a:pt x="18664" y="12946"/>
                </a:lnTo>
                <a:lnTo>
                  <a:pt x="18396" y="13092"/>
                </a:lnTo>
                <a:lnTo>
                  <a:pt x="17982" y="13335"/>
                </a:lnTo>
                <a:lnTo>
                  <a:pt x="17593" y="13603"/>
                </a:lnTo>
                <a:lnTo>
                  <a:pt x="17545" y="13627"/>
                </a:lnTo>
                <a:lnTo>
                  <a:pt x="17545" y="13676"/>
                </a:lnTo>
                <a:lnTo>
                  <a:pt x="17569" y="13700"/>
                </a:lnTo>
                <a:lnTo>
                  <a:pt x="17618" y="13724"/>
                </a:lnTo>
                <a:lnTo>
                  <a:pt x="17861" y="13700"/>
                </a:lnTo>
                <a:lnTo>
                  <a:pt x="18080" y="13651"/>
                </a:lnTo>
                <a:lnTo>
                  <a:pt x="18274" y="13578"/>
                </a:lnTo>
                <a:lnTo>
                  <a:pt x="18493" y="13457"/>
                </a:lnTo>
                <a:lnTo>
                  <a:pt x="18712" y="13335"/>
                </a:lnTo>
                <a:lnTo>
                  <a:pt x="18785" y="13724"/>
                </a:lnTo>
                <a:lnTo>
                  <a:pt x="18250" y="13773"/>
                </a:lnTo>
                <a:lnTo>
                  <a:pt x="17739" y="13797"/>
                </a:lnTo>
                <a:lnTo>
                  <a:pt x="17204" y="13773"/>
                </a:lnTo>
                <a:lnTo>
                  <a:pt x="16669" y="13724"/>
                </a:lnTo>
                <a:lnTo>
                  <a:pt x="15622" y="13603"/>
                </a:lnTo>
                <a:lnTo>
                  <a:pt x="15087" y="13554"/>
                </a:lnTo>
                <a:lnTo>
                  <a:pt x="14576" y="13530"/>
                </a:lnTo>
                <a:lnTo>
                  <a:pt x="12118" y="13530"/>
                </a:lnTo>
                <a:lnTo>
                  <a:pt x="9661" y="13554"/>
                </a:lnTo>
                <a:lnTo>
                  <a:pt x="8469" y="13578"/>
                </a:lnTo>
                <a:lnTo>
                  <a:pt x="7301" y="13627"/>
                </a:lnTo>
                <a:lnTo>
                  <a:pt x="4916" y="13773"/>
                </a:lnTo>
                <a:lnTo>
                  <a:pt x="3772" y="13822"/>
                </a:lnTo>
                <a:lnTo>
                  <a:pt x="2629" y="13846"/>
                </a:lnTo>
                <a:lnTo>
                  <a:pt x="2020" y="13822"/>
                </a:lnTo>
                <a:lnTo>
                  <a:pt x="1412" y="13797"/>
                </a:lnTo>
                <a:lnTo>
                  <a:pt x="1145" y="13773"/>
                </a:lnTo>
                <a:lnTo>
                  <a:pt x="853" y="13749"/>
                </a:lnTo>
                <a:lnTo>
                  <a:pt x="853" y="13724"/>
                </a:lnTo>
                <a:lnTo>
                  <a:pt x="731" y="13408"/>
                </a:lnTo>
                <a:lnTo>
                  <a:pt x="658" y="13092"/>
                </a:lnTo>
                <a:lnTo>
                  <a:pt x="585" y="12775"/>
                </a:lnTo>
                <a:lnTo>
                  <a:pt x="561" y="12435"/>
                </a:lnTo>
                <a:lnTo>
                  <a:pt x="561" y="11753"/>
                </a:lnTo>
                <a:lnTo>
                  <a:pt x="561" y="11121"/>
                </a:lnTo>
                <a:lnTo>
                  <a:pt x="561" y="9320"/>
                </a:lnTo>
                <a:lnTo>
                  <a:pt x="561" y="8420"/>
                </a:lnTo>
                <a:lnTo>
                  <a:pt x="585" y="7495"/>
                </a:lnTo>
                <a:lnTo>
                  <a:pt x="658" y="5792"/>
                </a:lnTo>
                <a:lnTo>
                  <a:pt x="731" y="4064"/>
                </a:lnTo>
                <a:lnTo>
                  <a:pt x="755" y="3188"/>
                </a:lnTo>
                <a:lnTo>
                  <a:pt x="755" y="2337"/>
                </a:lnTo>
                <a:lnTo>
                  <a:pt x="731" y="1485"/>
                </a:lnTo>
                <a:lnTo>
                  <a:pt x="707" y="609"/>
                </a:lnTo>
                <a:lnTo>
                  <a:pt x="804" y="682"/>
                </a:lnTo>
                <a:lnTo>
                  <a:pt x="950" y="755"/>
                </a:lnTo>
                <a:lnTo>
                  <a:pt x="1072" y="804"/>
                </a:lnTo>
                <a:lnTo>
                  <a:pt x="1242" y="852"/>
                </a:lnTo>
                <a:lnTo>
                  <a:pt x="1583" y="901"/>
                </a:lnTo>
                <a:lnTo>
                  <a:pt x="1948" y="925"/>
                </a:lnTo>
                <a:lnTo>
                  <a:pt x="2312" y="901"/>
                </a:lnTo>
                <a:lnTo>
                  <a:pt x="2653" y="901"/>
                </a:lnTo>
                <a:lnTo>
                  <a:pt x="3164" y="852"/>
                </a:lnTo>
                <a:lnTo>
                  <a:pt x="4162" y="755"/>
                </a:lnTo>
                <a:lnTo>
                  <a:pt x="5184" y="633"/>
                </a:lnTo>
                <a:lnTo>
                  <a:pt x="6181" y="560"/>
                </a:lnTo>
                <a:lnTo>
                  <a:pt x="6692" y="512"/>
                </a:lnTo>
                <a:close/>
                <a:moveTo>
                  <a:pt x="11096" y="14016"/>
                </a:moveTo>
                <a:lnTo>
                  <a:pt x="11096" y="14187"/>
                </a:lnTo>
                <a:lnTo>
                  <a:pt x="10926" y="14260"/>
                </a:lnTo>
                <a:lnTo>
                  <a:pt x="10780" y="14357"/>
                </a:lnTo>
                <a:lnTo>
                  <a:pt x="10488" y="14552"/>
                </a:lnTo>
                <a:lnTo>
                  <a:pt x="10293" y="14698"/>
                </a:lnTo>
                <a:lnTo>
                  <a:pt x="10123" y="14868"/>
                </a:lnTo>
                <a:lnTo>
                  <a:pt x="9953" y="15038"/>
                </a:lnTo>
                <a:lnTo>
                  <a:pt x="9807" y="15233"/>
                </a:lnTo>
                <a:lnTo>
                  <a:pt x="9807" y="15282"/>
                </a:lnTo>
                <a:lnTo>
                  <a:pt x="9831" y="15330"/>
                </a:lnTo>
                <a:lnTo>
                  <a:pt x="9856" y="15379"/>
                </a:lnTo>
                <a:lnTo>
                  <a:pt x="9929" y="15379"/>
                </a:lnTo>
                <a:lnTo>
                  <a:pt x="10099" y="15282"/>
                </a:lnTo>
                <a:lnTo>
                  <a:pt x="10245" y="15184"/>
                </a:lnTo>
                <a:lnTo>
                  <a:pt x="10537" y="14941"/>
                </a:lnTo>
                <a:lnTo>
                  <a:pt x="10804" y="14771"/>
                </a:lnTo>
                <a:lnTo>
                  <a:pt x="11072" y="14600"/>
                </a:lnTo>
                <a:lnTo>
                  <a:pt x="11072" y="14600"/>
                </a:lnTo>
                <a:lnTo>
                  <a:pt x="11048" y="15087"/>
                </a:lnTo>
                <a:lnTo>
                  <a:pt x="10926" y="15136"/>
                </a:lnTo>
                <a:lnTo>
                  <a:pt x="10804" y="15209"/>
                </a:lnTo>
                <a:lnTo>
                  <a:pt x="10585" y="15330"/>
                </a:lnTo>
                <a:lnTo>
                  <a:pt x="10439" y="15403"/>
                </a:lnTo>
                <a:lnTo>
                  <a:pt x="10269" y="15525"/>
                </a:lnTo>
                <a:lnTo>
                  <a:pt x="10123" y="15647"/>
                </a:lnTo>
                <a:lnTo>
                  <a:pt x="10074" y="15695"/>
                </a:lnTo>
                <a:lnTo>
                  <a:pt x="10050" y="15793"/>
                </a:lnTo>
                <a:lnTo>
                  <a:pt x="10050" y="15817"/>
                </a:lnTo>
                <a:lnTo>
                  <a:pt x="10074" y="15841"/>
                </a:lnTo>
                <a:lnTo>
                  <a:pt x="10245" y="15841"/>
                </a:lnTo>
                <a:lnTo>
                  <a:pt x="10391" y="15817"/>
                </a:lnTo>
                <a:lnTo>
                  <a:pt x="10683" y="15671"/>
                </a:lnTo>
                <a:lnTo>
                  <a:pt x="11023" y="15501"/>
                </a:lnTo>
                <a:lnTo>
                  <a:pt x="10999" y="15841"/>
                </a:lnTo>
                <a:lnTo>
                  <a:pt x="10756" y="15987"/>
                </a:lnTo>
                <a:lnTo>
                  <a:pt x="10610" y="16085"/>
                </a:lnTo>
                <a:lnTo>
                  <a:pt x="10464" y="16206"/>
                </a:lnTo>
                <a:lnTo>
                  <a:pt x="10342" y="16352"/>
                </a:lnTo>
                <a:lnTo>
                  <a:pt x="10196" y="16474"/>
                </a:lnTo>
                <a:lnTo>
                  <a:pt x="10172" y="16498"/>
                </a:lnTo>
                <a:lnTo>
                  <a:pt x="10172" y="16522"/>
                </a:lnTo>
                <a:lnTo>
                  <a:pt x="10196" y="16547"/>
                </a:lnTo>
                <a:lnTo>
                  <a:pt x="10245" y="16547"/>
                </a:lnTo>
                <a:lnTo>
                  <a:pt x="10537" y="16425"/>
                </a:lnTo>
                <a:lnTo>
                  <a:pt x="10804" y="16303"/>
                </a:lnTo>
                <a:lnTo>
                  <a:pt x="10975" y="16230"/>
                </a:lnTo>
                <a:lnTo>
                  <a:pt x="10975" y="16449"/>
                </a:lnTo>
                <a:lnTo>
                  <a:pt x="10902" y="16474"/>
                </a:lnTo>
                <a:lnTo>
                  <a:pt x="10756" y="16547"/>
                </a:lnTo>
                <a:lnTo>
                  <a:pt x="10634" y="16620"/>
                </a:lnTo>
                <a:lnTo>
                  <a:pt x="10415" y="16814"/>
                </a:lnTo>
                <a:lnTo>
                  <a:pt x="10391" y="16863"/>
                </a:lnTo>
                <a:lnTo>
                  <a:pt x="10391" y="16887"/>
                </a:lnTo>
                <a:lnTo>
                  <a:pt x="10391" y="16960"/>
                </a:lnTo>
                <a:lnTo>
                  <a:pt x="10464" y="16985"/>
                </a:lnTo>
                <a:lnTo>
                  <a:pt x="10537" y="16985"/>
                </a:lnTo>
                <a:lnTo>
                  <a:pt x="10780" y="16887"/>
                </a:lnTo>
                <a:lnTo>
                  <a:pt x="11023" y="16790"/>
                </a:lnTo>
                <a:lnTo>
                  <a:pt x="11048" y="16887"/>
                </a:lnTo>
                <a:lnTo>
                  <a:pt x="10926" y="16960"/>
                </a:lnTo>
                <a:lnTo>
                  <a:pt x="10829" y="17058"/>
                </a:lnTo>
                <a:lnTo>
                  <a:pt x="10585" y="17252"/>
                </a:lnTo>
                <a:lnTo>
                  <a:pt x="10561" y="17277"/>
                </a:lnTo>
                <a:lnTo>
                  <a:pt x="10561" y="17301"/>
                </a:lnTo>
                <a:lnTo>
                  <a:pt x="10585" y="17325"/>
                </a:lnTo>
                <a:lnTo>
                  <a:pt x="10610" y="17325"/>
                </a:lnTo>
                <a:lnTo>
                  <a:pt x="10780" y="17301"/>
                </a:lnTo>
                <a:lnTo>
                  <a:pt x="10950" y="17252"/>
                </a:lnTo>
                <a:lnTo>
                  <a:pt x="11096" y="17179"/>
                </a:lnTo>
                <a:lnTo>
                  <a:pt x="11242" y="17082"/>
                </a:lnTo>
                <a:lnTo>
                  <a:pt x="11388" y="17155"/>
                </a:lnTo>
                <a:lnTo>
                  <a:pt x="11534" y="17179"/>
                </a:lnTo>
                <a:lnTo>
                  <a:pt x="11705" y="17204"/>
                </a:lnTo>
                <a:lnTo>
                  <a:pt x="11875" y="17204"/>
                </a:lnTo>
                <a:lnTo>
                  <a:pt x="12216" y="17179"/>
                </a:lnTo>
                <a:lnTo>
                  <a:pt x="12508" y="17155"/>
                </a:lnTo>
                <a:lnTo>
                  <a:pt x="12897" y="17179"/>
                </a:lnTo>
                <a:lnTo>
                  <a:pt x="13067" y="17179"/>
                </a:lnTo>
                <a:lnTo>
                  <a:pt x="13262" y="17228"/>
                </a:lnTo>
                <a:lnTo>
                  <a:pt x="13432" y="17277"/>
                </a:lnTo>
                <a:lnTo>
                  <a:pt x="13554" y="17374"/>
                </a:lnTo>
                <a:lnTo>
                  <a:pt x="13676" y="17496"/>
                </a:lnTo>
                <a:lnTo>
                  <a:pt x="13773" y="17617"/>
                </a:lnTo>
                <a:lnTo>
                  <a:pt x="13530" y="17593"/>
                </a:lnTo>
                <a:lnTo>
                  <a:pt x="12556" y="17593"/>
                </a:lnTo>
                <a:lnTo>
                  <a:pt x="11826" y="17642"/>
                </a:lnTo>
                <a:lnTo>
                  <a:pt x="10366" y="17715"/>
                </a:lnTo>
                <a:lnTo>
                  <a:pt x="9637" y="17739"/>
                </a:lnTo>
                <a:lnTo>
                  <a:pt x="8907" y="17763"/>
                </a:lnTo>
                <a:lnTo>
                  <a:pt x="7763" y="17788"/>
                </a:lnTo>
                <a:lnTo>
                  <a:pt x="6644" y="17788"/>
                </a:lnTo>
                <a:lnTo>
                  <a:pt x="6181" y="17739"/>
                </a:lnTo>
                <a:lnTo>
                  <a:pt x="5816" y="17715"/>
                </a:lnTo>
                <a:lnTo>
                  <a:pt x="5500" y="17690"/>
                </a:lnTo>
                <a:lnTo>
                  <a:pt x="5597" y="17544"/>
                </a:lnTo>
                <a:lnTo>
                  <a:pt x="5743" y="17447"/>
                </a:lnTo>
                <a:lnTo>
                  <a:pt x="5865" y="17350"/>
                </a:lnTo>
                <a:lnTo>
                  <a:pt x="6035" y="17277"/>
                </a:lnTo>
                <a:lnTo>
                  <a:pt x="6206" y="17228"/>
                </a:lnTo>
                <a:lnTo>
                  <a:pt x="6376" y="17179"/>
                </a:lnTo>
                <a:lnTo>
                  <a:pt x="6765" y="17155"/>
                </a:lnTo>
                <a:lnTo>
                  <a:pt x="7057" y="17179"/>
                </a:lnTo>
                <a:lnTo>
                  <a:pt x="7374" y="17204"/>
                </a:lnTo>
                <a:lnTo>
                  <a:pt x="7544" y="17179"/>
                </a:lnTo>
                <a:lnTo>
                  <a:pt x="7690" y="17179"/>
                </a:lnTo>
                <a:lnTo>
                  <a:pt x="7836" y="17131"/>
                </a:lnTo>
                <a:lnTo>
                  <a:pt x="7958" y="17058"/>
                </a:lnTo>
                <a:lnTo>
                  <a:pt x="7982" y="17009"/>
                </a:lnTo>
                <a:lnTo>
                  <a:pt x="8055" y="17033"/>
                </a:lnTo>
                <a:lnTo>
                  <a:pt x="8128" y="17033"/>
                </a:lnTo>
                <a:lnTo>
                  <a:pt x="8177" y="17009"/>
                </a:lnTo>
                <a:lnTo>
                  <a:pt x="8225" y="16960"/>
                </a:lnTo>
                <a:lnTo>
                  <a:pt x="8274" y="16887"/>
                </a:lnTo>
                <a:lnTo>
                  <a:pt x="8298" y="16766"/>
                </a:lnTo>
                <a:lnTo>
                  <a:pt x="8298" y="16668"/>
                </a:lnTo>
                <a:lnTo>
                  <a:pt x="8298" y="16620"/>
                </a:lnTo>
                <a:lnTo>
                  <a:pt x="8274" y="16595"/>
                </a:lnTo>
                <a:lnTo>
                  <a:pt x="8298" y="16303"/>
                </a:lnTo>
                <a:lnTo>
                  <a:pt x="8298" y="15768"/>
                </a:lnTo>
                <a:lnTo>
                  <a:pt x="8298" y="15233"/>
                </a:lnTo>
                <a:lnTo>
                  <a:pt x="8298" y="14965"/>
                </a:lnTo>
                <a:lnTo>
                  <a:pt x="8323" y="14649"/>
                </a:lnTo>
                <a:lnTo>
                  <a:pt x="8323" y="14333"/>
                </a:lnTo>
                <a:lnTo>
                  <a:pt x="8323" y="14187"/>
                </a:lnTo>
                <a:lnTo>
                  <a:pt x="8298" y="14065"/>
                </a:lnTo>
                <a:lnTo>
                  <a:pt x="9101" y="14041"/>
                </a:lnTo>
                <a:lnTo>
                  <a:pt x="9101" y="14041"/>
                </a:lnTo>
                <a:lnTo>
                  <a:pt x="8980" y="14138"/>
                </a:lnTo>
                <a:lnTo>
                  <a:pt x="8834" y="14260"/>
                </a:lnTo>
                <a:lnTo>
                  <a:pt x="8688" y="14406"/>
                </a:lnTo>
                <a:lnTo>
                  <a:pt x="8663" y="14454"/>
                </a:lnTo>
                <a:lnTo>
                  <a:pt x="8639" y="14503"/>
                </a:lnTo>
                <a:lnTo>
                  <a:pt x="8615" y="14600"/>
                </a:lnTo>
                <a:lnTo>
                  <a:pt x="8615" y="14649"/>
                </a:lnTo>
                <a:lnTo>
                  <a:pt x="8639" y="14673"/>
                </a:lnTo>
                <a:lnTo>
                  <a:pt x="8761" y="14673"/>
                </a:lnTo>
                <a:lnTo>
                  <a:pt x="8858" y="14649"/>
                </a:lnTo>
                <a:lnTo>
                  <a:pt x="9028" y="14527"/>
                </a:lnTo>
                <a:lnTo>
                  <a:pt x="9199" y="14406"/>
                </a:lnTo>
                <a:lnTo>
                  <a:pt x="9466" y="14235"/>
                </a:lnTo>
                <a:lnTo>
                  <a:pt x="9710" y="14016"/>
                </a:lnTo>
                <a:lnTo>
                  <a:pt x="9953" y="14016"/>
                </a:lnTo>
                <a:lnTo>
                  <a:pt x="9734" y="14211"/>
                </a:lnTo>
                <a:lnTo>
                  <a:pt x="9539" y="14406"/>
                </a:lnTo>
                <a:lnTo>
                  <a:pt x="9345" y="14625"/>
                </a:lnTo>
                <a:lnTo>
                  <a:pt x="9199" y="14868"/>
                </a:lnTo>
                <a:lnTo>
                  <a:pt x="9199" y="14892"/>
                </a:lnTo>
                <a:lnTo>
                  <a:pt x="9199" y="14917"/>
                </a:lnTo>
                <a:lnTo>
                  <a:pt x="9223" y="14941"/>
                </a:lnTo>
                <a:lnTo>
                  <a:pt x="9272" y="14941"/>
                </a:lnTo>
                <a:lnTo>
                  <a:pt x="9393" y="14892"/>
                </a:lnTo>
                <a:lnTo>
                  <a:pt x="9515" y="14844"/>
                </a:lnTo>
                <a:lnTo>
                  <a:pt x="9758" y="14698"/>
                </a:lnTo>
                <a:lnTo>
                  <a:pt x="10196" y="14357"/>
                </a:lnTo>
                <a:lnTo>
                  <a:pt x="10464" y="14235"/>
                </a:lnTo>
                <a:lnTo>
                  <a:pt x="10658" y="14138"/>
                </a:lnTo>
                <a:lnTo>
                  <a:pt x="10804" y="14016"/>
                </a:lnTo>
                <a:close/>
                <a:moveTo>
                  <a:pt x="6936" y="1"/>
                </a:moveTo>
                <a:lnTo>
                  <a:pt x="5914" y="74"/>
                </a:lnTo>
                <a:lnTo>
                  <a:pt x="4892" y="147"/>
                </a:lnTo>
                <a:lnTo>
                  <a:pt x="3870" y="268"/>
                </a:lnTo>
                <a:lnTo>
                  <a:pt x="2945" y="366"/>
                </a:lnTo>
                <a:lnTo>
                  <a:pt x="2483" y="390"/>
                </a:lnTo>
                <a:lnTo>
                  <a:pt x="1680" y="390"/>
                </a:lnTo>
                <a:lnTo>
                  <a:pt x="1339" y="317"/>
                </a:lnTo>
                <a:lnTo>
                  <a:pt x="658" y="195"/>
                </a:lnTo>
                <a:lnTo>
                  <a:pt x="634" y="147"/>
                </a:lnTo>
                <a:lnTo>
                  <a:pt x="585" y="122"/>
                </a:lnTo>
                <a:lnTo>
                  <a:pt x="512" y="98"/>
                </a:lnTo>
                <a:lnTo>
                  <a:pt x="463" y="98"/>
                </a:lnTo>
                <a:lnTo>
                  <a:pt x="390" y="122"/>
                </a:lnTo>
                <a:lnTo>
                  <a:pt x="342" y="147"/>
                </a:lnTo>
                <a:lnTo>
                  <a:pt x="317" y="220"/>
                </a:lnTo>
                <a:lnTo>
                  <a:pt x="293" y="293"/>
                </a:lnTo>
                <a:lnTo>
                  <a:pt x="244" y="1169"/>
                </a:lnTo>
                <a:lnTo>
                  <a:pt x="220" y="2069"/>
                </a:lnTo>
                <a:lnTo>
                  <a:pt x="196" y="3821"/>
                </a:lnTo>
                <a:lnTo>
                  <a:pt x="171" y="4794"/>
                </a:lnTo>
                <a:lnTo>
                  <a:pt x="123" y="5768"/>
                </a:lnTo>
                <a:lnTo>
                  <a:pt x="25" y="7690"/>
                </a:lnTo>
                <a:lnTo>
                  <a:pt x="1" y="8614"/>
                </a:lnTo>
                <a:lnTo>
                  <a:pt x="1" y="9539"/>
                </a:lnTo>
                <a:lnTo>
                  <a:pt x="25" y="11364"/>
                </a:lnTo>
                <a:lnTo>
                  <a:pt x="1" y="11997"/>
                </a:lnTo>
                <a:lnTo>
                  <a:pt x="1" y="12362"/>
                </a:lnTo>
                <a:lnTo>
                  <a:pt x="25" y="12702"/>
                </a:lnTo>
                <a:lnTo>
                  <a:pt x="50" y="13067"/>
                </a:lnTo>
                <a:lnTo>
                  <a:pt x="123" y="13408"/>
                </a:lnTo>
                <a:lnTo>
                  <a:pt x="244" y="13700"/>
                </a:lnTo>
                <a:lnTo>
                  <a:pt x="317" y="13846"/>
                </a:lnTo>
                <a:lnTo>
                  <a:pt x="390" y="13968"/>
                </a:lnTo>
                <a:lnTo>
                  <a:pt x="463" y="14065"/>
                </a:lnTo>
                <a:lnTo>
                  <a:pt x="561" y="14089"/>
                </a:lnTo>
                <a:lnTo>
                  <a:pt x="634" y="14089"/>
                </a:lnTo>
                <a:lnTo>
                  <a:pt x="731" y="14065"/>
                </a:lnTo>
                <a:lnTo>
                  <a:pt x="901" y="14138"/>
                </a:lnTo>
                <a:lnTo>
                  <a:pt x="1072" y="14162"/>
                </a:lnTo>
                <a:lnTo>
                  <a:pt x="1412" y="14211"/>
                </a:lnTo>
                <a:lnTo>
                  <a:pt x="2093" y="14260"/>
                </a:lnTo>
                <a:lnTo>
                  <a:pt x="2726" y="14308"/>
                </a:lnTo>
                <a:lnTo>
                  <a:pt x="3334" y="14308"/>
                </a:lnTo>
                <a:lnTo>
                  <a:pt x="3943" y="14284"/>
                </a:lnTo>
                <a:lnTo>
                  <a:pt x="4551" y="14260"/>
                </a:lnTo>
                <a:lnTo>
                  <a:pt x="7958" y="14089"/>
                </a:lnTo>
                <a:lnTo>
                  <a:pt x="7958" y="14089"/>
                </a:lnTo>
                <a:lnTo>
                  <a:pt x="7909" y="14211"/>
                </a:lnTo>
                <a:lnTo>
                  <a:pt x="7885" y="14357"/>
                </a:lnTo>
                <a:lnTo>
                  <a:pt x="7860" y="14673"/>
                </a:lnTo>
                <a:lnTo>
                  <a:pt x="7860" y="15233"/>
                </a:lnTo>
                <a:lnTo>
                  <a:pt x="7860" y="15768"/>
                </a:lnTo>
                <a:lnTo>
                  <a:pt x="7836" y="16303"/>
                </a:lnTo>
                <a:lnTo>
                  <a:pt x="7812" y="16547"/>
                </a:lnTo>
                <a:lnTo>
                  <a:pt x="7812" y="16668"/>
                </a:lnTo>
                <a:lnTo>
                  <a:pt x="7812" y="16790"/>
                </a:lnTo>
                <a:lnTo>
                  <a:pt x="7666" y="16741"/>
                </a:lnTo>
                <a:lnTo>
                  <a:pt x="7471" y="16693"/>
                </a:lnTo>
                <a:lnTo>
                  <a:pt x="7276" y="16693"/>
                </a:lnTo>
                <a:lnTo>
                  <a:pt x="7057" y="16668"/>
                </a:lnTo>
                <a:lnTo>
                  <a:pt x="6644" y="16693"/>
                </a:lnTo>
                <a:lnTo>
                  <a:pt x="6303" y="16741"/>
                </a:lnTo>
                <a:lnTo>
                  <a:pt x="6060" y="16790"/>
                </a:lnTo>
                <a:lnTo>
                  <a:pt x="5841" y="16863"/>
                </a:lnTo>
                <a:lnTo>
                  <a:pt x="5646" y="16936"/>
                </a:lnTo>
                <a:lnTo>
                  <a:pt x="5451" y="17058"/>
                </a:lnTo>
                <a:lnTo>
                  <a:pt x="5281" y="17204"/>
                </a:lnTo>
                <a:lnTo>
                  <a:pt x="5135" y="17374"/>
                </a:lnTo>
                <a:lnTo>
                  <a:pt x="5038" y="17569"/>
                </a:lnTo>
                <a:lnTo>
                  <a:pt x="4940" y="17812"/>
                </a:lnTo>
                <a:lnTo>
                  <a:pt x="4940" y="17885"/>
                </a:lnTo>
                <a:lnTo>
                  <a:pt x="4940" y="17958"/>
                </a:lnTo>
                <a:lnTo>
                  <a:pt x="4989" y="18031"/>
                </a:lnTo>
                <a:lnTo>
                  <a:pt x="5038" y="18055"/>
                </a:lnTo>
                <a:lnTo>
                  <a:pt x="5111" y="18080"/>
                </a:lnTo>
                <a:lnTo>
                  <a:pt x="5184" y="18080"/>
                </a:lnTo>
                <a:lnTo>
                  <a:pt x="5257" y="18055"/>
                </a:lnTo>
                <a:lnTo>
                  <a:pt x="5330" y="18007"/>
                </a:lnTo>
                <a:lnTo>
                  <a:pt x="5451" y="18080"/>
                </a:lnTo>
                <a:lnTo>
                  <a:pt x="5597" y="18128"/>
                </a:lnTo>
                <a:lnTo>
                  <a:pt x="5743" y="18177"/>
                </a:lnTo>
                <a:lnTo>
                  <a:pt x="5914" y="18201"/>
                </a:lnTo>
                <a:lnTo>
                  <a:pt x="6254" y="18226"/>
                </a:lnTo>
                <a:lnTo>
                  <a:pt x="6498" y="18226"/>
                </a:lnTo>
                <a:lnTo>
                  <a:pt x="7082" y="18250"/>
                </a:lnTo>
                <a:lnTo>
                  <a:pt x="7641" y="18250"/>
                </a:lnTo>
                <a:lnTo>
                  <a:pt x="8785" y="18226"/>
                </a:lnTo>
                <a:lnTo>
                  <a:pt x="10147" y="18201"/>
                </a:lnTo>
                <a:lnTo>
                  <a:pt x="11486" y="18128"/>
                </a:lnTo>
                <a:lnTo>
                  <a:pt x="12994" y="18080"/>
                </a:lnTo>
                <a:lnTo>
                  <a:pt x="13238" y="18080"/>
                </a:lnTo>
                <a:lnTo>
                  <a:pt x="13505" y="18104"/>
                </a:lnTo>
                <a:lnTo>
                  <a:pt x="13773" y="18080"/>
                </a:lnTo>
                <a:lnTo>
                  <a:pt x="13919" y="18080"/>
                </a:lnTo>
                <a:lnTo>
                  <a:pt x="14016" y="18031"/>
                </a:lnTo>
                <a:lnTo>
                  <a:pt x="14089" y="18080"/>
                </a:lnTo>
                <a:lnTo>
                  <a:pt x="14235" y="18080"/>
                </a:lnTo>
                <a:lnTo>
                  <a:pt x="14284" y="18055"/>
                </a:lnTo>
                <a:lnTo>
                  <a:pt x="14333" y="18007"/>
                </a:lnTo>
                <a:lnTo>
                  <a:pt x="14381" y="17958"/>
                </a:lnTo>
                <a:lnTo>
                  <a:pt x="14406" y="17885"/>
                </a:lnTo>
                <a:lnTo>
                  <a:pt x="14381" y="17812"/>
                </a:lnTo>
                <a:lnTo>
                  <a:pt x="14308" y="17569"/>
                </a:lnTo>
                <a:lnTo>
                  <a:pt x="14211" y="17374"/>
                </a:lnTo>
                <a:lnTo>
                  <a:pt x="14065" y="17179"/>
                </a:lnTo>
                <a:lnTo>
                  <a:pt x="13895" y="17033"/>
                </a:lnTo>
                <a:lnTo>
                  <a:pt x="13700" y="16912"/>
                </a:lnTo>
                <a:lnTo>
                  <a:pt x="13505" y="16814"/>
                </a:lnTo>
                <a:lnTo>
                  <a:pt x="13262" y="16741"/>
                </a:lnTo>
                <a:lnTo>
                  <a:pt x="13043" y="16693"/>
                </a:lnTo>
                <a:lnTo>
                  <a:pt x="12581" y="16693"/>
                </a:lnTo>
                <a:lnTo>
                  <a:pt x="12118" y="16766"/>
                </a:lnTo>
                <a:lnTo>
                  <a:pt x="11802" y="16790"/>
                </a:lnTo>
                <a:lnTo>
                  <a:pt x="11486" y="16814"/>
                </a:lnTo>
                <a:lnTo>
                  <a:pt x="11461" y="16620"/>
                </a:lnTo>
                <a:lnTo>
                  <a:pt x="11510" y="16571"/>
                </a:lnTo>
                <a:lnTo>
                  <a:pt x="11534" y="16498"/>
                </a:lnTo>
                <a:lnTo>
                  <a:pt x="11534" y="16449"/>
                </a:lnTo>
                <a:lnTo>
                  <a:pt x="11486" y="16425"/>
                </a:lnTo>
                <a:lnTo>
                  <a:pt x="11437" y="16401"/>
                </a:lnTo>
                <a:lnTo>
                  <a:pt x="11437" y="15939"/>
                </a:lnTo>
                <a:lnTo>
                  <a:pt x="11461" y="15501"/>
                </a:lnTo>
                <a:lnTo>
                  <a:pt x="11534" y="14746"/>
                </a:lnTo>
                <a:lnTo>
                  <a:pt x="11534" y="14381"/>
                </a:lnTo>
                <a:lnTo>
                  <a:pt x="11510" y="14187"/>
                </a:lnTo>
                <a:lnTo>
                  <a:pt x="11461" y="14016"/>
                </a:lnTo>
                <a:lnTo>
                  <a:pt x="14576" y="14016"/>
                </a:lnTo>
                <a:lnTo>
                  <a:pt x="15136" y="14041"/>
                </a:lnTo>
                <a:lnTo>
                  <a:pt x="15720" y="14089"/>
                </a:lnTo>
                <a:lnTo>
                  <a:pt x="16839" y="14211"/>
                </a:lnTo>
                <a:lnTo>
                  <a:pt x="17423" y="14260"/>
                </a:lnTo>
                <a:lnTo>
                  <a:pt x="17982" y="14260"/>
                </a:lnTo>
                <a:lnTo>
                  <a:pt x="18542" y="14235"/>
                </a:lnTo>
                <a:lnTo>
                  <a:pt x="18834" y="14211"/>
                </a:lnTo>
                <a:lnTo>
                  <a:pt x="19102" y="14138"/>
                </a:lnTo>
                <a:lnTo>
                  <a:pt x="19199" y="14114"/>
                </a:lnTo>
                <a:lnTo>
                  <a:pt x="19272" y="14041"/>
                </a:lnTo>
                <a:lnTo>
                  <a:pt x="19296" y="13968"/>
                </a:lnTo>
                <a:lnTo>
                  <a:pt x="19272" y="13870"/>
                </a:lnTo>
                <a:lnTo>
                  <a:pt x="19272" y="13773"/>
                </a:lnTo>
                <a:lnTo>
                  <a:pt x="19150" y="13043"/>
                </a:lnTo>
                <a:lnTo>
                  <a:pt x="19248" y="12921"/>
                </a:lnTo>
                <a:lnTo>
                  <a:pt x="19248" y="12873"/>
                </a:lnTo>
                <a:lnTo>
                  <a:pt x="19248" y="12824"/>
                </a:lnTo>
                <a:lnTo>
                  <a:pt x="19223" y="12800"/>
                </a:lnTo>
                <a:lnTo>
                  <a:pt x="19102" y="12800"/>
                </a:lnTo>
                <a:lnTo>
                  <a:pt x="19053" y="12337"/>
                </a:lnTo>
                <a:lnTo>
                  <a:pt x="19029" y="11875"/>
                </a:lnTo>
                <a:lnTo>
                  <a:pt x="18980" y="10926"/>
                </a:lnTo>
                <a:lnTo>
                  <a:pt x="18980" y="10001"/>
                </a:lnTo>
                <a:lnTo>
                  <a:pt x="19004" y="9052"/>
                </a:lnTo>
                <a:lnTo>
                  <a:pt x="19004" y="8955"/>
                </a:lnTo>
                <a:lnTo>
                  <a:pt x="19077" y="7203"/>
                </a:lnTo>
                <a:lnTo>
                  <a:pt x="19150" y="5549"/>
                </a:lnTo>
                <a:lnTo>
                  <a:pt x="19175" y="3894"/>
                </a:lnTo>
                <a:lnTo>
                  <a:pt x="19223" y="2385"/>
                </a:lnTo>
                <a:lnTo>
                  <a:pt x="19248" y="1607"/>
                </a:lnTo>
                <a:lnTo>
                  <a:pt x="19223" y="1242"/>
                </a:lnTo>
                <a:lnTo>
                  <a:pt x="19199" y="852"/>
                </a:lnTo>
                <a:lnTo>
                  <a:pt x="19248" y="804"/>
                </a:lnTo>
                <a:lnTo>
                  <a:pt x="19272" y="755"/>
                </a:lnTo>
                <a:lnTo>
                  <a:pt x="19296" y="682"/>
                </a:lnTo>
                <a:lnTo>
                  <a:pt x="19296" y="609"/>
                </a:lnTo>
                <a:lnTo>
                  <a:pt x="19272" y="560"/>
                </a:lnTo>
                <a:lnTo>
                  <a:pt x="19223" y="512"/>
                </a:lnTo>
                <a:lnTo>
                  <a:pt x="19175" y="463"/>
                </a:lnTo>
                <a:lnTo>
                  <a:pt x="19102" y="439"/>
                </a:lnTo>
                <a:lnTo>
                  <a:pt x="18493" y="317"/>
                </a:lnTo>
                <a:lnTo>
                  <a:pt x="17885" y="268"/>
                </a:lnTo>
                <a:lnTo>
                  <a:pt x="17277" y="244"/>
                </a:lnTo>
                <a:lnTo>
                  <a:pt x="16644" y="244"/>
                </a:lnTo>
                <a:lnTo>
                  <a:pt x="15403" y="293"/>
                </a:lnTo>
                <a:lnTo>
                  <a:pt x="14187" y="293"/>
                </a:lnTo>
                <a:lnTo>
                  <a:pt x="12629" y="220"/>
                </a:lnTo>
                <a:lnTo>
                  <a:pt x="11072" y="122"/>
                </a:lnTo>
                <a:lnTo>
                  <a:pt x="9515" y="49"/>
                </a:lnTo>
                <a:lnTo>
                  <a:pt x="79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1"/>
          <p:cNvSpPr/>
          <p:nvPr/>
        </p:nvSpPr>
        <p:spPr>
          <a:xfrm>
            <a:off x="7323002" y="2643284"/>
            <a:ext cx="381579" cy="308657"/>
          </a:xfrm>
          <a:custGeom>
            <a:avLst/>
            <a:gdLst/>
            <a:ahLst/>
            <a:cxnLst/>
            <a:rect l="l" t="t" r="r" b="b"/>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1"/>
          <p:cNvSpPr/>
          <p:nvPr/>
        </p:nvSpPr>
        <p:spPr>
          <a:xfrm>
            <a:off x="7850000" y="2630923"/>
            <a:ext cx="229537" cy="319360"/>
          </a:xfrm>
          <a:custGeom>
            <a:avLst/>
            <a:gdLst/>
            <a:ahLst/>
            <a:cxnLst/>
            <a:rect l="l" t="t" r="r" b="b"/>
            <a:pathLst>
              <a:path w="13554" h="18858" extrusionOk="0">
                <a:moveTo>
                  <a:pt x="7032" y="462"/>
                </a:moveTo>
                <a:lnTo>
                  <a:pt x="7300" y="487"/>
                </a:lnTo>
                <a:lnTo>
                  <a:pt x="7592" y="511"/>
                </a:lnTo>
                <a:lnTo>
                  <a:pt x="7860" y="560"/>
                </a:lnTo>
                <a:lnTo>
                  <a:pt x="8127" y="633"/>
                </a:lnTo>
                <a:lnTo>
                  <a:pt x="8395" y="706"/>
                </a:lnTo>
                <a:lnTo>
                  <a:pt x="8662" y="803"/>
                </a:lnTo>
                <a:lnTo>
                  <a:pt x="8906" y="925"/>
                </a:lnTo>
                <a:lnTo>
                  <a:pt x="9173" y="1046"/>
                </a:lnTo>
                <a:lnTo>
                  <a:pt x="9417" y="1168"/>
                </a:lnTo>
                <a:lnTo>
                  <a:pt x="9636" y="1338"/>
                </a:lnTo>
                <a:lnTo>
                  <a:pt x="9879" y="1484"/>
                </a:lnTo>
                <a:lnTo>
                  <a:pt x="10074" y="1679"/>
                </a:lnTo>
                <a:lnTo>
                  <a:pt x="10293" y="1849"/>
                </a:lnTo>
                <a:lnTo>
                  <a:pt x="10487" y="2068"/>
                </a:lnTo>
                <a:lnTo>
                  <a:pt x="10731" y="2336"/>
                </a:lnTo>
                <a:lnTo>
                  <a:pt x="10950" y="2652"/>
                </a:lnTo>
                <a:lnTo>
                  <a:pt x="11144" y="2969"/>
                </a:lnTo>
                <a:lnTo>
                  <a:pt x="11290" y="3285"/>
                </a:lnTo>
                <a:lnTo>
                  <a:pt x="11412" y="3626"/>
                </a:lnTo>
                <a:lnTo>
                  <a:pt x="11509" y="3966"/>
                </a:lnTo>
                <a:lnTo>
                  <a:pt x="11582" y="4331"/>
                </a:lnTo>
                <a:lnTo>
                  <a:pt x="11607" y="4721"/>
                </a:lnTo>
                <a:lnTo>
                  <a:pt x="11631" y="5378"/>
                </a:lnTo>
                <a:lnTo>
                  <a:pt x="11655" y="6059"/>
                </a:lnTo>
                <a:lnTo>
                  <a:pt x="11680" y="6716"/>
                </a:lnTo>
                <a:lnTo>
                  <a:pt x="11704" y="7057"/>
                </a:lnTo>
                <a:lnTo>
                  <a:pt x="11753" y="7397"/>
                </a:lnTo>
                <a:lnTo>
                  <a:pt x="10706" y="7397"/>
                </a:lnTo>
                <a:lnTo>
                  <a:pt x="10682" y="6327"/>
                </a:lnTo>
                <a:lnTo>
                  <a:pt x="10682" y="5767"/>
                </a:lnTo>
                <a:lnTo>
                  <a:pt x="10658" y="5232"/>
                </a:lnTo>
                <a:lnTo>
                  <a:pt x="10585" y="4672"/>
                </a:lnTo>
                <a:lnTo>
                  <a:pt x="10512" y="4429"/>
                </a:lnTo>
                <a:lnTo>
                  <a:pt x="10463" y="4161"/>
                </a:lnTo>
                <a:lnTo>
                  <a:pt x="10366" y="3893"/>
                </a:lnTo>
                <a:lnTo>
                  <a:pt x="10268" y="3650"/>
                </a:lnTo>
                <a:lnTo>
                  <a:pt x="10147" y="3407"/>
                </a:lnTo>
                <a:lnTo>
                  <a:pt x="10001" y="3163"/>
                </a:lnTo>
                <a:lnTo>
                  <a:pt x="9879" y="2993"/>
                </a:lnTo>
                <a:lnTo>
                  <a:pt x="9733" y="2823"/>
                </a:lnTo>
                <a:lnTo>
                  <a:pt x="9587" y="2652"/>
                </a:lnTo>
                <a:lnTo>
                  <a:pt x="9417" y="2506"/>
                </a:lnTo>
                <a:lnTo>
                  <a:pt x="9052" y="2263"/>
                </a:lnTo>
                <a:lnTo>
                  <a:pt x="8662" y="2044"/>
                </a:lnTo>
                <a:lnTo>
                  <a:pt x="8273" y="1874"/>
                </a:lnTo>
                <a:lnTo>
                  <a:pt x="7835" y="1728"/>
                </a:lnTo>
                <a:lnTo>
                  <a:pt x="7397" y="1630"/>
                </a:lnTo>
                <a:lnTo>
                  <a:pt x="6959" y="1582"/>
                </a:lnTo>
                <a:lnTo>
                  <a:pt x="6521" y="1582"/>
                </a:lnTo>
                <a:lnTo>
                  <a:pt x="6083" y="1630"/>
                </a:lnTo>
                <a:lnTo>
                  <a:pt x="5670" y="1728"/>
                </a:lnTo>
                <a:lnTo>
                  <a:pt x="5232" y="1898"/>
                </a:lnTo>
                <a:lnTo>
                  <a:pt x="4842" y="2093"/>
                </a:lnTo>
                <a:lnTo>
                  <a:pt x="4477" y="2336"/>
                </a:lnTo>
                <a:lnTo>
                  <a:pt x="4307" y="2482"/>
                </a:lnTo>
                <a:lnTo>
                  <a:pt x="4161" y="2628"/>
                </a:lnTo>
                <a:lnTo>
                  <a:pt x="4015" y="2798"/>
                </a:lnTo>
                <a:lnTo>
                  <a:pt x="3869" y="2969"/>
                </a:lnTo>
                <a:lnTo>
                  <a:pt x="3723" y="3212"/>
                </a:lnTo>
                <a:lnTo>
                  <a:pt x="3577" y="3455"/>
                </a:lnTo>
                <a:lnTo>
                  <a:pt x="3455" y="3699"/>
                </a:lnTo>
                <a:lnTo>
                  <a:pt x="3358" y="3966"/>
                </a:lnTo>
                <a:lnTo>
                  <a:pt x="3261" y="4234"/>
                </a:lnTo>
                <a:lnTo>
                  <a:pt x="3188" y="4502"/>
                </a:lnTo>
                <a:lnTo>
                  <a:pt x="3090" y="5086"/>
                </a:lnTo>
                <a:lnTo>
                  <a:pt x="3017" y="5645"/>
                </a:lnTo>
                <a:lnTo>
                  <a:pt x="2993" y="6229"/>
                </a:lnTo>
                <a:lnTo>
                  <a:pt x="2969" y="6789"/>
                </a:lnTo>
                <a:lnTo>
                  <a:pt x="2993" y="7349"/>
                </a:lnTo>
                <a:lnTo>
                  <a:pt x="2993" y="7397"/>
                </a:lnTo>
                <a:lnTo>
                  <a:pt x="2385" y="7373"/>
                </a:lnTo>
                <a:lnTo>
                  <a:pt x="1776" y="7397"/>
                </a:lnTo>
                <a:lnTo>
                  <a:pt x="1801" y="7324"/>
                </a:lnTo>
                <a:lnTo>
                  <a:pt x="1825" y="7227"/>
                </a:lnTo>
                <a:lnTo>
                  <a:pt x="1752" y="6692"/>
                </a:lnTo>
                <a:lnTo>
                  <a:pt x="1752" y="6132"/>
                </a:lnTo>
                <a:lnTo>
                  <a:pt x="1801" y="5572"/>
                </a:lnTo>
                <a:lnTo>
                  <a:pt x="1874" y="5037"/>
                </a:lnTo>
                <a:lnTo>
                  <a:pt x="1995" y="4477"/>
                </a:lnTo>
                <a:lnTo>
                  <a:pt x="2141" y="3942"/>
                </a:lnTo>
                <a:lnTo>
                  <a:pt x="2336" y="3431"/>
                </a:lnTo>
                <a:lnTo>
                  <a:pt x="2555" y="2944"/>
                </a:lnTo>
                <a:lnTo>
                  <a:pt x="2701" y="2652"/>
                </a:lnTo>
                <a:lnTo>
                  <a:pt x="2871" y="2409"/>
                </a:lnTo>
                <a:lnTo>
                  <a:pt x="3066" y="2166"/>
                </a:lnTo>
                <a:lnTo>
                  <a:pt x="3261" y="1922"/>
                </a:lnTo>
                <a:lnTo>
                  <a:pt x="3455" y="1728"/>
                </a:lnTo>
                <a:lnTo>
                  <a:pt x="3699" y="1533"/>
                </a:lnTo>
                <a:lnTo>
                  <a:pt x="3918" y="1363"/>
                </a:lnTo>
                <a:lnTo>
                  <a:pt x="4185" y="1192"/>
                </a:lnTo>
                <a:lnTo>
                  <a:pt x="4429" y="1046"/>
                </a:lnTo>
                <a:lnTo>
                  <a:pt x="4696" y="925"/>
                </a:lnTo>
                <a:lnTo>
                  <a:pt x="4988" y="803"/>
                </a:lnTo>
                <a:lnTo>
                  <a:pt x="5280" y="706"/>
                </a:lnTo>
                <a:lnTo>
                  <a:pt x="5572" y="633"/>
                </a:lnTo>
                <a:lnTo>
                  <a:pt x="5864" y="560"/>
                </a:lnTo>
                <a:lnTo>
                  <a:pt x="6156" y="511"/>
                </a:lnTo>
                <a:lnTo>
                  <a:pt x="6473" y="487"/>
                </a:lnTo>
                <a:lnTo>
                  <a:pt x="6740" y="462"/>
                </a:lnTo>
                <a:close/>
                <a:moveTo>
                  <a:pt x="6838" y="2020"/>
                </a:moveTo>
                <a:lnTo>
                  <a:pt x="7251" y="2044"/>
                </a:lnTo>
                <a:lnTo>
                  <a:pt x="7665" y="2117"/>
                </a:lnTo>
                <a:lnTo>
                  <a:pt x="8054" y="2239"/>
                </a:lnTo>
                <a:lnTo>
                  <a:pt x="8443" y="2409"/>
                </a:lnTo>
                <a:lnTo>
                  <a:pt x="8808" y="2628"/>
                </a:lnTo>
                <a:lnTo>
                  <a:pt x="9149" y="2871"/>
                </a:lnTo>
                <a:lnTo>
                  <a:pt x="9441" y="3163"/>
                </a:lnTo>
                <a:lnTo>
                  <a:pt x="9587" y="3334"/>
                </a:lnTo>
                <a:lnTo>
                  <a:pt x="9709" y="3504"/>
                </a:lnTo>
                <a:lnTo>
                  <a:pt x="9830" y="3723"/>
                </a:lnTo>
                <a:lnTo>
                  <a:pt x="9928" y="3942"/>
                </a:lnTo>
                <a:lnTo>
                  <a:pt x="10025" y="4161"/>
                </a:lnTo>
                <a:lnTo>
                  <a:pt x="10098" y="4404"/>
                </a:lnTo>
                <a:lnTo>
                  <a:pt x="10195" y="4891"/>
                </a:lnTo>
                <a:lnTo>
                  <a:pt x="10244" y="5402"/>
                </a:lnTo>
                <a:lnTo>
                  <a:pt x="10268" y="5913"/>
                </a:lnTo>
                <a:lnTo>
                  <a:pt x="10268" y="6424"/>
                </a:lnTo>
                <a:lnTo>
                  <a:pt x="10268" y="7422"/>
                </a:lnTo>
                <a:lnTo>
                  <a:pt x="6862" y="7422"/>
                </a:lnTo>
                <a:lnTo>
                  <a:pt x="5402" y="7397"/>
                </a:lnTo>
                <a:lnTo>
                  <a:pt x="3309" y="7397"/>
                </a:lnTo>
                <a:lnTo>
                  <a:pt x="3382" y="6911"/>
                </a:lnTo>
                <a:lnTo>
                  <a:pt x="3455" y="6400"/>
                </a:lnTo>
                <a:lnTo>
                  <a:pt x="3528" y="5426"/>
                </a:lnTo>
                <a:lnTo>
                  <a:pt x="3577" y="4940"/>
                </a:lnTo>
                <a:lnTo>
                  <a:pt x="3674" y="4453"/>
                </a:lnTo>
                <a:lnTo>
                  <a:pt x="3747" y="4234"/>
                </a:lnTo>
                <a:lnTo>
                  <a:pt x="3820" y="3991"/>
                </a:lnTo>
                <a:lnTo>
                  <a:pt x="3918" y="3747"/>
                </a:lnTo>
                <a:lnTo>
                  <a:pt x="4039" y="3528"/>
                </a:lnTo>
                <a:lnTo>
                  <a:pt x="4137" y="3334"/>
                </a:lnTo>
                <a:lnTo>
                  <a:pt x="4258" y="3163"/>
                </a:lnTo>
                <a:lnTo>
                  <a:pt x="4404" y="3017"/>
                </a:lnTo>
                <a:lnTo>
                  <a:pt x="4550" y="2871"/>
                </a:lnTo>
                <a:lnTo>
                  <a:pt x="4696" y="2725"/>
                </a:lnTo>
                <a:lnTo>
                  <a:pt x="4867" y="2604"/>
                </a:lnTo>
                <a:lnTo>
                  <a:pt x="5232" y="2385"/>
                </a:lnTo>
                <a:lnTo>
                  <a:pt x="5597" y="2214"/>
                </a:lnTo>
                <a:lnTo>
                  <a:pt x="6010" y="2093"/>
                </a:lnTo>
                <a:lnTo>
                  <a:pt x="6424" y="2044"/>
                </a:lnTo>
                <a:lnTo>
                  <a:pt x="6838" y="2020"/>
                </a:lnTo>
                <a:close/>
                <a:moveTo>
                  <a:pt x="6984" y="11388"/>
                </a:moveTo>
                <a:lnTo>
                  <a:pt x="6497" y="11631"/>
                </a:lnTo>
                <a:lnTo>
                  <a:pt x="6302" y="11728"/>
                </a:lnTo>
                <a:lnTo>
                  <a:pt x="6083" y="11826"/>
                </a:lnTo>
                <a:lnTo>
                  <a:pt x="6083" y="11826"/>
                </a:lnTo>
                <a:lnTo>
                  <a:pt x="6132" y="11704"/>
                </a:lnTo>
                <a:lnTo>
                  <a:pt x="6205" y="11607"/>
                </a:lnTo>
                <a:lnTo>
                  <a:pt x="6302" y="11534"/>
                </a:lnTo>
                <a:lnTo>
                  <a:pt x="6400" y="11485"/>
                </a:lnTo>
                <a:lnTo>
                  <a:pt x="6497" y="11436"/>
                </a:lnTo>
                <a:lnTo>
                  <a:pt x="6740" y="11388"/>
                </a:lnTo>
                <a:close/>
                <a:moveTo>
                  <a:pt x="7762" y="11899"/>
                </a:moveTo>
                <a:lnTo>
                  <a:pt x="7811" y="12045"/>
                </a:lnTo>
                <a:lnTo>
                  <a:pt x="7835" y="12191"/>
                </a:lnTo>
                <a:lnTo>
                  <a:pt x="7835" y="12191"/>
                </a:lnTo>
                <a:lnTo>
                  <a:pt x="7787" y="12166"/>
                </a:lnTo>
                <a:lnTo>
                  <a:pt x="7738" y="12142"/>
                </a:lnTo>
                <a:lnTo>
                  <a:pt x="7592" y="12166"/>
                </a:lnTo>
                <a:lnTo>
                  <a:pt x="7470" y="12191"/>
                </a:lnTo>
                <a:lnTo>
                  <a:pt x="7470" y="12191"/>
                </a:lnTo>
                <a:lnTo>
                  <a:pt x="7616" y="12093"/>
                </a:lnTo>
                <a:lnTo>
                  <a:pt x="7714" y="11996"/>
                </a:lnTo>
                <a:lnTo>
                  <a:pt x="7762" y="11899"/>
                </a:lnTo>
                <a:close/>
                <a:moveTo>
                  <a:pt x="7422" y="11534"/>
                </a:moveTo>
                <a:lnTo>
                  <a:pt x="7519" y="11582"/>
                </a:lnTo>
                <a:lnTo>
                  <a:pt x="7592" y="11680"/>
                </a:lnTo>
                <a:lnTo>
                  <a:pt x="7543" y="11680"/>
                </a:lnTo>
                <a:lnTo>
                  <a:pt x="7251" y="11826"/>
                </a:lnTo>
                <a:lnTo>
                  <a:pt x="6935" y="11947"/>
                </a:lnTo>
                <a:lnTo>
                  <a:pt x="6351" y="12239"/>
                </a:lnTo>
                <a:lnTo>
                  <a:pt x="6132" y="12337"/>
                </a:lnTo>
                <a:lnTo>
                  <a:pt x="5986" y="12410"/>
                </a:lnTo>
                <a:lnTo>
                  <a:pt x="5864" y="12507"/>
                </a:lnTo>
                <a:lnTo>
                  <a:pt x="5864" y="12507"/>
                </a:lnTo>
                <a:lnTo>
                  <a:pt x="5889" y="12337"/>
                </a:lnTo>
                <a:lnTo>
                  <a:pt x="5913" y="12191"/>
                </a:lnTo>
                <a:lnTo>
                  <a:pt x="6059" y="12191"/>
                </a:lnTo>
                <a:lnTo>
                  <a:pt x="6205" y="12142"/>
                </a:lnTo>
                <a:lnTo>
                  <a:pt x="6473" y="12020"/>
                </a:lnTo>
                <a:lnTo>
                  <a:pt x="6911" y="11801"/>
                </a:lnTo>
                <a:lnTo>
                  <a:pt x="7349" y="11582"/>
                </a:lnTo>
                <a:lnTo>
                  <a:pt x="7422" y="11534"/>
                </a:lnTo>
                <a:close/>
                <a:moveTo>
                  <a:pt x="5864" y="12653"/>
                </a:moveTo>
                <a:lnTo>
                  <a:pt x="5937" y="12702"/>
                </a:lnTo>
                <a:lnTo>
                  <a:pt x="6059" y="12726"/>
                </a:lnTo>
                <a:lnTo>
                  <a:pt x="6205" y="12702"/>
                </a:lnTo>
                <a:lnTo>
                  <a:pt x="6327" y="12653"/>
                </a:lnTo>
                <a:lnTo>
                  <a:pt x="6132" y="12799"/>
                </a:lnTo>
                <a:lnTo>
                  <a:pt x="6059" y="12872"/>
                </a:lnTo>
                <a:lnTo>
                  <a:pt x="5986" y="12969"/>
                </a:lnTo>
                <a:lnTo>
                  <a:pt x="5986" y="12994"/>
                </a:lnTo>
                <a:lnTo>
                  <a:pt x="5937" y="12945"/>
                </a:lnTo>
                <a:lnTo>
                  <a:pt x="5889" y="12872"/>
                </a:lnTo>
                <a:lnTo>
                  <a:pt x="5864" y="12799"/>
                </a:lnTo>
                <a:lnTo>
                  <a:pt x="5864" y="12677"/>
                </a:lnTo>
                <a:lnTo>
                  <a:pt x="5864" y="12653"/>
                </a:lnTo>
                <a:close/>
                <a:moveTo>
                  <a:pt x="7811" y="12458"/>
                </a:moveTo>
                <a:lnTo>
                  <a:pt x="7738" y="12629"/>
                </a:lnTo>
                <a:lnTo>
                  <a:pt x="7641" y="12799"/>
                </a:lnTo>
                <a:lnTo>
                  <a:pt x="7623" y="12828"/>
                </a:lnTo>
                <a:lnTo>
                  <a:pt x="7623" y="12828"/>
                </a:lnTo>
                <a:lnTo>
                  <a:pt x="7641" y="12775"/>
                </a:lnTo>
                <a:lnTo>
                  <a:pt x="7641" y="12726"/>
                </a:lnTo>
                <a:lnTo>
                  <a:pt x="7592" y="12677"/>
                </a:lnTo>
                <a:lnTo>
                  <a:pt x="7519" y="12653"/>
                </a:lnTo>
                <a:lnTo>
                  <a:pt x="7446" y="12653"/>
                </a:lnTo>
                <a:lnTo>
                  <a:pt x="7349" y="12677"/>
                </a:lnTo>
                <a:lnTo>
                  <a:pt x="7178" y="12726"/>
                </a:lnTo>
                <a:lnTo>
                  <a:pt x="6862" y="12921"/>
                </a:lnTo>
                <a:lnTo>
                  <a:pt x="6521" y="13140"/>
                </a:lnTo>
                <a:lnTo>
                  <a:pt x="6351" y="13237"/>
                </a:lnTo>
                <a:lnTo>
                  <a:pt x="6327" y="13213"/>
                </a:lnTo>
                <a:lnTo>
                  <a:pt x="6059" y="13067"/>
                </a:lnTo>
                <a:lnTo>
                  <a:pt x="6229" y="13067"/>
                </a:lnTo>
                <a:lnTo>
                  <a:pt x="6375" y="13018"/>
                </a:lnTo>
                <a:lnTo>
                  <a:pt x="6546" y="12969"/>
                </a:lnTo>
                <a:lnTo>
                  <a:pt x="6692" y="12896"/>
                </a:lnTo>
                <a:lnTo>
                  <a:pt x="6959" y="12775"/>
                </a:lnTo>
                <a:lnTo>
                  <a:pt x="7227" y="12677"/>
                </a:lnTo>
                <a:lnTo>
                  <a:pt x="7762" y="12483"/>
                </a:lnTo>
                <a:lnTo>
                  <a:pt x="7811" y="12458"/>
                </a:lnTo>
                <a:close/>
                <a:moveTo>
                  <a:pt x="7602" y="12862"/>
                </a:moveTo>
                <a:lnTo>
                  <a:pt x="7446" y="13115"/>
                </a:lnTo>
                <a:lnTo>
                  <a:pt x="7397" y="13115"/>
                </a:lnTo>
                <a:lnTo>
                  <a:pt x="7349" y="13140"/>
                </a:lnTo>
                <a:lnTo>
                  <a:pt x="7300" y="13164"/>
                </a:lnTo>
                <a:lnTo>
                  <a:pt x="7276" y="13213"/>
                </a:lnTo>
                <a:lnTo>
                  <a:pt x="7276" y="13261"/>
                </a:lnTo>
                <a:lnTo>
                  <a:pt x="7227" y="13237"/>
                </a:lnTo>
                <a:lnTo>
                  <a:pt x="7057" y="13237"/>
                </a:lnTo>
                <a:lnTo>
                  <a:pt x="6959" y="13286"/>
                </a:lnTo>
                <a:lnTo>
                  <a:pt x="6765" y="13383"/>
                </a:lnTo>
                <a:lnTo>
                  <a:pt x="6546" y="13505"/>
                </a:lnTo>
                <a:lnTo>
                  <a:pt x="6327" y="13602"/>
                </a:lnTo>
                <a:lnTo>
                  <a:pt x="6302" y="13407"/>
                </a:lnTo>
                <a:lnTo>
                  <a:pt x="6448" y="13407"/>
                </a:lnTo>
                <a:lnTo>
                  <a:pt x="6594" y="13383"/>
                </a:lnTo>
                <a:lnTo>
                  <a:pt x="6740" y="13334"/>
                </a:lnTo>
                <a:lnTo>
                  <a:pt x="6862" y="13261"/>
                </a:lnTo>
                <a:lnTo>
                  <a:pt x="7276" y="13091"/>
                </a:lnTo>
                <a:lnTo>
                  <a:pt x="7470" y="12994"/>
                </a:lnTo>
                <a:lnTo>
                  <a:pt x="7543" y="12921"/>
                </a:lnTo>
                <a:lnTo>
                  <a:pt x="7602" y="12862"/>
                </a:lnTo>
                <a:close/>
                <a:moveTo>
                  <a:pt x="7276" y="13529"/>
                </a:moveTo>
                <a:lnTo>
                  <a:pt x="7276" y="13797"/>
                </a:lnTo>
                <a:lnTo>
                  <a:pt x="7203" y="13772"/>
                </a:lnTo>
                <a:lnTo>
                  <a:pt x="7130" y="13797"/>
                </a:lnTo>
                <a:lnTo>
                  <a:pt x="6959" y="13845"/>
                </a:lnTo>
                <a:lnTo>
                  <a:pt x="6667" y="13991"/>
                </a:lnTo>
                <a:lnTo>
                  <a:pt x="6473" y="14113"/>
                </a:lnTo>
                <a:lnTo>
                  <a:pt x="6302" y="14259"/>
                </a:lnTo>
                <a:lnTo>
                  <a:pt x="6327" y="13870"/>
                </a:lnTo>
                <a:lnTo>
                  <a:pt x="6570" y="13870"/>
                </a:lnTo>
                <a:lnTo>
                  <a:pt x="6692" y="13821"/>
                </a:lnTo>
                <a:lnTo>
                  <a:pt x="6789" y="13772"/>
                </a:lnTo>
                <a:lnTo>
                  <a:pt x="7032" y="13675"/>
                </a:lnTo>
                <a:lnTo>
                  <a:pt x="7154" y="13602"/>
                </a:lnTo>
                <a:lnTo>
                  <a:pt x="7276" y="13529"/>
                </a:lnTo>
                <a:close/>
                <a:moveTo>
                  <a:pt x="7276" y="14819"/>
                </a:moveTo>
                <a:lnTo>
                  <a:pt x="7276" y="14989"/>
                </a:lnTo>
                <a:lnTo>
                  <a:pt x="6889" y="15012"/>
                </a:lnTo>
                <a:lnTo>
                  <a:pt x="6889" y="15012"/>
                </a:lnTo>
                <a:lnTo>
                  <a:pt x="7081" y="14916"/>
                </a:lnTo>
                <a:lnTo>
                  <a:pt x="7276" y="14819"/>
                </a:lnTo>
                <a:close/>
                <a:moveTo>
                  <a:pt x="7300" y="14089"/>
                </a:moveTo>
                <a:lnTo>
                  <a:pt x="7300" y="14162"/>
                </a:lnTo>
                <a:lnTo>
                  <a:pt x="7300" y="14210"/>
                </a:lnTo>
                <a:lnTo>
                  <a:pt x="7227" y="14186"/>
                </a:lnTo>
                <a:lnTo>
                  <a:pt x="7154" y="14210"/>
                </a:lnTo>
                <a:lnTo>
                  <a:pt x="6911" y="14332"/>
                </a:lnTo>
                <a:lnTo>
                  <a:pt x="6692" y="14502"/>
                </a:lnTo>
                <a:lnTo>
                  <a:pt x="6594" y="14575"/>
                </a:lnTo>
                <a:lnTo>
                  <a:pt x="6497" y="14673"/>
                </a:lnTo>
                <a:lnTo>
                  <a:pt x="6400" y="14770"/>
                </a:lnTo>
                <a:lnTo>
                  <a:pt x="6278" y="14843"/>
                </a:lnTo>
                <a:lnTo>
                  <a:pt x="6278" y="14867"/>
                </a:lnTo>
                <a:lnTo>
                  <a:pt x="6278" y="14892"/>
                </a:lnTo>
                <a:lnTo>
                  <a:pt x="6302" y="14892"/>
                </a:lnTo>
                <a:lnTo>
                  <a:pt x="6546" y="14867"/>
                </a:lnTo>
                <a:lnTo>
                  <a:pt x="6667" y="14843"/>
                </a:lnTo>
                <a:lnTo>
                  <a:pt x="6789" y="14794"/>
                </a:lnTo>
                <a:lnTo>
                  <a:pt x="7300" y="14527"/>
                </a:lnTo>
                <a:lnTo>
                  <a:pt x="7300" y="14551"/>
                </a:lnTo>
                <a:lnTo>
                  <a:pt x="7276" y="14551"/>
                </a:lnTo>
                <a:lnTo>
                  <a:pt x="7130" y="14624"/>
                </a:lnTo>
                <a:lnTo>
                  <a:pt x="7032" y="14697"/>
                </a:lnTo>
                <a:lnTo>
                  <a:pt x="6813" y="14867"/>
                </a:lnTo>
                <a:lnTo>
                  <a:pt x="6789" y="14916"/>
                </a:lnTo>
                <a:lnTo>
                  <a:pt x="6789" y="14965"/>
                </a:lnTo>
                <a:lnTo>
                  <a:pt x="6813" y="14989"/>
                </a:lnTo>
                <a:lnTo>
                  <a:pt x="6838" y="15013"/>
                </a:lnTo>
                <a:lnTo>
                  <a:pt x="6229" y="15013"/>
                </a:lnTo>
                <a:lnTo>
                  <a:pt x="6254" y="14746"/>
                </a:lnTo>
                <a:lnTo>
                  <a:pt x="6278" y="14502"/>
                </a:lnTo>
                <a:lnTo>
                  <a:pt x="6400" y="14478"/>
                </a:lnTo>
                <a:lnTo>
                  <a:pt x="6521" y="14454"/>
                </a:lnTo>
                <a:lnTo>
                  <a:pt x="6765" y="14332"/>
                </a:lnTo>
                <a:lnTo>
                  <a:pt x="7130" y="14186"/>
                </a:lnTo>
                <a:lnTo>
                  <a:pt x="7300" y="14089"/>
                </a:lnTo>
                <a:close/>
                <a:moveTo>
                  <a:pt x="6838" y="10925"/>
                </a:moveTo>
                <a:lnTo>
                  <a:pt x="6594" y="10950"/>
                </a:lnTo>
                <a:lnTo>
                  <a:pt x="6351" y="11023"/>
                </a:lnTo>
                <a:lnTo>
                  <a:pt x="6132" y="11144"/>
                </a:lnTo>
                <a:lnTo>
                  <a:pt x="5913" y="11290"/>
                </a:lnTo>
                <a:lnTo>
                  <a:pt x="5791" y="11436"/>
                </a:lnTo>
                <a:lnTo>
                  <a:pt x="5670" y="11607"/>
                </a:lnTo>
                <a:lnTo>
                  <a:pt x="5597" y="11801"/>
                </a:lnTo>
                <a:lnTo>
                  <a:pt x="5524" y="11996"/>
                </a:lnTo>
                <a:lnTo>
                  <a:pt x="5475" y="12191"/>
                </a:lnTo>
                <a:lnTo>
                  <a:pt x="5426" y="12410"/>
                </a:lnTo>
                <a:lnTo>
                  <a:pt x="5426" y="12604"/>
                </a:lnTo>
                <a:lnTo>
                  <a:pt x="5451" y="12799"/>
                </a:lnTo>
                <a:lnTo>
                  <a:pt x="5475" y="12921"/>
                </a:lnTo>
                <a:lnTo>
                  <a:pt x="5499" y="13042"/>
                </a:lnTo>
                <a:lnTo>
                  <a:pt x="5572" y="13140"/>
                </a:lnTo>
                <a:lnTo>
                  <a:pt x="5645" y="13237"/>
                </a:lnTo>
                <a:lnTo>
                  <a:pt x="5718" y="13334"/>
                </a:lnTo>
                <a:lnTo>
                  <a:pt x="5816" y="13383"/>
                </a:lnTo>
                <a:lnTo>
                  <a:pt x="5889" y="13456"/>
                </a:lnTo>
                <a:lnTo>
                  <a:pt x="6010" y="13480"/>
                </a:lnTo>
                <a:lnTo>
                  <a:pt x="5962" y="13675"/>
                </a:lnTo>
                <a:lnTo>
                  <a:pt x="5937" y="13894"/>
                </a:lnTo>
                <a:lnTo>
                  <a:pt x="5913" y="14332"/>
                </a:lnTo>
                <a:lnTo>
                  <a:pt x="5816" y="14794"/>
                </a:lnTo>
                <a:lnTo>
                  <a:pt x="5816" y="15038"/>
                </a:lnTo>
                <a:lnTo>
                  <a:pt x="5816" y="15159"/>
                </a:lnTo>
                <a:lnTo>
                  <a:pt x="5840" y="15281"/>
                </a:lnTo>
                <a:lnTo>
                  <a:pt x="5889" y="15330"/>
                </a:lnTo>
                <a:lnTo>
                  <a:pt x="5962" y="15378"/>
                </a:lnTo>
                <a:lnTo>
                  <a:pt x="6035" y="15403"/>
                </a:lnTo>
                <a:lnTo>
                  <a:pt x="6108" y="15378"/>
                </a:lnTo>
                <a:lnTo>
                  <a:pt x="6254" y="15403"/>
                </a:lnTo>
                <a:lnTo>
                  <a:pt x="6424" y="15427"/>
                </a:lnTo>
                <a:lnTo>
                  <a:pt x="6789" y="15427"/>
                </a:lnTo>
                <a:lnTo>
                  <a:pt x="7130" y="15403"/>
                </a:lnTo>
                <a:lnTo>
                  <a:pt x="7470" y="15378"/>
                </a:lnTo>
                <a:lnTo>
                  <a:pt x="7543" y="15354"/>
                </a:lnTo>
                <a:lnTo>
                  <a:pt x="7592" y="15330"/>
                </a:lnTo>
                <a:lnTo>
                  <a:pt x="7616" y="15281"/>
                </a:lnTo>
                <a:lnTo>
                  <a:pt x="7665" y="15232"/>
                </a:lnTo>
                <a:lnTo>
                  <a:pt x="7665" y="15159"/>
                </a:lnTo>
                <a:lnTo>
                  <a:pt x="7665" y="15111"/>
                </a:lnTo>
                <a:lnTo>
                  <a:pt x="7689" y="14308"/>
                </a:lnTo>
                <a:lnTo>
                  <a:pt x="7689" y="13894"/>
                </a:lnTo>
                <a:lnTo>
                  <a:pt x="7665" y="13699"/>
                </a:lnTo>
                <a:lnTo>
                  <a:pt x="7616" y="13505"/>
                </a:lnTo>
                <a:lnTo>
                  <a:pt x="7714" y="13456"/>
                </a:lnTo>
                <a:lnTo>
                  <a:pt x="7787" y="13407"/>
                </a:lnTo>
                <a:lnTo>
                  <a:pt x="7932" y="13164"/>
                </a:lnTo>
                <a:lnTo>
                  <a:pt x="8103" y="12896"/>
                </a:lnTo>
                <a:lnTo>
                  <a:pt x="8224" y="12629"/>
                </a:lnTo>
                <a:lnTo>
                  <a:pt x="8249" y="12483"/>
                </a:lnTo>
                <a:lnTo>
                  <a:pt x="8273" y="12337"/>
                </a:lnTo>
                <a:lnTo>
                  <a:pt x="8273" y="12191"/>
                </a:lnTo>
                <a:lnTo>
                  <a:pt x="8249" y="12020"/>
                </a:lnTo>
                <a:lnTo>
                  <a:pt x="8224" y="11874"/>
                </a:lnTo>
                <a:lnTo>
                  <a:pt x="8151" y="11728"/>
                </a:lnTo>
                <a:lnTo>
                  <a:pt x="8103" y="11607"/>
                </a:lnTo>
                <a:lnTo>
                  <a:pt x="8005" y="11485"/>
                </a:lnTo>
                <a:lnTo>
                  <a:pt x="7908" y="11363"/>
                </a:lnTo>
                <a:lnTo>
                  <a:pt x="7787" y="11242"/>
                </a:lnTo>
                <a:lnTo>
                  <a:pt x="7592" y="11120"/>
                </a:lnTo>
                <a:lnTo>
                  <a:pt x="7349" y="10998"/>
                </a:lnTo>
                <a:lnTo>
                  <a:pt x="7105" y="10950"/>
                </a:lnTo>
                <a:lnTo>
                  <a:pt x="6838" y="10925"/>
                </a:lnTo>
                <a:close/>
                <a:moveTo>
                  <a:pt x="12726" y="7811"/>
                </a:moveTo>
                <a:lnTo>
                  <a:pt x="12872" y="7860"/>
                </a:lnTo>
                <a:lnTo>
                  <a:pt x="12921" y="7884"/>
                </a:lnTo>
                <a:lnTo>
                  <a:pt x="12969" y="7933"/>
                </a:lnTo>
                <a:lnTo>
                  <a:pt x="12994" y="7981"/>
                </a:lnTo>
                <a:lnTo>
                  <a:pt x="13018" y="8078"/>
                </a:lnTo>
                <a:lnTo>
                  <a:pt x="13018" y="8103"/>
                </a:lnTo>
                <a:lnTo>
                  <a:pt x="12069" y="8103"/>
                </a:lnTo>
                <a:lnTo>
                  <a:pt x="11607" y="8151"/>
                </a:lnTo>
                <a:lnTo>
                  <a:pt x="11144" y="8200"/>
                </a:lnTo>
                <a:lnTo>
                  <a:pt x="10390" y="8200"/>
                </a:lnTo>
                <a:lnTo>
                  <a:pt x="10195" y="8224"/>
                </a:lnTo>
                <a:lnTo>
                  <a:pt x="10025" y="8273"/>
                </a:lnTo>
                <a:lnTo>
                  <a:pt x="9879" y="8346"/>
                </a:lnTo>
                <a:lnTo>
                  <a:pt x="9806" y="8395"/>
                </a:lnTo>
                <a:lnTo>
                  <a:pt x="9782" y="8443"/>
                </a:lnTo>
                <a:lnTo>
                  <a:pt x="9782" y="8492"/>
                </a:lnTo>
                <a:lnTo>
                  <a:pt x="9806" y="8541"/>
                </a:lnTo>
                <a:lnTo>
                  <a:pt x="9903" y="8589"/>
                </a:lnTo>
                <a:lnTo>
                  <a:pt x="11193" y="8589"/>
                </a:lnTo>
                <a:lnTo>
                  <a:pt x="11655" y="8565"/>
                </a:lnTo>
                <a:lnTo>
                  <a:pt x="12118" y="8589"/>
                </a:lnTo>
                <a:lnTo>
                  <a:pt x="12580" y="8589"/>
                </a:lnTo>
                <a:lnTo>
                  <a:pt x="12799" y="8565"/>
                </a:lnTo>
                <a:lnTo>
                  <a:pt x="13042" y="8541"/>
                </a:lnTo>
                <a:lnTo>
                  <a:pt x="13042" y="8735"/>
                </a:lnTo>
                <a:lnTo>
                  <a:pt x="13042" y="8979"/>
                </a:lnTo>
                <a:lnTo>
                  <a:pt x="12264" y="8979"/>
                </a:lnTo>
                <a:lnTo>
                  <a:pt x="11485" y="9003"/>
                </a:lnTo>
                <a:lnTo>
                  <a:pt x="11096" y="9027"/>
                </a:lnTo>
                <a:lnTo>
                  <a:pt x="10706" y="9052"/>
                </a:lnTo>
                <a:lnTo>
                  <a:pt x="10341" y="9125"/>
                </a:lnTo>
                <a:lnTo>
                  <a:pt x="10147" y="9173"/>
                </a:lnTo>
                <a:lnTo>
                  <a:pt x="9976" y="9246"/>
                </a:lnTo>
                <a:lnTo>
                  <a:pt x="9952" y="9295"/>
                </a:lnTo>
                <a:lnTo>
                  <a:pt x="9928" y="9344"/>
                </a:lnTo>
                <a:lnTo>
                  <a:pt x="9952" y="9392"/>
                </a:lnTo>
                <a:lnTo>
                  <a:pt x="10001" y="9417"/>
                </a:lnTo>
                <a:lnTo>
                  <a:pt x="10171" y="9441"/>
                </a:lnTo>
                <a:lnTo>
                  <a:pt x="10731" y="9441"/>
                </a:lnTo>
                <a:lnTo>
                  <a:pt x="11485" y="9368"/>
                </a:lnTo>
                <a:lnTo>
                  <a:pt x="12264" y="9368"/>
                </a:lnTo>
                <a:lnTo>
                  <a:pt x="13042" y="9344"/>
                </a:lnTo>
                <a:lnTo>
                  <a:pt x="13067" y="9733"/>
                </a:lnTo>
                <a:lnTo>
                  <a:pt x="12994" y="9684"/>
                </a:lnTo>
                <a:lnTo>
                  <a:pt x="12921" y="9660"/>
                </a:lnTo>
                <a:lnTo>
                  <a:pt x="12118" y="9709"/>
                </a:lnTo>
                <a:lnTo>
                  <a:pt x="11290" y="9757"/>
                </a:lnTo>
                <a:lnTo>
                  <a:pt x="10950" y="9782"/>
                </a:lnTo>
                <a:lnTo>
                  <a:pt x="10366" y="9782"/>
                </a:lnTo>
                <a:lnTo>
                  <a:pt x="10195" y="9830"/>
                </a:lnTo>
                <a:lnTo>
                  <a:pt x="10001" y="9879"/>
                </a:lnTo>
                <a:lnTo>
                  <a:pt x="9855" y="9952"/>
                </a:lnTo>
                <a:lnTo>
                  <a:pt x="9830" y="9976"/>
                </a:lnTo>
                <a:lnTo>
                  <a:pt x="9830" y="10001"/>
                </a:lnTo>
                <a:lnTo>
                  <a:pt x="9830" y="10049"/>
                </a:lnTo>
                <a:lnTo>
                  <a:pt x="9855" y="10074"/>
                </a:lnTo>
                <a:lnTo>
                  <a:pt x="10001" y="10147"/>
                </a:lnTo>
                <a:lnTo>
                  <a:pt x="10171" y="10195"/>
                </a:lnTo>
                <a:lnTo>
                  <a:pt x="10366" y="10220"/>
                </a:lnTo>
                <a:lnTo>
                  <a:pt x="10560" y="10220"/>
                </a:lnTo>
                <a:lnTo>
                  <a:pt x="10950" y="10195"/>
                </a:lnTo>
                <a:lnTo>
                  <a:pt x="11290" y="10171"/>
                </a:lnTo>
                <a:lnTo>
                  <a:pt x="12118" y="10122"/>
                </a:lnTo>
                <a:lnTo>
                  <a:pt x="12921" y="10098"/>
                </a:lnTo>
                <a:lnTo>
                  <a:pt x="13018" y="10074"/>
                </a:lnTo>
                <a:lnTo>
                  <a:pt x="13091" y="10001"/>
                </a:lnTo>
                <a:lnTo>
                  <a:pt x="13091" y="10390"/>
                </a:lnTo>
                <a:lnTo>
                  <a:pt x="13091" y="10633"/>
                </a:lnTo>
                <a:lnTo>
                  <a:pt x="12921" y="10609"/>
                </a:lnTo>
                <a:lnTo>
                  <a:pt x="12775" y="10585"/>
                </a:lnTo>
                <a:lnTo>
                  <a:pt x="12410" y="10585"/>
                </a:lnTo>
                <a:lnTo>
                  <a:pt x="12069" y="10609"/>
                </a:lnTo>
                <a:lnTo>
                  <a:pt x="11728" y="10609"/>
                </a:lnTo>
                <a:lnTo>
                  <a:pt x="11266" y="10585"/>
                </a:lnTo>
                <a:lnTo>
                  <a:pt x="10779" y="10560"/>
                </a:lnTo>
                <a:lnTo>
                  <a:pt x="10536" y="10585"/>
                </a:lnTo>
                <a:lnTo>
                  <a:pt x="10317" y="10633"/>
                </a:lnTo>
                <a:lnTo>
                  <a:pt x="10098" y="10706"/>
                </a:lnTo>
                <a:lnTo>
                  <a:pt x="9903" y="10828"/>
                </a:lnTo>
                <a:lnTo>
                  <a:pt x="9903" y="10852"/>
                </a:lnTo>
                <a:lnTo>
                  <a:pt x="9928" y="10877"/>
                </a:lnTo>
                <a:lnTo>
                  <a:pt x="10147" y="10950"/>
                </a:lnTo>
                <a:lnTo>
                  <a:pt x="10390" y="10974"/>
                </a:lnTo>
                <a:lnTo>
                  <a:pt x="10901" y="10998"/>
                </a:lnTo>
                <a:lnTo>
                  <a:pt x="11899" y="10998"/>
                </a:lnTo>
                <a:lnTo>
                  <a:pt x="12483" y="11047"/>
                </a:lnTo>
                <a:lnTo>
                  <a:pt x="12799" y="11047"/>
                </a:lnTo>
                <a:lnTo>
                  <a:pt x="13091" y="10998"/>
                </a:lnTo>
                <a:lnTo>
                  <a:pt x="13067" y="11363"/>
                </a:lnTo>
                <a:lnTo>
                  <a:pt x="12239" y="11388"/>
                </a:lnTo>
                <a:lnTo>
                  <a:pt x="11412" y="11461"/>
                </a:lnTo>
                <a:lnTo>
                  <a:pt x="11071" y="11485"/>
                </a:lnTo>
                <a:lnTo>
                  <a:pt x="10682" y="11509"/>
                </a:lnTo>
                <a:lnTo>
                  <a:pt x="10487" y="11534"/>
                </a:lnTo>
                <a:lnTo>
                  <a:pt x="10293" y="11558"/>
                </a:lnTo>
                <a:lnTo>
                  <a:pt x="10122" y="11607"/>
                </a:lnTo>
                <a:lnTo>
                  <a:pt x="9976" y="11680"/>
                </a:lnTo>
                <a:lnTo>
                  <a:pt x="9952" y="11704"/>
                </a:lnTo>
                <a:lnTo>
                  <a:pt x="9952" y="11728"/>
                </a:lnTo>
                <a:lnTo>
                  <a:pt x="9952" y="11753"/>
                </a:lnTo>
                <a:lnTo>
                  <a:pt x="9976" y="11777"/>
                </a:lnTo>
                <a:lnTo>
                  <a:pt x="10122" y="11850"/>
                </a:lnTo>
                <a:lnTo>
                  <a:pt x="10317" y="11874"/>
                </a:lnTo>
                <a:lnTo>
                  <a:pt x="10487" y="11899"/>
                </a:lnTo>
                <a:lnTo>
                  <a:pt x="10682" y="11899"/>
                </a:lnTo>
                <a:lnTo>
                  <a:pt x="11071" y="11874"/>
                </a:lnTo>
                <a:lnTo>
                  <a:pt x="11412" y="11826"/>
                </a:lnTo>
                <a:lnTo>
                  <a:pt x="12239" y="11777"/>
                </a:lnTo>
                <a:lnTo>
                  <a:pt x="13067" y="11728"/>
                </a:lnTo>
                <a:lnTo>
                  <a:pt x="13042" y="12312"/>
                </a:lnTo>
                <a:lnTo>
                  <a:pt x="12848" y="12264"/>
                </a:lnTo>
                <a:lnTo>
                  <a:pt x="12264" y="12264"/>
                </a:lnTo>
                <a:lnTo>
                  <a:pt x="11874" y="12288"/>
                </a:lnTo>
                <a:lnTo>
                  <a:pt x="11509" y="12312"/>
                </a:lnTo>
                <a:lnTo>
                  <a:pt x="11120" y="12312"/>
                </a:lnTo>
                <a:lnTo>
                  <a:pt x="10706" y="12288"/>
                </a:lnTo>
                <a:lnTo>
                  <a:pt x="10512" y="12312"/>
                </a:lnTo>
                <a:lnTo>
                  <a:pt x="10317" y="12337"/>
                </a:lnTo>
                <a:lnTo>
                  <a:pt x="10147" y="12385"/>
                </a:lnTo>
                <a:lnTo>
                  <a:pt x="9976" y="12483"/>
                </a:lnTo>
                <a:lnTo>
                  <a:pt x="9952" y="12507"/>
                </a:lnTo>
                <a:lnTo>
                  <a:pt x="9976" y="12531"/>
                </a:lnTo>
                <a:lnTo>
                  <a:pt x="10122" y="12629"/>
                </a:lnTo>
                <a:lnTo>
                  <a:pt x="10317" y="12677"/>
                </a:lnTo>
                <a:lnTo>
                  <a:pt x="10512" y="12726"/>
                </a:lnTo>
                <a:lnTo>
                  <a:pt x="11120" y="12726"/>
                </a:lnTo>
                <a:lnTo>
                  <a:pt x="11509" y="12702"/>
                </a:lnTo>
                <a:lnTo>
                  <a:pt x="12264" y="12726"/>
                </a:lnTo>
                <a:lnTo>
                  <a:pt x="12653" y="12702"/>
                </a:lnTo>
                <a:lnTo>
                  <a:pt x="12823" y="12677"/>
                </a:lnTo>
                <a:lnTo>
                  <a:pt x="13018" y="12653"/>
                </a:lnTo>
                <a:lnTo>
                  <a:pt x="12994" y="12848"/>
                </a:lnTo>
                <a:lnTo>
                  <a:pt x="12994" y="13164"/>
                </a:lnTo>
                <a:lnTo>
                  <a:pt x="12629" y="13115"/>
                </a:lnTo>
                <a:lnTo>
                  <a:pt x="12264" y="13115"/>
                </a:lnTo>
                <a:lnTo>
                  <a:pt x="11534" y="13164"/>
                </a:lnTo>
                <a:lnTo>
                  <a:pt x="11144" y="13164"/>
                </a:lnTo>
                <a:lnTo>
                  <a:pt x="10755" y="13188"/>
                </a:lnTo>
                <a:lnTo>
                  <a:pt x="10341" y="13213"/>
                </a:lnTo>
                <a:lnTo>
                  <a:pt x="10171" y="13261"/>
                </a:lnTo>
                <a:lnTo>
                  <a:pt x="9976" y="13310"/>
                </a:lnTo>
                <a:lnTo>
                  <a:pt x="9952" y="13334"/>
                </a:lnTo>
                <a:lnTo>
                  <a:pt x="9976" y="13383"/>
                </a:lnTo>
                <a:lnTo>
                  <a:pt x="10122" y="13480"/>
                </a:lnTo>
                <a:lnTo>
                  <a:pt x="10293" y="13529"/>
                </a:lnTo>
                <a:lnTo>
                  <a:pt x="10463" y="13578"/>
                </a:lnTo>
                <a:lnTo>
                  <a:pt x="11023" y="13578"/>
                </a:lnTo>
                <a:lnTo>
                  <a:pt x="11363" y="13553"/>
                </a:lnTo>
                <a:lnTo>
                  <a:pt x="12166" y="13505"/>
                </a:lnTo>
                <a:lnTo>
                  <a:pt x="12580" y="13505"/>
                </a:lnTo>
                <a:lnTo>
                  <a:pt x="12969" y="13529"/>
                </a:lnTo>
                <a:lnTo>
                  <a:pt x="12945" y="14210"/>
                </a:lnTo>
                <a:lnTo>
                  <a:pt x="12775" y="14137"/>
                </a:lnTo>
                <a:lnTo>
                  <a:pt x="12580" y="14089"/>
                </a:lnTo>
                <a:lnTo>
                  <a:pt x="12385" y="14064"/>
                </a:lnTo>
                <a:lnTo>
                  <a:pt x="11753" y="14064"/>
                </a:lnTo>
                <a:lnTo>
                  <a:pt x="11388" y="14089"/>
                </a:lnTo>
                <a:lnTo>
                  <a:pt x="10852" y="14137"/>
                </a:lnTo>
                <a:lnTo>
                  <a:pt x="10317" y="14162"/>
                </a:lnTo>
                <a:lnTo>
                  <a:pt x="10001" y="14186"/>
                </a:lnTo>
                <a:lnTo>
                  <a:pt x="9830" y="14235"/>
                </a:lnTo>
                <a:lnTo>
                  <a:pt x="9782" y="14259"/>
                </a:lnTo>
                <a:lnTo>
                  <a:pt x="9709" y="14308"/>
                </a:lnTo>
                <a:lnTo>
                  <a:pt x="9684" y="14332"/>
                </a:lnTo>
                <a:lnTo>
                  <a:pt x="9684" y="14381"/>
                </a:lnTo>
                <a:lnTo>
                  <a:pt x="9684" y="14429"/>
                </a:lnTo>
                <a:lnTo>
                  <a:pt x="9709" y="14478"/>
                </a:lnTo>
                <a:lnTo>
                  <a:pt x="9782" y="14527"/>
                </a:lnTo>
                <a:lnTo>
                  <a:pt x="9830" y="14551"/>
                </a:lnTo>
                <a:lnTo>
                  <a:pt x="10001" y="14600"/>
                </a:lnTo>
                <a:lnTo>
                  <a:pt x="10414" y="14600"/>
                </a:lnTo>
                <a:lnTo>
                  <a:pt x="10828" y="14551"/>
                </a:lnTo>
                <a:lnTo>
                  <a:pt x="11144" y="14527"/>
                </a:lnTo>
                <a:lnTo>
                  <a:pt x="11558" y="14502"/>
                </a:lnTo>
                <a:lnTo>
                  <a:pt x="11996" y="14454"/>
                </a:lnTo>
                <a:lnTo>
                  <a:pt x="12215" y="14478"/>
                </a:lnTo>
                <a:lnTo>
                  <a:pt x="12434" y="14478"/>
                </a:lnTo>
                <a:lnTo>
                  <a:pt x="12629" y="14527"/>
                </a:lnTo>
                <a:lnTo>
                  <a:pt x="12823" y="14600"/>
                </a:lnTo>
                <a:lnTo>
                  <a:pt x="12872" y="14624"/>
                </a:lnTo>
                <a:lnTo>
                  <a:pt x="12945" y="14624"/>
                </a:lnTo>
                <a:lnTo>
                  <a:pt x="12945" y="15062"/>
                </a:lnTo>
                <a:lnTo>
                  <a:pt x="12872" y="14989"/>
                </a:lnTo>
                <a:lnTo>
                  <a:pt x="12848" y="14965"/>
                </a:lnTo>
                <a:lnTo>
                  <a:pt x="12799" y="14940"/>
                </a:lnTo>
                <a:lnTo>
                  <a:pt x="12483" y="14916"/>
                </a:lnTo>
                <a:lnTo>
                  <a:pt x="12142" y="14892"/>
                </a:lnTo>
                <a:lnTo>
                  <a:pt x="11461" y="14916"/>
                </a:lnTo>
                <a:lnTo>
                  <a:pt x="10706" y="14940"/>
                </a:lnTo>
                <a:lnTo>
                  <a:pt x="10317" y="14965"/>
                </a:lnTo>
                <a:lnTo>
                  <a:pt x="9952" y="15013"/>
                </a:lnTo>
                <a:lnTo>
                  <a:pt x="9903" y="15038"/>
                </a:lnTo>
                <a:lnTo>
                  <a:pt x="9855" y="15086"/>
                </a:lnTo>
                <a:lnTo>
                  <a:pt x="9830" y="15135"/>
                </a:lnTo>
                <a:lnTo>
                  <a:pt x="9830" y="15208"/>
                </a:lnTo>
                <a:lnTo>
                  <a:pt x="9830" y="15257"/>
                </a:lnTo>
                <a:lnTo>
                  <a:pt x="9855" y="15305"/>
                </a:lnTo>
                <a:lnTo>
                  <a:pt x="9903" y="15354"/>
                </a:lnTo>
                <a:lnTo>
                  <a:pt x="9952" y="15378"/>
                </a:lnTo>
                <a:lnTo>
                  <a:pt x="10293" y="15403"/>
                </a:lnTo>
                <a:lnTo>
                  <a:pt x="10633" y="15403"/>
                </a:lnTo>
                <a:lnTo>
                  <a:pt x="11315" y="15378"/>
                </a:lnTo>
                <a:lnTo>
                  <a:pt x="12045" y="15354"/>
                </a:lnTo>
                <a:lnTo>
                  <a:pt x="12750" y="15330"/>
                </a:lnTo>
                <a:lnTo>
                  <a:pt x="12848" y="15305"/>
                </a:lnTo>
                <a:lnTo>
                  <a:pt x="12896" y="15257"/>
                </a:lnTo>
                <a:lnTo>
                  <a:pt x="12921" y="15232"/>
                </a:lnTo>
                <a:lnTo>
                  <a:pt x="12921" y="15695"/>
                </a:lnTo>
                <a:lnTo>
                  <a:pt x="12629" y="15646"/>
                </a:lnTo>
                <a:lnTo>
                  <a:pt x="12312" y="15646"/>
                </a:lnTo>
                <a:lnTo>
                  <a:pt x="11728" y="15670"/>
                </a:lnTo>
                <a:lnTo>
                  <a:pt x="11290" y="15695"/>
                </a:lnTo>
                <a:lnTo>
                  <a:pt x="10828" y="15743"/>
                </a:lnTo>
                <a:lnTo>
                  <a:pt x="10609" y="15792"/>
                </a:lnTo>
                <a:lnTo>
                  <a:pt x="10390" y="15865"/>
                </a:lnTo>
                <a:lnTo>
                  <a:pt x="10195" y="15938"/>
                </a:lnTo>
                <a:lnTo>
                  <a:pt x="10001" y="16060"/>
                </a:lnTo>
                <a:lnTo>
                  <a:pt x="9976" y="16084"/>
                </a:lnTo>
                <a:lnTo>
                  <a:pt x="9976" y="16133"/>
                </a:lnTo>
                <a:lnTo>
                  <a:pt x="9976" y="16157"/>
                </a:lnTo>
                <a:lnTo>
                  <a:pt x="10025" y="16181"/>
                </a:lnTo>
                <a:lnTo>
                  <a:pt x="10414" y="16181"/>
                </a:lnTo>
                <a:lnTo>
                  <a:pt x="10804" y="16157"/>
                </a:lnTo>
                <a:lnTo>
                  <a:pt x="11193" y="16108"/>
                </a:lnTo>
                <a:lnTo>
                  <a:pt x="11582" y="16084"/>
                </a:lnTo>
                <a:lnTo>
                  <a:pt x="12020" y="16060"/>
                </a:lnTo>
                <a:lnTo>
                  <a:pt x="12458" y="16060"/>
                </a:lnTo>
                <a:lnTo>
                  <a:pt x="12702" y="16084"/>
                </a:lnTo>
                <a:lnTo>
                  <a:pt x="12945" y="16133"/>
                </a:lnTo>
                <a:lnTo>
                  <a:pt x="12945" y="16424"/>
                </a:lnTo>
                <a:lnTo>
                  <a:pt x="12629" y="16400"/>
                </a:lnTo>
                <a:lnTo>
                  <a:pt x="12312" y="16400"/>
                </a:lnTo>
                <a:lnTo>
                  <a:pt x="11680" y="16424"/>
                </a:lnTo>
                <a:lnTo>
                  <a:pt x="11363" y="16424"/>
                </a:lnTo>
                <a:lnTo>
                  <a:pt x="10925" y="16449"/>
                </a:lnTo>
                <a:lnTo>
                  <a:pt x="10706" y="16473"/>
                </a:lnTo>
                <a:lnTo>
                  <a:pt x="10512" y="16522"/>
                </a:lnTo>
                <a:lnTo>
                  <a:pt x="10341" y="16619"/>
                </a:lnTo>
                <a:lnTo>
                  <a:pt x="10293" y="16668"/>
                </a:lnTo>
                <a:lnTo>
                  <a:pt x="10244" y="16716"/>
                </a:lnTo>
                <a:lnTo>
                  <a:pt x="10244" y="16814"/>
                </a:lnTo>
                <a:lnTo>
                  <a:pt x="10268" y="16838"/>
                </a:lnTo>
                <a:lnTo>
                  <a:pt x="10293" y="16862"/>
                </a:lnTo>
                <a:lnTo>
                  <a:pt x="10414" y="16935"/>
                </a:lnTo>
                <a:lnTo>
                  <a:pt x="10560" y="16960"/>
                </a:lnTo>
                <a:lnTo>
                  <a:pt x="10925" y="16960"/>
                </a:lnTo>
                <a:lnTo>
                  <a:pt x="11290" y="16935"/>
                </a:lnTo>
                <a:lnTo>
                  <a:pt x="11582" y="16887"/>
                </a:lnTo>
                <a:lnTo>
                  <a:pt x="12629" y="16887"/>
                </a:lnTo>
                <a:lnTo>
                  <a:pt x="12969" y="16935"/>
                </a:lnTo>
                <a:lnTo>
                  <a:pt x="12969" y="17179"/>
                </a:lnTo>
                <a:lnTo>
                  <a:pt x="12945" y="17227"/>
                </a:lnTo>
                <a:lnTo>
                  <a:pt x="12921" y="17276"/>
                </a:lnTo>
                <a:lnTo>
                  <a:pt x="12921" y="17373"/>
                </a:lnTo>
                <a:lnTo>
                  <a:pt x="12653" y="17349"/>
                </a:lnTo>
                <a:lnTo>
                  <a:pt x="12385" y="17349"/>
                </a:lnTo>
                <a:lnTo>
                  <a:pt x="11850" y="17398"/>
                </a:lnTo>
                <a:lnTo>
                  <a:pt x="11120" y="17422"/>
                </a:lnTo>
                <a:lnTo>
                  <a:pt x="10755" y="17471"/>
                </a:lnTo>
                <a:lnTo>
                  <a:pt x="10585" y="17519"/>
                </a:lnTo>
                <a:lnTo>
                  <a:pt x="10414" y="17592"/>
                </a:lnTo>
                <a:lnTo>
                  <a:pt x="10390" y="17592"/>
                </a:lnTo>
                <a:lnTo>
                  <a:pt x="10414" y="17617"/>
                </a:lnTo>
                <a:lnTo>
                  <a:pt x="10560" y="17665"/>
                </a:lnTo>
                <a:lnTo>
                  <a:pt x="10731" y="17714"/>
                </a:lnTo>
                <a:lnTo>
                  <a:pt x="11023" y="17738"/>
                </a:lnTo>
                <a:lnTo>
                  <a:pt x="12775" y="17738"/>
                </a:lnTo>
                <a:lnTo>
                  <a:pt x="12677" y="17836"/>
                </a:lnTo>
                <a:lnTo>
                  <a:pt x="12580" y="17957"/>
                </a:lnTo>
                <a:lnTo>
                  <a:pt x="12483" y="17909"/>
                </a:lnTo>
                <a:lnTo>
                  <a:pt x="12361" y="17884"/>
                </a:lnTo>
                <a:lnTo>
                  <a:pt x="11363" y="17884"/>
                </a:lnTo>
                <a:lnTo>
                  <a:pt x="11047" y="17909"/>
                </a:lnTo>
                <a:lnTo>
                  <a:pt x="10901" y="17933"/>
                </a:lnTo>
                <a:lnTo>
                  <a:pt x="10755" y="17957"/>
                </a:lnTo>
                <a:lnTo>
                  <a:pt x="10633" y="18030"/>
                </a:lnTo>
                <a:lnTo>
                  <a:pt x="10512" y="18103"/>
                </a:lnTo>
                <a:lnTo>
                  <a:pt x="10512" y="18128"/>
                </a:lnTo>
                <a:lnTo>
                  <a:pt x="10536" y="18152"/>
                </a:lnTo>
                <a:lnTo>
                  <a:pt x="10633" y="18201"/>
                </a:lnTo>
                <a:lnTo>
                  <a:pt x="10779" y="18249"/>
                </a:lnTo>
                <a:lnTo>
                  <a:pt x="10925" y="18274"/>
                </a:lnTo>
                <a:lnTo>
                  <a:pt x="11071" y="18274"/>
                </a:lnTo>
                <a:lnTo>
                  <a:pt x="11363" y="18249"/>
                </a:lnTo>
                <a:lnTo>
                  <a:pt x="11655" y="18225"/>
                </a:lnTo>
                <a:lnTo>
                  <a:pt x="11947" y="18249"/>
                </a:lnTo>
                <a:lnTo>
                  <a:pt x="11704" y="18298"/>
                </a:lnTo>
                <a:lnTo>
                  <a:pt x="11461" y="18322"/>
                </a:lnTo>
                <a:lnTo>
                  <a:pt x="10950" y="18371"/>
                </a:lnTo>
                <a:lnTo>
                  <a:pt x="10025" y="18395"/>
                </a:lnTo>
                <a:lnTo>
                  <a:pt x="9100" y="18420"/>
                </a:lnTo>
                <a:lnTo>
                  <a:pt x="8151" y="18420"/>
                </a:lnTo>
                <a:lnTo>
                  <a:pt x="7227" y="18395"/>
                </a:lnTo>
                <a:lnTo>
                  <a:pt x="6254" y="18347"/>
                </a:lnTo>
                <a:lnTo>
                  <a:pt x="5305" y="18371"/>
                </a:lnTo>
                <a:lnTo>
                  <a:pt x="3382" y="18420"/>
                </a:lnTo>
                <a:lnTo>
                  <a:pt x="2555" y="18444"/>
                </a:lnTo>
                <a:lnTo>
                  <a:pt x="2141" y="18444"/>
                </a:lnTo>
                <a:lnTo>
                  <a:pt x="1728" y="18420"/>
                </a:lnTo>
                <a:lnTo>
                  <a:pt x="1557" y="18395"/>
                </a:lnTo>
                <a:lnTo>
                  <a:pt x="1387" y="18347"/>
                </a:lnTo>
                <a:lnTo>
                  <a:pt x="1217" y="18298"/>
                </a:lnTo>
                <a:lnTo>
                  <a:pt x="1095" y="18249"/>
                </a:lnTo>
                <a:lnTo>
                  <a:pt x="949" y="18152"/>
                </a:lnTo>
                <a:lnTo>
                  <a:pt x="827" y="18079"/>
                </a:lnTo>
                <a:lnTo>
                  <a:pt x="608" y="17836"/>
                </a:lnTo>
                <a:lnTo>
                  <a:pt x="608" y="17787"/>
                </a:lnTo>
                <a:lnTo>
                  <a:pt x="633" y="17154"/>
                </a:lnTo>
                <a:lnTo>
                  <a:pt x="681" y="16497"/>
                </a:lnTo>
                <a:lnTo>
                  <a:pt x="681" y="15865"/>
                </a:lnTo>
                <a:lnTo>
                  <a:pt x="657" y="15549"/>
                </a:lnTo>
                <a:lnTo>
                  <a:pt x="633" y="15232"/>
                </a:lnTo>
                <a:lnTo>
                  <a:pt x="584" y="14892"/>
                </a:lnTo>
                <a:lnTo>
                  <a:pt x="560" y="14551"/>
                </a:lnTo>
                <a:lnTo>
                  <a:pt x="535" y="13845"/>
                </a:lnTo>
                <a:lnTo>
                  <a:pt x="560" y="13164"/>
                </a:lnTo>
                <a:lnTo>
                  <a:pt x="584" y="12483"/>
                </a:lnTo>
                <a:lnTo>
                  <a:pt x="608" y="11753"/>
                </a:lnTo>
                <a:lnTo>
                  <a:pt x="608" y="11023"/>
                </a:lnTo>
                <a:lnTo>
                  <a:pt x="608" y="9587"/>
                </a:lnTo>
                <a:lnTo>
                  <a:pt x="608" y="9052"/>
                </a:lnTo>
                <a:lnTo>
                  <a:pt x="608" y="8784"/>
                </a:lnTo>
                <a:lnTo>
                  <a:pt x="633" y="8516"/>
                </a:lnTo>
                <a:lnTo>
                  <a:pt x="657" y="8395"/>
                </a:lnTo>
                <a:lnTo>
                  <a:pt x="706" y="8297"/>
                </a:lnTo>
                <a:lnTo>
                  <a:pt x="827" y="8127"/>
                </a:lnTo>
                <a:lnTo>
                  <a:pt x="1071" y="7835"/>
                </a:lnTo>
                <a:lnTo>
                  <a:pt x="1411" y="7884"/>
                </a:lnTo>
                <a:lnTo>
                  <a:pt x="1728" y="7908"/>
                </a:lnTo>
                <a:lnTo>
                  <a:pt x="2409" y="7908"/>
                </a:lnTo>
                <a:lnTo>
                  <a:pt x="3066" y="7884"/>
                </a:lnTo>
                <a:lnTo>
                  <a:pt x="5207" y="7884"/>
                </a:lnTo>
                <a:lnTo>
                  <a:pt x="6692" y="7908"/>
                </a:lnTo>
                <a:lnTo>
                  <a:pt x="10268" y="7908"/>
                </a:lnTo>
                <a:lnTo>
                  <a:pt x="10974" y="7860"/>
                </a:lnTo>
                <a:lnTo>
                  <a:pt x="11315" y="7860"/>
                </a:lnTo>
                <a:lnTo>
                  <a:pt x="11631" y="7884"/>
                </a:lnTo>
                <a:lnTo>
                  <a:pt x="11972" y="7908"/>
                </a:lnTo>
                <a:lnTo>
                  <a:pt x="12312" y="7957"/>
                </a:lnTo>
                <a:lnTo>
                  <a:pt x="12410" y="7981"/>
                </a:lnTo>
                <a:lnTo>
                  <a:pt x="12483" y="7933"/>
                </a:lnTo>
                <a:lnTo>
                  <a:pt x="12556" y="7884"/>
                </a:lnTo>
                <a:lnTo>
                  <a:pt x="12604" y="7811"/>
                </a:lnTo>
                <a:close/>
                <a:moveTo>
                  <a:pt x="6643" y="0"/>
                </a:moveTo>
                <a:lnTo>
                  <a:pt x="6327" y="24"/>
                </a:lnTo>
                <a:lnTo>
                  <a:pt x="6010" y="49"/>
                </a:lnTo>
                <a:lnTo>
                  <a:pt x="5694" y="122"/>
                </a:lnTo>
                <a:lnTo>
                  <a:pt x="5402" y="170"/>
                </a:lnTo>
                <a:lnTo>
                  <a:pt x="5086" y="268"/>
                </a:lnTo>
                <a:lnTo>
                  <a:pt x="4794" y="365"/>
                </a:lnTo>
                <a:lnTo>
                  <a:pt x="4502" y="487"/>
                </a:lnTo>
                <a:lnTo>
                  <a:pt x="4210" y="633"/>
                </a:lnTo>
                <a:lnTo>
                  <a:pt x="3942" y="779"/>
                </a:lnTo>
                <a:lnTo>
                  <a:pt x="3674" y="949"/>
                </a:lnTo>
                <a:lnTo>
                  <a:pt x="3431" y="1144"/>
                </a:lnTo>
                <a:lnTo>
                  <a:pt x="3188" y="1338"/>
                </a:lnTo>
                <a:lnTo>
                  <a:pt x="2969" y="1557"/>
                </a:lnTo>
                <a:lnTo>
                  <a:pt x="2750" y="1776"/>
                </a:lnTo>
                <a:lnTo>
                  <a:pt x="2555" y="2044"/>
                </a:lnTo>
                <a:lnTo>
                  <a:pt x="2385" y="2287"/>
                </a:lnTo>
                <a:lnTo>
                  <a:pt x="2214" y="2579"/>
                </a:lnTo>
                <a:lnTo>
                  <a:pt x="1947" y="3090"/>
                </a:lnTo>
                <a:lnTo>
                  <a:pt x="1728" y="3674"/>
                </a:lnTo>
                <a:lnTo>
                  <a:pt x="1533" y="4283"/>
                </a:lnTo>
                <a:lnTo>
                  <a:pt x="1387" y="4891"/>
                </a:lnTo>
                <a:lnTo>
                  <a:pt x="1314" y="5524"/>
                </a:lnTo>
                <a:lnTo>
                  <a:pt x="1290" y="5840"/>
                </a:lnTo>
                <a:lnTo>
                  <a:pt x="1265" y="6156"/>
                </a:lnTo>
                <a:lnTo>
                  <a:pt x="1290" y="6448"/>
                </a:lnTo>
                <a:lnTo>
                  <a:pt x="1314" y="6765"/>
                </a:lnTo>
                <a:lnTo>
                  <a:pt x="1363" y="7057"/>
                </a:lnTo>
                <a:lnTo>
                  <a:pt x="1436" y="7349"/>
                </a:lnTo>
                <a:lnTo>
                  <a:pt x="1460" y="7422"/>
                </a:lnTo>
                <a:lnTo>
                  <a:pt x="998" y="7495"/>
                </a:lnTo>
                <a:lnTo>
                  <a:pt x="803" y="7495"/>
                </a:lnTo>
                <a:lnTo>
                  <a:pt x="730" y="7543"/>
                </a:lnTo>
                <a:lnTo>
                  <a:pt x="657" y="7568"/>
                </a:lnTo>
                <a:lnTo>
                  <a:pt x="511" y="7689"/>
                </a:lnTo>
                <a:lnTo>
                  <a:pt x="389" y="7860"/>
                </a:lnTo>
                <a:lnTo>
                  <a:pt x="292" y="8030"/>
                </a:lnTo>
                <a:lnTo>
                  <a:pt x="219" y="8200"/>
                </a:lnTo>
                <a:lnTo>
                  <a:pt x="170" y="8395"/>
                </a:lnTo>
                <a:lnTo>
                  <a:pt x="146" y="8565"/>
                </a:lnTo>
                <a:lnTo>
                  <a:pt x="97" y="8930"/>
                </a:lnTo>
                <a:lnTo>
                  <a:pt x="73" y="9319"/>
                </a:lnTo>
                <a:lnTo>
                  <a:pt x="73" y="10074"/>
                </a:lnTo>
                <a:lnTo>
                  <a:pt x="97" y="10828"/>
                </a:lnTo>
                <a:lnTo>
                  <a:pt x="97" y="11582"/>
                </a:lnTo>
                <a:lnTo>
                  <a:pt x="73" y="12361"/>
                </a:lnTo>
                <a:lnTo>
                  <a:pt x="24" y="13115"/>
                </a:lnTo>
                <a:lnTo>
                  <a:pt x="0" y="13894"/>
                </a:lnTo>
                <a:lnTo>
                  <a:pt x="0" y="14283"/>
                </a:lnTo>
                <a:lnTo>
                  <a:pt x="24" y="14673"/>
                </a:lnTo>
                <a:lnTo>
                  <a:pt x="97" y="15378"/>
                </a:lnTo>
                <a:lnTo>
                  <a:pt x="146" y="15743"/>
                </a:lnTo>
                <a:lnTo>
                  <a:pt x="146" y="16108"/>
                </a:lnTo>
                <a:lnTo>
                  <a:pt x="122" y="16935"/>
                </a:lnTo>
                <a:lnTo>
                  <a:pt x="97" y="17787"/>
                </a:lnTo>
                <a:lnTo>
                  <a:pt x="97" y="17860"/>
                </a:lnTo>
                <a:lnTo>
                  <a:pt x="146" y="17933"/>
                </a:lnTo>
                <a:lnTo>
                  <a:pt x="195" y="17982"/>
                </a:lnTo>
                <a:lnTo>
                  <a:pt x="243" y="18006"/>
                </a:lnTo>
                <a:lnTo>
                  <a:pt x="341" y="18152"/>
                </a:lnTo>
                <a:lnTo>
                  <a:pt x="438" y="18298"/>
                </a:lnTo>
                <a:lnTo>
                  <a:pt x="560" y="18420"/>
                </a:lnTo>
                <a:lnTo>
                  <a:pt x="681" y="18517"/>
                </a:lnTo>
                <a:lnTo>
                  <a:pt x="827" y="18590"/>
                </a:lnTo>
                <a:lnTo>
                  <a:pt x="973" y="18663"/>
                </a:lnTo>
                <a:lnTo>
                  <a:pt x="1314" y="18760"/>
                </a:lnTo>
                <a:lnTo>
                  <a:pt x="1655" y="18809"/>
                </a:lnTo>
                <a:lnTo>
                  <a:pt x="2020" y="18833"/>
                </a:lnTo>
                <a:lnTo>
                  <a:pt x="2677" y="18858"/>
                </a:lnTo>
                <a:lnTo>
                  <a:pt x="3869" y="18833"/>
                </a:lnTo>
                <a:lnTo>
                  <a:pt x="5037" y="18785"/>
                </a:lnTo>
                <a:lnTo>
                  <a:pt x="6813" y="18785"/>
                </a:lnTo>
                <a:lnTo>
                  <a:pt x="7422" y="18809"/>
                </a:lnTo>
                <a:lnTo>
                  <a:pt x="8443" y="18858"/>
                </a:lnTo>
                <a:lnTo>
                  <a:pt x="9465" y="18858"/>
                </a:lnTo>
                <a:lnTo>
                  <a:pt x="10487" y="18809"/>
                </a:lnTo>
                <a:lnTo>
                  <a:pt x="11509" y="18760"/>
                </a:lnTo>
                <a:lnTo>
                  <a:pt x="11801" y="18712"/>
                </a:lnTo>
                <a:lnTo>
                  <a:pt x="12069" y="18663"/>
                </a:lnTo>
                <a:lnTo>
                  <a:pt x="12337" y="18590"/>
                </a:lnTo>
                <a:lnTo>
                  <a:pt x="12556" y="18493"/>
                </a:lnTo>
                <a:lnTo>
                  <a:pt x="12775" y="18347"/>
                </a:lnTo>
                <a:lnTo>
                  <a:pt x="12969" y="18201"/>
                </a:lnTo>
                <a:lnTo>
                  <a:pt x="13115" y="17982"/>
                </a:lnTo>
                <a:lnTo>
                  <a:pt x="13237" y="17763"/>
                </a:lnTo>
                <a:lnTo>
                  <a:pt x="13286" y="17738"/>
                </a:lnTo>
                <a:lnTo>
                  <a:pt x="13310" y="17690"/>
                </a:lnTo>
                <a:lnTo>
                  <a:pt x="13334" y="17665"/>
                </a:lnTo>
                <a:lnTo>
                  <a:pt x="13334" y="17592"/>
                </a:lnTo>
                <a:lnTo>
                  <a:pt x="13334" y="17471"/>
                </a:lnTo>
                <a:lnTo>
                  <a:pt x="13359" y="17398"/>
                </a:lnTo>
                <a:lnTo>
                  <a:pt x="13359" y="17300"/>
                </a:lnTo>
                <a:lnTo>
                  <a:pt x="13310" y="17227"/>
                </a:lnTo>
                <a:lnTo>
                  <a:pt x="13310" y="16862"/>
                </a:lnTo>
                <a:lnTo>
                  <a:pt x="13334" y="16789"/>
                </a:lnTo>
                <a:lnTo>
                  <a:pt x="13359" y="16716"/>
                </a:lnTo>
                <a:lnTo>
                  <a:pt x="13334" y="16643"/>
                </a:lnTo>
                <a:lnTo>
                  <a:pt x="13310" y="16570"/>
                </a:lnTo>
                <a:lnTo>
                  <a:pt x="13286" y="16108"/>
                </a:lnTo>
                <a:lnTo>
                  <a:pt x="13334" y="16060"/>
                </a:lnTo>
                <a:lnTo>
                  <a:pt x="13359" y="15987"/>
                </a:lnTo>
                <a:lnTo>
                  <a:pt x="13359" y="15914"/>
                </a:lnTo>
                <a:lnTo>
                  <a:pt x="13310" y="15865"/>
                </a:lnTo>
                <a:lnTo>
                  <a:pt x="13359" y="14454"/>
                </a:lnTo>
                <a:lnTo>
                  <a:pt x="13432" y="13042"/>
                </a:lnTo>
                <a:lnTo>
                  <a:pt x="13480" y="11826"/>
                </a:lnTo>
                <a:lnTo>
                  <a:pt x="13529" y="10585"/>
                </a:lnTo>
                <a:lnTo>
                  <a:pt x="13553" y="10098"/>
                </a:lnTo>
                <a:lnTo>
                  <a:pt x="13553" y="9563"/>
                </a:lnTo>
                <a:lnTo>
                  <a:pt x="13529" y="9027"/>
                </a:lnTo>
                <a:lnTo>
                  <a:pt x="13505" y="8760"/>
                </a:lnTo>
                <a:lnTo>
                  <a:pt x="13456" y="8516"/>
                </a:lnTo>
                <a:lnTo>
                  <a:pt x="13432" y="8127"/>
                </a:lnTo>
                <a:lnTo>
                  <a:pt x="13383" y="7933"/>
                </a:lnTo>
                <a:lnTo>
                  <a:pt x="13334" y="7762"/>
                </a:lnTo>
                <a:lnTo>
                  <a:pt x="13261" y="7665"/>
                </a:lnTo>
                <a:lnTo>
                  <a:pt x="13188" y="7592"/>
                </a:lnTo>
                <a:lnTo>
                  <a:pt x="13091" y="7519"/>
                </a:lnTo>
                <a:lnTo>
                  <a:pt x="12969" y="7470"/>
                </a:lnTo>
                <a:lnTo>
                  <a:pt x="12848" y="7446"/>
                </a:lnTo>
                <a:lnTo>
                  <a:pt x="12726" y="7446"/>
                </a:lnTo>
                <a:lnTo>
                  <a:pt x="12604" y="7470"/>
                </a:lnTo>
                <a:lnTo>
                  <a:pt x="12483" y="7495"/>
                </a:lnTo>
                <a:lnTo>
                  <a:pt x="12434" y="7470"/>
                </a:lnTo>
                <a:lnTo>
                  <a:pt x="12239" y="7446"/>
                </a:lnTo>
                <a:lnTo>
                  <a:pt x="12239" y="7373"/>
                </a:lnTo>
                <a:lnTo>
                  <a:pt x="12166" y="6984"/>
                </a:lnTo>
                <a:lnTo>
                  <a:pt x="12118" y="6570"/>
                </a:lnTo>
                <a:lnTo>
                  <a:pt x="12093" y="6181"/>
                </a:lnTo>
                <a:lnTo>
                  <a:pt x="12093" y="5767"/>
                </a:lnTo>
                <a:lnTo>
                  <a:pt x="12093" y="4940"/>
                </a:lnTo>
                <a:lnTo>
                  <a:pt x="12069" y="4550"/>
                </a:lnTo>
                <a:lnTo>
                  <a:pt x="11996" y="4137"/>
                </a:lnTo>
                <a:lnTo>
                  <a:pt x="11923" y="3796"/>
                </a:lnTo>
                <a:lnTo>
                  <a:pt x="11826" y="3455"/>
                </a:lnTo>
                <a:lnTo>
                  <a:pt x="11704" y="3115"/>
                </a:lnTo>
                <a:lnTo>
                  <a:pt x="11558" y="2798"/>
                </a:lnTo>
                <a:lnTo>
                  <a:pt x="11388" y="2482"/>
                </a:lnTo>
                <a:lnTo>
                  <a:pt x="11193" y="2190"/>
                </a:lnTo>
                <a:lnTo>
                  <a:pt x="10974" y="1898"/>
                </a:lnTo>
                <a:lnTo>
                  <a:pt x="10731" y="1630"/>
                </a:lnTo>
                <a:lnTo>
                  <a:pt x="10512" y="1411"/>
                </a:lnTo>
                <a:lnTo>
                  <a:pt x="10293" y="1217"/>
                </a:lnTo>
                <a:lnTo>
                  <a:pt x="10049" y="1022"/>
                </a:lnTo>
                <a:lnTo>
                  <a:pt x="9806" y="852"/>
                </a:lnTo>
                <a:lnTo>
                  <a:pt x="9538" y="706"/>
                </a:lnTo>
                <a:lnTo>
                  <a:pt x="9271" y="560"/>
                </a:lnTo>
                <a:lnTo>
                  <a:pt x="9003" y="438"/>
                </a:lnTo>
                <a:lnTo>
                  <a:pt x="8711" y="341"/>
                </a:lnTo>
                <a:lnTo>
                  <a:pt x="8443" y="243"/>
                </a:lnTo>
                <a:lnTo>
                  <a:pt x="8151" y="170"/>
                </a:lnTo>
                <a:lnTo>
                  <a:pt x="7835" y="97"/>
                </a:lnTo>
                <a:lnTo>
                  <a:pt x="7543" y="49"/>
                </a:lnTo>
                <a:lnTo>
                  <a:pt x="7251" y="24"/>
                </a:lnTo>
                <a:lnTo>
                  <a:pt x="69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1"/>
          <p:cNvSpPr/>
          <p:nvPr/>
        </p:nvSpPr>
        <p:spPr>
          <a:xfrm>
            <a:off x="8307366" y="2646993"/>
            <a:ext cx="224169" cy="306998"/>
          </a:xfrm>
          <a:custGeom>
            <a:avLst/>
            <a:gdLst/>
            <a:ahLst/>
            <a:cxnLst/>
            <a:rect l="l" t="t" r="r" b="b"/>
            <a:pathLst>
              <a:path w="13237" h="18128" extrusionOk="0">
                <a:moveTo>
                  <a:pt x="7859" y="535"/>
                </a:moveTo>
                <a:lnTo>
                  <a:pt x="8030" y="560"/>
                </a:lnTo>
                <a:lnTo>
                  <a:pt x="8103" y="584"/>
                </a:lnTo>
                <a:lnTo>
                  <a:pt x="8176" y="633"/>
                </a:lnTo>
                <a:lnTo>
                  <a:pt x="8224" y="706"/>
                </a:lnTo>
                <a:lnTo>
                  <a:pt x="8273" y="779"/>
                </a:lnTo>
                <a:lnTo>
                  <a:pt x="8322" y="949"/>
                </a:lnTo>
                <a:lnTo>
                  <a:pt x="8370" y="1119"/>
                </a:lnTo>
                <a:lnTo>
                  <a:pt x="7446" y="1144"/>
                </a:lnTo>
                <a:lnTo>
                  <a:pt x="5718" y="1144"/>
                </a:lnTo>
                <a:lnTo>
                  <a:pt x="4939" y="1095"/>
                </a:lnTo>
                <a:lnTo>
                  <a:pt x="4964" y="925"/>
                </a:lnTo>
                <a:lnTo>
                  <a:pt x="5037" y="803"/>
                </a:lnTo>
                <a:lnTo>
                  <a:pt x="5085" y="754"/>
                </a:lnTo>
                <a:lnTo>
                  <a:pt x="5158" y="706"/>
                </a:lnTo>
                <a:lnTo>
                  <a:pt x="5353" y="657"/>
                </a:lnTo>
                <a:lnTo>
                  <a:pt x="5596" y="608"/>
                </a:lnTo>
                <a:lnTo>
                  <a:pt x="5864" y="584"/>
                </a:lnTo>
                <a:lnTo>
                  <a:pt x="6399" y="608"/>
                </a:lnTo>
                <a:lnTo>
                  <a:pt x="6862" y="584"/>
                </a:lnTo>
                <a:lnTo>
                  <a:pt x="7324" y="535"/>
                </a:lnTo>
                <a:close/>
                <a:moveTo>
                  <a:pt x="12750" y="2579"/>
                </a:moveTo>
                <a:lnTo>
                  <a:pt x="12702" y="2823"/>
                </a:lnTo>
                <a:lnTo>
                  <a:pt x="12020" y="2774"/>
                </a:lnTo>
                <a:lnTo>
                  <a:pt x="12750" y="2579"/>
                </a:lnTo>
                <a:close/>
                <a:moveTo>
                  <a:pt x="11728" y="1509"/>
                </a:moveTo>
                <a:lnTo>
                  <a:pt x="11534" y="1630"/>
                </a:lnTo>
                <a:lnTo>
                  <a:pt x="11363" y="1752"/>
                </a:lnTo>
                <a:lnTo>
                  <a:pt x="11266" y="1874"/>
                </a:lnTo>
                <a:lnTo>
                  <a:pt x="11242" y="1922"/>
                </a:lnTo>
                <a:lnTo>
                  <a:pt x="11266" y="1947"/>
                </a:lnTo>
                <a:lnTo>
                  <a:pt x="11315" y="1971"/>
                </a:lnTo>
                <a:lnTo>
                  <a:pt x="11388" y="1995"/>
                </a:lnTo>
                <a:lnTo>
                  <a:pt x="11509" y="1971"/>
                </a:lnTo>
                <a:lnTo>
                  <a:pt x="11631" y="1922"/>
                </a:lnTo>
                <a:lnTo>
                  <a:pt x="11753" y="1874"/>
                </a:lnTo>
                <a:lnTo>
                  <a:pt x="12410" y="1557"/>
                </a:lnTo>
                <a:lnTo>
                  <a:pt x="12483" y="1582"/>
                </a:lnTo>
                <a:lnTo>
                  <a:pt x="12556" y="1606"/>
                </a:lnTo>
                <a:lnTo>
                  <a:pt x="12264" y="1728"/>
                </a:lnTo>
                <a:lnTo>
                  <a:pt x="12020" y="1874"/>
                </a:lnTo>
                <a:lnTo>
                  <a:pt x="11874" y="1947"/>
                </a:lnTo>
                <a:lnTo>
                  <a:pt x="11607" y="2117"/>
                </a:lnTo>
                <a:lnTo>
                  <a:pt x="11485" y="2214"/>
                </a:lnTo>
                <a:lnTo>
                  <a:pt x="11412" y="2312"/>
                </a:lnTo>
                <a:lnTo>
                  <a:pt x="11363" y="2385"/>
                </a:lnTo>
                <a:lnTo>
                  <a:pt x="11363" y="2409"/>
                </a:lnTo>
                <a:lnTo>
                  <a:pt x="11363" y="2433"/>
                </a:lnTo>
                <a:lnTo>
                  <a:pt x="11436" y="2482"/>
                </a:lnTo>
                <a:lnTo>
                  <a:pt x="11534" y="2482"/>
                </a:lnTo>
                <a:lnTo>
                  <a:pt x="11631" y="2458"/>
                </a:lnTo>
                <a:lnTo>
                  <a:pt x="11728" y="2433"/>
                </a:lnTo>
                <a:lnTo>
                  <a:pt x="11923" y="2312"/>
                </a:lnTo>
                <a:lnTo>
                  <a:pt x="12045" y="2239"/>
                </a:lnTo>
                <a:lnTo>
                  <a:pt x="12410" y="2068"/>
                </a:lnTo>
                <a:lnTo>
                  <a:pt x="12775" y="1922"/>
                </a:lnTo>
                <a:lnTo>
                  <a:pt x="12775" y="2068"/>
                </a:lnTo>
                <a:lnTo>
                  <a:pt x="12799" y="2214"/>
                </a:lnTo>
                <a:lnTo>
                  <a:pt x="12483" y="2287"/>
                </a:lnTo>
                <a:lnTo>
                  <a:pt x="12215" y="2409"/>
                </a:lnTo>
                <a:lnTo>
                  <a:pt x="11947" y="2579"/>
                </a:lnTo>
                <a:lnTo>
                  <a:pt x="11704" y="2774"/>
                </a:lnTo>
                <a:lnTo>
                  <a:pt x="10828" y="2774"/>
                </a:lnTo>
                <a:lnTo>
                  <a:pt x="9952" y="2798"/>
                </a:lnTo>
                <a:lnTo>
                  <a:pt x="8322" y="2823"/>
                </a:lnTo>
                <a:lnTo>
                  <a:pt x="6716" y="2847"/>
                </a:lnTo>
                <a:lnTo>
                  <a:pt x="3358" y="2847"/>
                </a:lnTo>
                <a:lnTo>
                  <a:pt x="1728" y="2871"/>
                </a:lnTo>
                <a:lnTo>
                  <a:pt x="511" y="2871"/>
                </a:lnTo>
                <a:lnTo>
                  <a:pt x="487" y="2750"/>
                </a:lnTo>
                <a:lnTo>
                  <a:pt x="487" y="2579"/>
                </a:lnTo>
                <a:lnTo>
                  <a:pt x="487" y="2433"/>
                </a:lnTo>
                <a:lnTo>
                  <a:pt x="535" y="2287"/>
                </a:lnTo>
                <a:lnTo>
                  <a:pt x="584" y="2141"/>
                </a:lnTo>
                <a:lnTo>
                  <a:pt x="657" y="1995"/>
                </a:lnTo>
                <a:lnTo>
                  <a:pt x="730" y="1874"/>
                </a:lnTo>
                <a:lnTo>
                  <a:pt x="852" y="1801"/>
                </a:lnTo>
                <a:lnTo>
                  <a:pt x="998" y="1703"/>
                </a:lnTo>
                <a:lnTo>
                  <a:pt x="1144" y="1655"/>
                </a:lnTo>
                <a:lnTo>
                  <a:pt x="1314" y="1630"/>
                </a:lnTo>
                <a:lnTo>
                  <a:pt x="1509" y="1606"/>
                </a:lnTo>
                <a:lnTo>
                  <a:pt x="1849" y="1582"/>
                </a:lnTo>
                <a:lnTo>
                  <a:pt x="2190" y="1557"/>
                </a:lnTo>
                <a:lnTo>
                  <a:pt x="3309" y="1533"/>
                </a:lnTo>
                <a:lnTo>
                  <a:pt x="4453" y="1557"/>
                </a:lnTo>
                <a:lnTo>
                  <a:pt x="5572" y="1582"/>
                </a:lnTo>
                <a:lnTo>
                  <a:pt x="6691" y="1606"/>
                </a:lnTo>
                <a:lnTo>
                  <a:pt x="7811" y="1582"/>
                </a:lnTo>
                <a:lnTo>
                  <a:pt x="8906" y="1582"/>
                </a:lnTo>
                <a:lnTo>
                  <a:pt x="11096" y="1533"/>
                </a:lnTo>
                <a:lnTo>
                  <a:pt x="11728" y="1509"/>
                </a:lnTo>
                <a:close/>
                <a:moveTo>
                  <a:pt x="10025" y="5037"/>
                </a:moveTo>
                <a:lnTo>
                  <a:pt x="9976" y="5061"/>
                </a:lnTo>
                <a:lnTo>
                  <a:pt x="9928" y="5086"/>
                </a:lnTo>
                <a:lnTo>
                  <a:pt x="9879" y="5134"/>
                </a:lnTo>
                <a:lnTo>
                  <a:pt x="9806" y="5280"/>
                </a:lnTo>
                <a:lnTo>
                  <a:pt x="9757" y="5451"/>
                </a:lnTo>
                <a:lnTo>
                  <a:pt x="9757" y="5816"/>
                </a:lnTo>
                <a:lnTo>
                  <a:pt x="9733" y="6448"/>
                </a:lnTo>
                <a:lnTo>
                  <a:pt x="9757" y="7081"/>
                </a:lnTo>
                <a:lnTo>
                  <a:pt x="9757" y="7835"/>
                </a:lnTo>
                <a:lnTo>
                  <a:pt x="9757" y="8589"/>
                </a:lnTo>
                <a:lnTo>
                  <a:pt x="9709" y="10098"/>
                </a:lnTo>
                <a:lnTo>
                  <a:pt x="9733" y="10828"/>
                </a:lnTo>
                <a:lnTo>
                  <a:pt x="9733" y="11534"/>
                </a:lnTo>
                <a:lnTo>
                  <a:pt x="9757" y="12239"/>
                </a:lnTo>
                <a:lnTo>
                  <a:pt x="9757" y="12945"/>
                </a:lnTo>
                <a:lnTo>
                  <a:pt x="9709" y="13626"/>
                </a:lnTo>
                <a:lnTo>
                  <a:pt x="9684" y="14308"/>
                </a:lnTo>
                <a:lnTo>
                  <a:pt x="9660" y="14673"/>
                </a:lnTo>
                <a:lnTo>
                  <a:pt x="9684" y="15013"/>
                </a:lnTo>
                <a:lnTo>
                  <a:pt x="9733" y="15743"/>
                </a:lnTo>
                <a:lnTo>
                  <a:pt x="9757" y="15840"/>
                </a:lnTo>
                <a:lnTo>
                  <a:pt x="9830" y="15913"/>
                </a:lnTo>
                <a:lnTo>
                  <a:pt x="9903" y="15962"/>
                </a:lnTo>
                <a:lnTo>
                  <a:pt x="9976" y="15986"/>
                </a:lnTo>
                <a:lnTo>
                  <a:pt x="10074" y="15962"/>
                </a:lnTo>
                <a:lnTo>
                  <a:pt x="10147" y="15913"/>
                </a:lnTo>
                <a:lnTo>
                  <a:pt x="10195" y="15840"/>
                </a:lnTo>
                <a:lnTo>
                  <a:pt x="10220" y="15743"/>
                </a:lnTo>
                <a:lnTo>
                  <a:pt x="10195" y="15111"/>
                </a:lnTo>
                <a:lnTo>
                  <a:pt x="10171" y="14502"/>
                </a:lnTo>
                <a:lnTo>
                  <a:pt x="10171" y="14137"/>
                </a:lnTo>
                <a:lnTo>
                  <a:pt x="10195" y="13797"/>
                </a:lnTo>
                <a:lnTo>
                  <a:pt x="10244" y="13115"/>
                </a:lnTo>
                <a:lnTo>
                  <a:pt x="10268" y="12410"/>
                </a:lnTo>
                <a:lnTo>
                  <a:pt x="10268" y="11704"/>
                </a:lnTo>
                <a:lnTo>
                  <a:pt x="10244" y="10998"/>
                </a:lnTo>
                <a:lnTo>
                  <a:pt x="10220" y="10293"/>
                </a:lnTo>
                <a:lnTo>
                  <a:pt x="10220" y="9587"/>
                </a:lnTo>
                <a:lnTo>
                  <a:pt x="10244" y="8881"/>
                </a:lnTo>
                <a:lnTo>
                  <a:pt x="10268" y="8151"/>
                </a:lnTo>
                <a:lnTo>
                  <a:pt x="10268" y="7446"/>
                </a:lnTo>
                <a:lnTo>
                  <a:pt x="10244" y="6327"/>
                </a:lnTo>
                <a:lnTo>
                  <a:pt x="10220" y="5232"/>
                </a:lnTo>
                <a:lnTo>
                  <a:pt x="10220" y="5159"/>
                </a:lnTo>
                <a:lnTo>
                  <a:pt x="10171" y="5110"/>
                </a:lnTo>
                <a:lnTo>
                  <a:pt x="10147" y="5061"/>
                </a:lnTo>
                <a:lnTo>
                  <a:pt x="10098" y="5061"/>
                </a:lnTo>
                <a:lnTo>
                  <a:pt x="10025" y="5037"/>
                </a:lnTo>
                <a:close/>
                <a:moveTo>
                  <a:pt x="3163" y="5110"/>
                </a:moveTo>
                <a:lnTo>
                  <a:pt x="3090" y="5159"/>
                </a:lnTo>
                <a:lnTo>
                  <a:pt x="3066" y="5207"/>
                </a:lnTo>
                <a:lnTo>
                  <a:pt x="3042" y="5256"/>
                </a:lnTo>
                <a:lnTo>
                  <a:pt x="2993" y="5694"/>
                </a:lnTo>
                <a:lnTo>
                  <a:pt x="2969" y="5937"/>
                </a:lnTo>
                <a:lnTo>
                  <a:pt x="2944" y="6156"/>
                </a:lnTo>
                <a:lnTo>
                  <a:pt x="2944" y="6911"/>
                </a:lnTo>
                <a:lnTo>
                  <a:pt x="2969" y="7665"/>
                </a:lnTo>
                <a:lnTo>
                  <a:pt x="2944" y="9052"/>
                </a:lnTo>
                <a:lnTo>
                  <a:pt x="2944" y="10463"/>
                </a:lnTo>
                <a:lnTo>
                  <a:pt x="2944" y="11777"/>
                </a:lnTo>
                <a:lnTo>
                  <a:pt x="2944" y="13115"/>
                </a:lnTo>
                <a:lnTo>
                  <a:pt x="2993" y="15767"/>
                </a:lnTo>
                <a:lnTo>
                  <a:pt x="2993" y="15889"/>
                </a:lnTo>
                <a:lnTo>
                  <a:pt x="3066" y="15962"/>
                </a:lnTo>
                <a:lnTo>
                  <a:pt x="3139" y="16011"/>
                </a:lnTo>
                <a:lnTo>
                  <a:pt x="3334" y="16011"/>
                </a:lnTo>
                <a:lnTo>
                  <a:pt x="3407" y="15962"/>
                </a:lnTo>
                <a:lnTo>
                  <a:pt x="3455" y="15889"/>
                </a:lnTo>
                <a:lnTo>
                  <a:pt x="3480" y="15767"/>
                </a:lnTo>
                <a:lnTo>
                  <a:pt x="3480" y="14405"/>
                </a:lnTo>
                <a:lnTo>
                  <a:pt x="3455" y="13018"/>
                </a:lnTo>
                <a:lnTo>
                  <a:pt x="3431" y="11655"/>
                </a:lnTo>
                <a:lnTo>
                  <a:pt x="3431" y="10268"/>
                </a:lnTo>
                <a:lnTo>
                  <a:pt x="3431" y="8881"/>
                </a:lnTo>
                <a:lnTo>
                  <a:pt x="3431" y="7470"/>
                </a:lnTo>
                <a:lnTo>
                  <a:pt x="3407" y="5962"/>
                </a:lnTo>
                <a:lnTo>
                  <a:pt x="3407" y="5572"/>
                </a:lnTo>
                <a:lnTo>
                  <a:pt x="3382" y="5378"/>
                </a:lnTo>
                <a:lnTo>
                  <a:pt x="3334" y="5183"/>
                </a:lnTo>
                <a:lnTo>
                  <a:pt x="3309" y="5134"/>
                </a:lnTo>
                <a:lnTo>
                  <a:pt x="3261" y="5110"/>
                </a:lnTo>
                <a:close/>
                <a:moveTo>
                  <a:pt x="6716" y="5037"/>
                </a:moveTo>
                <a:lnTo>
                  <a:pt x="6667" y="5061"/>
                </a:lnTo>
                <a:lnTo>
                  <a:pt x="6643" y="5086"/>
                </a:lnTo>
                <a:lnTo>
                  <a:pt x="6570" y="5159"/>
                </a:lnTo>
                <a:lnTo>
                  <a:pt x="6521" y="5232"/>
                </a:lnTo>
                <a:lnTo>
                  <a:pt x="6472" y="5402"/>
                </a:lnTo>
                <a:lnTo>
                  <a:pt x="6448" y="5572"/>
                </a:lnTo>
                <a:lnTo>
                  <a:pt x="6448" y="5743"/>
                </a:lnTo>
                <a:lnTo>
                  <a:pt x="6424" y="7129"/>
                </a:lnTo>
                <a:lnTo>
                  <a:pt x="6399" y="8711"/>
                </a:lnTo>
                <a:lnTo>
                  <a:pt x="6375" y="10293"/>
                </a:lnTo>
                <a:lnTo>
                  <a:pt x="6351" y="11801"/>
                </a:lnTo>
                <a:lnTo>
                  <a:pt x="6351" y="12556"/>
                </a:lnTo>
                <a:lnTo>
                  <a:pt x="6302" y="13310"/>
                </a:lnTo>
                <a:lnTo>
                  <a:pt x="6229" y="13967"/>
                </a:lnTo>
                <a:lnTo>
                  <a:pt x="6205" y="14600"/>
                </a:lnTo>
                <a:lnTo>
                  <a:pt x="6180" y="14940"/>
                </a:lnTo>
                <a:lnTo>
                  <a:pt x="6205" y="15257"/>
                </a:lnTo>
                <a:lnTo>
                  <a:pt x="6229" y="15573"/>
                </a:lnTo>
                <a:lnTo>
                  <a:pt x="6278" y="15889"/>
                </a:lnTo>
                <a:lnTo>
                  <a:pt x="6326" y="16011"/>
                </a:lnTo>
                <a:lnTo>
                  <a:pt x="6375" y="16059"/>
                </a:lnTo>
                <a:lnTo>
                  <a:pt x="6472" y="16084"/>
                </a:lnTo>
                <a:lnTo>
                  <a:pt x="6570" y="16084"/>
                </a:lnTo>
                <a:lnTo>
                  <a:pt x="6643" y="16035"/>
                </a:lnTo>
                <a:lnTo>
                  <a:pt x="6716" y="15962"/>
                </a:lnTo>
                <a:lnTo>
                  <a:pt x="6764" y="15865"/>
                </a:lnTo>
                <a:lnTo>
                  <a:pt x="6764" y="15767"/>
                </a:lnTo>
                <a:lnTo>
                  <a:pt x="6716" y="15451"/>
                </a:lnTo>
                <a:lnTo>
                  <a:pt x="6691" y="15159"/>
                </a:lnTo>
                <a:lnTo>
                  <a:pt x="6691" y="14843"/>
                </a:lnTo>
                <a:lnTo>
                  <a:pt x="6691" y="14551"/>
                </a:lnTo>
                <a:lnTo>
                  <a:pt x="6740" y="13918"/>
                </a:lnTo>
                <a:lnTo>
                  <a:pt x="6789" y="13310"/>
                </a:lnTo>
                <a:lnTo>
                  <a:pt x="6837" y="12604"/>
                </a:lnTo>
                <a:lnTo>
                  <a:pt x="6862" y="11899"/>
                </a:lnTo>
                <a:lnTo>
                  <a:pt x="6886" y="10487"/>
                </a:lnTo>
                <a:lnTo>
                  <a:pt x="6910" y="7494"/>
                </a:lnTo>
                <a:lnTo>
                  <a:pt x="6935" y="6351"/>
                </a:lnTo>
                <a:lnTo>
                  <a:pt x="6935" y="5767"/>
                </a:lnTo>
                <a:lnTo>
                  <a:pt x="6910" y="5207"/>
                </a:lnTo>
                <a:lnTo>
                  <a:pt x="6862" y="5110"/>
                </a:lnTo>
                <a:lnTo>
                  <a:pt x="6813" y="5061"/>
                </a:lnTo>
                <a:lnTo>
                  <a:pt x="6716" y="5037"/>
                </a:lnTo>
                <a:close/>
                <a:moveTo>
                  <a:pt x="11704" y="3309"/>
                </a:moveTo>
                <a:lnTo>
                  <a:pt x="11655" y="3382"/>
                </a:lnTo>
                <a:lnTo>
                  <a:pt x="11290" y="3699"/>
                </a:lnTo>
                <a:lnTo>
                  <a:pt x="11144" y="3869"/>
                </a:lnTo>
                <a:lnTo>
                  <a:pt x="11096" y="3966"/>
                </a:lnTo>
                <a:lnTo>
                  <a:pt x="11047" y="4064"/>
                </a:lnTo>
                <a:lnTo>
                  <a:pt x="11071" y="4137"/>
                </a:lnTo>
                <a:lnTo>
                  <a:pt x="11120" y="4161"/>
                </a:lnTo>
                <a:lnTo>
                  <a:pt x="11217" y="4161"/>
                </a:lnTo>
                <a:lnTo>
                  <a:pt x="11315" y="4112"/>
                </a:lnTo>
                <a:lnTo>
                  <a:pt x="11485" y="4015"/>
                </a:lnTo>
                <a:lnTo>
                  <a:pt x="11655" y="3893"/>
                </a:lnTo>
                <a:lnTo>
                  <a:pt x="11801" y="3747"/>
                </a:lnTo>
                <a:lnTo>
                  <a:pt x="12020" y="3553"/>
                </a:lnTo>
                <a:lnTo>
                  <a:pt x="12142" y="3455"/>
                </a:lnTo>
                <a:lnTo>
                  <a:pt x="12239" y="3334"/>
                </a:lnTo>
                <a:lnTo>
                  <a:pt x="12264" y="3334"/>
                </a:lnTo>
                <a:lnTo>
                  <a:pt x="12264" y="3382"/>
                </a:lnTo>
                <a:lnTo>
                  <a:pt x="12239" y="3431"/>
                </a:lnTo>
                <a:lnTo>
                  <a:pt x="12239" y="3480"/>
                </a:lnTo>
                <a:lnTo>
                  <a:pt x="12239" y="3553"/>
                </a:lnTo>
                <a:lnTo>
                  <a:pt x="12239" y="3674"/>
                </a:lnTo>
                <a:lnTo>
                  <a:pt x="12239" y="3893"/>
                </a:lnTo>
                <a:lnTo>
                  <a:pt x="12118" y="3966"/>
                </a:lnTo>
                <a:lnTo>
                  <a:pt x="11996" y="4064"/>
                </a:lnTo>
                <a:lnTo>
                  <a:pt x="11777" y="4258"/>
                </a:lnTo>
                <a:lnTo>
                  <a:pt x="11509" y="4526"/>
                </a:lnTo>
                <a:lnTo>
                  <a:pt x="11412" y="4672"/>
                </a:lnTo>
                <a:lnTo>
                  <a:pt x="11363" y="4745"/>
                </a:lnTo>
                <a:lnTo>
                  <a:pt x="11339" y="4818"/>
                </a:lnTo>
                <a:lnTo>
                  <a:pt x="11363" y="4867"/>
                </a:lnTo>
                <a:lnTo>
                  <a:pt x="11388" y="4891"/>
                </a:lnTo>
                <a:lnTo>
                  <a:pt x="11461" y="4891"/>
                </a:lnTo>
                <a:lnTo>
                  <a:pt x="11534" y="4867"/>
                </a:lnTo>
                <a:lnTo>
                  <a:pt x="11680" y="4794"/>
                </a:lnTo>
                <a:lnTo>
                  <a:pt x="11899" y="4575"/>
                </a:lnTo>
                <a:lnTo>
                  <a:pt x="12264" y="4307"/>
                </a:lnTo>
                <a:lnTo>
                  <a:pt x="12264" y="4356"/>
                </a:lnTo>
                <a:lnTo>
                  <a:pt x="12264" y="4648"/>
                </a:lnTo>
                <a:lnTo>
                  <a:pt x="12215" y="4672"/>
                </a:lnTo>
                <a:lnTo>
                  <a:pt x="11826" y="4988"/>
                </a:lnTo>
                <a:lnTo>
                  <a:pt x="11655" y="5134"/>
                </a:lnTo>
                <a:lnTo>
                  <a:pt x="11485" y="5280"/>
                </a:lnTo>
                <a:lnTo>
                  <a:pt x="11339" y="5426"/>
                </a:lnTo>
                <a:lnTo>
                  <a:pt x="11217" y="5597"/>
                </a:lnTo>
                <a:lnTo>
                  <a:pt x="11217" y="5621"/>
                </a:lnTo>
                <a:lnTo>
                  <a:pt x="11217" y="5645"/>
                </a:lnTo>
                <a:lnTo>
                  <a:pt x="11242" y="5670"/>
                </a:lnTo>
                <a:lnTo>
                  <a:pt x="11266" y="5670"/>
                </a:lnTo>
                <a:lnTo>
                  <a:pt x="11728" y="5475"/>
                </a:lnTo>
                <a:lnTo>
                  <a:pt x="11947" y="5353"/>
                </a:lnTo>
                <a:lnTo>
                  <a:pt x="12142" y="5232"/>
                </a:lnTo>
                <a:lnTo>
                  <a:pt x="12264" y="5159"/>
                </a:lnTo>
                <a:lnTo>
                  <a:pt x="12264" y="5451"/>
                </a:lnTo>
                <a:lnTo>
                  <a:pt x="12118" y="5499"/>
                </a:lnTo>
                <a:lnTo>
                  <a:pt x="11972" y="5572"/>
                </a:lnTo>
                <a:lnTo>
                  <a:pt x="11704" y="5767"/>
                </a:lnTo>
                <a:lnTo>
                  <a:pt x="11582" y="5864"/>
                </a:lnTo>
                <a:lnTo>
                  <a:pt x="11436" y="5986"/>
                </a:lnTo>
                <a:lnTo>
                  <a:pt x="11315" y="6108"/>
                </a:lnTo>
                <a:lnTo>
                  <a:pt x="11290" y="6181"/>
                </a:lnTo>
                <a:lnTo>
                  <a:pt x="11266" y="6278"/>
                </a:lnTo>
                <a:lnTo>
                  <a:pt x="11290" y="6302"/>
                </a:lnTo>
                <a:lnTo>
                  <a:pt x="11315" y="6327"/>
                </a:lnTo>
                <a:lnTo>
                  <a:pt x="11412" y="6351"/>
                </a:lnTo>
                <a:lnTo>
                  <a:pt x="11485" y="6327"/>
                </a:lnTo>
                <a:lnTo>
                  <a:pt x="11631" y="6278"/>
                </a:lnTo>
                <a:lnTo>
                  <a:pt x="11899" y="6083"/>
                </a:lnTo>
                <a:lnTo>
                  <a:pt x="12093" y="5962"/>
                </a:lnTo>
                <a:lnTo>
                  <a:pt x="12264" y="5840"/>
                </a:lnTo>
                <a:lnTo>
                  <a:pt x="12264" y="6302"/>
                </a:lnTo>
                <a:lnTo>
                  <a:pt x="12045" y="6400"/>
                </a:lnTo>
                <a:lnTo>
                  <a:pt x="11850" y="6546"/>
                </a:lnTo>
                <a:lnTo>
                  <a:pt x="11509" y="6838"/>
                </a:lnTo>
                <a:lnTo>
                  <a:pt x="11436" y="6911"/>
                </a:lnTo>
                <a:lnTo>
                  <a:pt x="11339" y="7032"/>
                </a:lnTo>
                <a:lnTo>
                  <a:pt x="11290" y="7105"/>
                </a:lnTo>
                <a:lnTo>
                  <a:pt x="11266" y="7178"/>
                </a:lnTo>
                <a:lnTo>
                  <a:pt x="11266" y="7227"/>
                </a:lnTo>
                <a:lnTo>
                  <a:pt x="11315" y="7251"/>
                </a:lnTo>
                <a:lnTo>
                  <a:pt x="11388" y="7275"/>
                </a:lnTo>
                <a:lnTo>
                  <a:pt x="11461" y="7275"/>
                </a:lnTo>
                <a:lnTo>
                  <a:pt x="11607" y="7227"/>
                </a:lnTo>
                <a:lnTo>
                  <a:pt x="11753" y="7154"/>
                </a:lnTo>
                <a:lnTo>
                  <a:pt x="11874" y="7057"/>
                </a:lnTo>
                <a:lnTo>
                  <a:pt x="12239" y="6813"/>
                </a:lnTo>
                <a:lnTo>
                  <a:pt x="12239" y="7275"/>
                </a:lnTo>
                <a:lnTo>
                  <a:pt x="12142" y="7324"/>
                </a:lnTo>
                <a:lnTo>
                  <a:pt x="12069" y="7397"/>
                </a:lnTo>
                <a:lnTo>
                  <a:pt x="11923" y="7543"/>
                </a:lnTo>
                <a:lnTo>
                  <a:pt x="11655" y="7786"/>
                </a:lnTo>
                <a:lnTo>
                  <a:pt x="11363" y="8005"/>
                </a:lnTo>
                <a:lnTo>
                  <a:pt x="11315" y="8054"/>
                </a:lnTo>
                <a:lnTo>
                  <a:pt x="11315" y="8078"/>
                </a:lnTo>
                <a:lnTo>
                  <a:pt x="11315" y="8127"/>
                </a:lnTo>
                <a:lnTo>
                  <a:pt x="11315" y="8176"/>
                </a:lnTo>
                <a:lnTo>
                  <a:pt x="11339" y="8200"/>
                </a:lnTo>
                <a:lnTo>
                  <a:pt x="11388" y="8224"/>
                </a:lnTo>
                <a:lnTo>
                  <a:pt x="11436" y="8249"/>
                </a:lnTo>
                <a:lnTo>
                  <a:pt x="11485" y="8224"/>
                </a:lnTo>
                <a:lnTo>
                  <a:pt x="11631" y="8151"/>
                </a:lnTo>
                <a:lnTo>
                  <a:pt x="11777" y="8054"/>
                </a:lnTo>
                <a:lnTo>
                  <a:pt x="12045" y="7859"/>
                </a:lnTo>
                <a:lnTo>
                  <a:pt x="12239" y="7689"/>
                </a:lnTo>
                <a:lnTo>
                  <a:pt x="12215" y="8224"/>
                </a:lnTo>
                <a:lnTo>
                  <a:pt x="12069" y="8322"/>
                </a:lnTo>
                <a:lnTo>
                  <a:pt x="11947" y="8443"/>
                </a:lnTo>
                <a:lnTo>
                  <a:pt x="11777" y="8565"/>
                </a:lnTo>
                <a:lnTo>
                  <a:pt x="11631" y="8735"/>
                </a:lnTo>
                <a:lnTo>
                  <a:pt x="11509" y="8881"/>
                </a:lnTo>
                <a:lnTo>
                  <a:pt x="11412" y="9076"/>
                </a:lnTo>
                <a:lnTo>
                  <a:pt x="11388" y="9125"/>
                </a:lnTo>
                <a:lnTo>
                  <a:pt x="11412" y="9149"/>
                </a:lnTo>
                <a:lnTo>
                  <a:pt x="11461" y="9173"/>
                </a:lnTo>
                <a:lnTo>
                  <a:pt x="11509" y="9149"/>
                </a:lnTo>
                <a:lnTo>
                  <a:pt x="11801" y="8906"/>
                </a:lnTo>
                <a:lnTo>
                  <a:pt x="12118" y="8662"/>
                </a:lnTo>
                <a:lnTo>
                  <a:pt x="12215" y="8614"/>
                </a:lnTo>
                <a:lnTo>
                  <a:pt x="12215" y="8906"/>
                </a:lnTo>
                <a:lnTo>
                  <a:pt x="12020" y="9052"/>
                </a:lnTo>
                <a:lnTo>
                  <a:pt x="11850" y="9198"/>
                </a:lnTo>
                <a:lnTo>
                  <a:pt x="11680" y="9344"/>
                </a:lnTo>
                <a:lnTo>
                  <a:pt x="11509" y="9490"/>
                </a:lnTo>
                <a:lnTo>
                  <a:pt x="11436" y="9587"/>
                </a:lnTo>
                <a:lnTo>
                  <a:pt x="11363" y="9684"/>
                </a:lnTo>
                <a:lnTo>
                  <a:pt x="11266" y="9903"/>
                </a:lnTo>
                <a:lnTo>
                  <a:pt x="11242" y="9952"/>
                </a:lnTo>
                <a:lnTo>
                  <a:pt x="11266" y="9976"/>
                </a:lnTo>
                <a:lnTo>
                  <a:pt x="11315" y="10001"/>
                </a:lnTo>
                <a:lnTo>
                  <a:pt x="11363" y="9976"/>
                </a:lnTo>
                <a:lnTo>
                  <a:pt x="11534" y="9879"/>
                </a:lnTo>
                <a:lnTo>
                  <a:pt x="11704" y="9757"/>
                </a:lnTo>
                <a:lnTo>
                  <a:pt x="12045" y="9490"/>
                </a:lnTo>
                <a:lnTo>
                  <a:pt x="12191" y="9392"/>
                </a:lnTo>
                <a:lnTo>
                  <a:pt x="12191" y="9611"/>
                </a:lnTo>
                <a:lnTo>
                  <a:pt x="11874" y="9879"/>
                </a:lnTo>
                <a:lnTo>
                  <a:pt x="11582" y="10122"/>
                </a:lnTo>
                <a:lnTo>
                  <a:pt x="11436" y="10268"/>
                </a:lnTo>
                <a:lnTo>
                  <a:pt x="11339" y="10439"/>
                </a:lnTo>
                <a:lnTo>
                  <a:pt x="11315" y="10487"/>
                </a:lnTo>
                <a:lnTo>
                  <a:pt x="11339" y="10512"/>
                </a:lnTo>
                <a:lnTo>
                  <a:pt x="11363" y="10536"/>
                </a:lnTo>
                <a:lnTo>
                  <a:pt x="11412" y="10560"/>
                </a:lnTo>
                <a:lnTo>
                  <a:pt x="11607" y="10487"/>
                </a:lnTo>
                <a:lnTo>
                  <a:pt x="11801" y="10390"/>
                </a:lnTo>
                <a:lnTo>
                  <a:pt x="12142" y="10171"/>
                </a:lnTo>
                <a:lnTo>
                  <a:pt x="12191" y="10147"/>
                </a:lnTo>
                <a:lnTo>
                  <a:pt x="12166" y="10536"/>
                </a:lnTo>
                <a:lnTo>
                  <a:pt x="12020" y="10682"/>
                </a:lnTo>
                <a:lnTo>
                  <a:pt x="11850" y="10852"/>
                </a:lnTo>
                <a:lnTo>
                  <a:pt x="11704" y="10998"/>
                </a:lnTo>
                <a:lnTo>
                  <a:pt x="11412" y="11339"/>
                </a:lnTo>
                <a:lnTo>
                  <a:pt x="11412" y="11388"/>
                </a:lnTo>
                <a:lnTo>
                  <a:pt x="11412" y="11412"/>
                </a:lnTo>
                <a:lnTo>
                  <a:pt x="11436" y="11436"/>
                </a:lnTo>
                <a:lnTo>
                  <a:pt x="11485" y="11436"/>
                </a:lnTo>
                <a:lnTo>
                  <a:pt x="11826" y="11242"/>
                </a:lnTo>
                <a:lnTo>
                  <a:pt x="11972" y="11120"/>
                </a:lnTo>
                <a:lnTo>
                  <a:pt x="12118" y="10998"/>
                </a:lnTo>
                <a:lnTo>
                  <a:pt x="12166" y="10974"/>
                </a:lnTo>
                <a:lnTo>
                  <a:pt x="12166" y="11412"/>
                </a:lnTo>
                <a:lnTo>
                  <a:pt x="11972" y="11607"/>
                </a:lnTo>
                <a:lnTo>
                  <a:pt x="11826" y="11753"/>
                </a:lnTo>
                <a:lnTo>
                  <a:pt x="11704" y="11923"/>
                </a:lnTo>
                <a:lnTo>
                  <a:pt x="11582" y="12093"/>
                </a:lnTo>
                <a:lnTo>
                  <a:pt x="11485" y="12264"/>
                </a:lnTo>
                <a:lnTo>
                  <a:pt x="11485" y="12288"/>
                </a:lnTo>
                <a:lnTo>
                  <a:pt x="11509" y="12312"/>
                </a:lnTo>
                <a:lnTo>
                  <a:pt x="11534" y="12337"/>
                </a:lnTo>
                <a:lnTo>
                  <a:pt x="11558" y="12337"/>
                </a:lnTo>
                <a:lnTo>
                  <a:pt x="11728" y="12239"/>
                </a:lnTo>
                <a:lnTo>
                  <a:pt x="11899" y="12142"/>
                </a:lnTo>
                <a:lnTo>
                  <a:pt x="12191" y="11923"/>
                </a:lnTo>
                <a:lnTo>
                  <a:pt x="12215" y="12142"/>
                </a:lnTo>
                <a:lnTo>
                  <a:pt x="11972" y="12361"/>
                </a:lnTo>
                <a:lnTo>
                  <a:pt x="11655" y="12702"/>
                </a:lnTo>
                <a:lnTo>
                  <a:pt x="11509" y="12872"/>
                </a:lnTo>
                <a:lnTo>
                  <a:pt x="11388" y="13042"/>
                </a:lnTo>
                <a:lnTo>
                  <a:pt x="11363" y="13091"/>
                </a:lnTo>
                <a:lnTo>
                  <a:pt x="11388" y="13115"/>
                </a:lnTo>
                <a:lnTo>
                  <a:pt x="11412" y="13140"/>
                </a:lnTo>
                <a:lnTo>
                  <a:pt x="11436" y="13140"/>
                </a:lnTo>
                <a:lnTo>
                  <a:pt x="11631" y="13091"/>
                </a:lnTo>
                <a:lnTo>
                  <a:pt x="11801" y="12994"/>
                </a:lnTo>
                <a:lnTo>
                  <a:pt x="11972" y="12872"/>
                </a:lnTo>
                <a:lnTo>
                  <a:pt x="12118" y="12726"/>
                </a:lnTo>
                <a:lnTo>
                  <a:pt x="12239" y="12629"/>
                </a:lnTo>
                <a:lnTo>
                  <a:pt x="12239" y="12921"/>
                </a:lnTo>
                <a:lnTo>
                  <a:pt x="12191" y="12969"/>
                </a:lnTo>
                <a:lnTo>
                  <a:pt x="11996" y="13115"/>
                </a:lnTo>
                <a:lnTo>
                  <a:pt x="11801" y="13261"/>
                </a:lnTo>
                <a:lnTo>
                  <a:pt x="11436" y="13529"/>
                </a:lnTo>
                <a:lnTo>
                  <a:pt x="11266" y="13675"/>
                </a:lnTo>
                <a:lnTo>
                  <a:pt x="11120" y="13845"/>
                </a:lnTo>
                <a:lnTo>
                  <a:pt x="11120" y="13870"/>
                </a:lnTo>
                <a:lnTo>
                  <a:pt x="11120" y="13918"/>
                </a:lnTo>
                <a:lnTo>
                  <a:pt x="11193" y="13918"/>
                </a:lnTo>
                <a:lnTo>
                  <a:pt x="11631" y="13748"/>
                </a:lnTo>
                <a:lnTo>
                  <a:pt x="12045" y="13553"/>
                </a:lnTo>
                <a:lnTo>
                  <a:pt x="12288" y="13432"/>
                </a:lnTo>
                <a:lnTo>
                  <a:pt x="12288" y="13797"/>
                </a:lnTo>
                <a:lnTo>
                  <a:pt x="12239" y="13845"/>
                </a:lnTo>
                <a:lnTo>
                  <a:pt x="11923" y="14137"/>
                </a:lnTo>
                <a:lnTo>
                  <a:pt x="11680" y="14356"/>
                </a:lnTo>
                <a:lnTo>
                  <a:pt x="11436" y="14575"/>
                </a:lnTo>
                <a:lnTo>
                  <a:pt x="11436" y="14624"/>
                </a:lnTo>
                <a:lnTo>
                  <a:pt x="11461" y="14673"/>
                </a:lnTo>
                <a:lnTo>
                  <a:pt x="11631" y="14673"/>
                </a:lnTo>
                <a:lnTo>
                  <a:pt x="11801" y="14624"/>
                </a:lnTo>
                <a:lnTo>
                  <a:pt x="11947" y="14551"/>
                </a:lnTo>
                <a:lnTo>
                  <a:pt x="12069" y="14454"/>
                </a:lnTo>
                <a:lnTo>
                  <a:pt x="12312" y="14283"/>
                </a:lnTo>
                <a:lnTo>
                  <a:pt x="12312" y="14502"/>
                </a:lnTo>
                <a:lnTo>
                  <a:pt x="12215" y="14575"/>
                </a:lnTo>
                <a:lnTo>
                  <a:pt x="12118" y="14673"/>
                </a:lnTo>
                <a:lnTo>
                  <a:pt x="11947" y="14843"/>
                </a:lnTo>
                <a:lnTo>
                  <a:pt x="11582" y="15159"/>
                </a:lnTo>
                <a:lnTo>
                  <a:pt x="11217" y="15475"/>
                </a:lnTo>
                <a:lnTo>
                  <a:pt x="11193" y="15500"/>
                </a:lnTo>
                <a:lnTo>
                  <a:pt x="11217" y="15548"/>
                </a:lnTo>
                <a:lnTo>
                  <a:pt x="11266" y="15597"/>
                </a:lnTo>
                <a:lnTo>
                  <a:pt x="11315" y="15597"/>
                </a:lnTo>
                <a:lnTo>
                  <a:pt x="11509" y="15524"/>
                </a:lnTo>
                <a:lnTo>
                  <a:pt x="11704" y="15427"/>
                </a:lnTo>
                <a:lnTo>
                  <a:pt x="11874" y="15305"/>
                </a:lnTo>
                <a:lnTo>
                  <a:pt x="12045" y="15159"/>
                </a:lnTo>
                <a:lnTo>
                  <a:pt x="12312" y="14916"/>
                </a:lnTo>
                <a:lnTo>
                  <a:pt x="12312" y="15451"/>
                </a:lnTo>
                <a:lnTo>
                  <a:pt x="12215" y="15500"/>
                </a:lnTo>
                <a:lnTo>
                  <a:pt x="12118" y="15573"/>
                </a:lnTo>
                <a:lnTo>
                  <a:pt x="11947" y="15719"/>
                </a:lnTo>
                <a:lnTo>
                  <a:pt x="11339" y="16230"/>
                </a:lnTo>
                <a:lnTo>
                  <a:pt x="11315" y="16278"/>
                </a:lnTo>
                <a:lnTo>
                  <a:pt x="11339" y="16327"/>
                </a:lnTo>
                <a:lnTo>
                  <a:pt x="11388" y="16376"/>
                </a:lnTo>
                <a:lnTo>
                  <a:pt x="11436" y="16351"/>
                </a:lnTo>
                <a:lnTo>
                  <a:pt x="11801" y="16132"/>
                </a:lnTo>
                <a:lnTo>
                  <a:pt x="12166" y="15913"/>
                </a:lnTo>
                <a:lnTo>
                  <a:pt x="12312" y="15816"/>
                </a:lnTo>
                <a:lnTo>
                  <a:pt x="12288" y="16084"/>
                </a:lnTo>
                <a:lnTo>
                  <a:pt x="12118" y="16254"/>
                </a:lnTo>
                <a:lnTo>
                  <a:pt x="11923" y="16400"/>
                </a:lnTo>
                <a:lnTo>
                  <a:pt x="11582" y="16595"/>
                </a:lnTo>
                <a:lnTo>
                  <a:pt x="11217" y="16789"/>
                </a:lnTo>
                <a:lnTo>
                  <a:pt x="11193" y="16814"/>
                </a:lnTo>
                <a:lnTo>
                  <a:pt x="11169" y="16838"/>
                </a:lnTo>
                <a:lnTo>
                  <a:pt x="11193" y="16935"/>
                </a:lnTo>
                <a:lnTo>
                  <a:pt x="11242" y="16984"/>
                </a:lnTo>
                <a:lnTo>
                  <a:pt x="11315" y="16984"/>
                </a:lnTo>
                <a:lnTo>
                  <a:pt x="11704" y="16838"/>
                </a:lnTo>
                <a:lnTo>
                  <a:pt x="12093" y="16668"/>
                </a:lnTo>
                <a:lnTo>
                  <a:pt x="12264" y="16546"/>
                </a:lnTo>
                <a:lnTo>
                  <a:pt x="12264" y="16643"/>
                </a:lnTo>
                <a:lnTo>
                  <a:pt x="12093" y="16765"/>
                </a:lnTo>
                <a:lnTo>
                  <a:pt x="11972" y="16887"/>
                </a:lnTo>
                <a:lnTo>
                  <a:pt x="11680" y="17106"/>
                </a:lnTo>
                <a:lnTo>
                  <a:pt x="11582" y="17203"/>
                </a:lnTo>
                <a:lnTo>
                  <a:pt x="11509" y="17252"/>
                </a:lnTo>
                <a:lnTo>
                  <a:pt x="11461" y="17276"/>
                </a:lnTo>
                <a:lnTo>
                  <a:pt x="11412" y="17300"/>
                </a:lnTo>
                <a:lnTo>
                  <a:pt x="11412" y="17325"/>
                </a:lnTo>
                <a:lnTo>
                  <a:pt x="11412" y="17349"/>
                </a:lnTo>
                <a:lnTo>
                  <a:pt x="11436" y="17398"/>
                </a:lnTo>
                <a:lnTo>
                  <a:pt x="11509" y="17398"/>
                </a:lnTo>
                <a:lnTo>
                  <a:pt x="11582" y="17422"/>
                </a:lnTo>
                <a:lnTo>
                  <a:pt x="11728" y="17398"/>
                </a:lnTo>
                <a:lnTo>
                  <a:pt x="11874" y="17325"/>
                </a:lnTo>
                <a:lnTo>
                  <a:pt x="12020" y="17252"/>
                </a:lnTo>
                <a:lnTo>
                  <a:pt x="12191" y="17154"/>
                </a:lnTo>
                <a:lnTo>
                  <a:pt x="12118" y="17398"/>
                </a:lnTo>
                <a:lnTo>
                  <a:pt x="12069" y="17471"/>
                </a:lnTo>
                <a:lnTo>
                  <a:pt x="12020" y="17544"/>
                </a:lnTo>
                <a:lnTo>
                  <a:pt x="11996" y="17544"/>
                </a:lnTo>
                <a:lnTo>
                  <a:pt x="10414" y="17568"/>
                </a:lnTo>
                <a:lnTo>
                  <a:pt x="8857" y="17592"/>
                </a:lnTo>
                <a:lnTo>
                  <a:pt x="7300" y="17617"/>
                </a:lnTo>
                <a:lnTo>
                  <a:pt x="5718" y="17641"/>
                </a:lnTo>
                <a:lnTo>
                  <a:pt x="4064" y="17617"/>
                </a:lnTo>
                <a:lnTo>
                  <a:pt x="2385" y="17592"/>
                </a:lnTo>
                <a:lnTo>
                  <a:pt x="1874" y="17592"/>
                </a:lnTo>
                <a:lnTo>
                  <a:pt x="1630" y="17568"/>
                </a:lnTo>
                <a:lnTo>
                  <a:pt x="1509" y="17519"/>
                </a:lnTo>
                <a:lnTo>
                  <a:pt x="1387" y="17471"/>
                </a:lnTo>
                <a:lnTo>
                  <a:pt x="1314" y="17422"/>
                </a:lnTo>
                <a:lnTo>
                  <a:pt x="1241" y="17373"/>
                </a:lnTo>
                <a:lnTo>
                  <a:pt x="1144" y="17227"/>
                </a:lnTo>
                <a:lnTo>
                  <a:pt x="1095" y="17033"/>
                </a:lnTo>
                <a:lnTo>
                  <a:pt x="1071" y="16838"/>
                </a:lnTo>
                <a:lnTo>
                  <a:pt x="1046" y="16424"/>
                </a:lnTo>
                <a:lnTo>
                  <a:pt x="1046" y="16084"/>
                </a:lnTo>
                <a:lnTo>
                  <a:pt x="1046" y="15257"/>
                </a:lnTo>
                <a:lnTo>
                  <a:pt x="1071" y="14405"/>
                </a:lnTo>
                <a:lnTo>
                  <a:pt x="1119" y="12750"/>
                </a:lnTo>
                <a:lnTo>
                  <a:pt x="1119" y="11874"/>
                </a:lnTo>
                <a:lnTo>
                  <a:pt x="1119" y="10998"/>
                </a:lnTo>
                <a:lnTo>
                  <a:pt x="1095" y="9271"/>
                </a:lnTo>
                <a:lnTo>
                  <a:pt x="1095" y="8443"/>
                </a:lnTo>
                <a:lnTo>
                  <a:pt x="1119" y="7616"/>
                </a:lnTo>
                <a:lnTo>
                  <a:pt x="1119" y="6765"/>
                </a:lnTo>
                <a:lnTo>
                  <a:pt x="1119" y="5937"/>
                </a:lnTo>
                <a:lnTo>
                  <a:pt x="1119" y="5280"/>
                </a:lnTo>
                <a:lnTo>
                  <a:pt x="1071" y="4623"/>
                </a:lnTo>
                <a:lnTo>
                  <a:pt x="1046" y="4039"/>
                </a:lnTo>
                <a:lnTo>
                  <a:pt x="1046" y="3747"/>
                </a:lnTo>
                <a:lnTo>
                  <a:pt x="1095" y="3455"/>
                </a:lnTo>
                <a:lnTo>
                  <a:pt x="1874" y="3455"/>
                </a:lnTo>
                <a:lnTo>
                  <a:pt x="1703" y="3601"/>
                </a:lnTo>
                <a:lnTo>
                  <a:pt x="1533" y="3747"/>
                </a:lnTo>
                <a:lnTo>
                  <a:pt x="1460" y="3845"/>
                </a:lnTo>
                <a:lnTo>
                  <a:pt x="1387" y="3918"/>
                </a:lnTo>
                <a:lnTo>
                  <a:pt x="1338" y="4015"/>
                </a:lnTo>
                <a:lnTo>
                  <a:pt x="1338" y="4112"/>
                </a:lnTo>
                <a:lnTo>
                  <a:pt x="1338" y="4161"/>
                </a:lnTo>
                <a:lnTo>
                  <a:pt x="1387" y="4185"/>
                </a:lnTo>
                <a:lnTo>
                  <a:pt x="1484" y="4161"/>
                </a:lnTo>
                <a:lnTo>
                  <a:pt x="1557" y="4137"/>
                </a:lnTo>
                <a:lnTo>
                  <a:pt x="1728" y="4039"/>
                </a:lnTo>
                <a:lnTo>
                  <a:pt x="2020" y="3796"/>
                </a:lnTo>
                <a:lnTo>
                  <a:pt x="2166" y="3699"/>
                </a:lnTo>
                <a:lnTo>
                  <a:pt x="2336" y="3601"/>
                </a:lnTo>
                <a:lnTo>
                  <a:pt x="2506" y="3504"/>
                </a:lnTo>
                <a:lnTo>
                  <a:pt x="2652" y="3407"/>
                </a:lnTo>
                <a:lnTo>
                  <a:pt x="2847" y="3407"/>
                </a:lnTo>
                <a:lnTo>
                  <a:pt x="2774" y="3455"/>
                </a:lnTo>
                <a:lnTo>
                  <a:pt x="2360" y="3772"/>
                </a:lnTo>
                <a:lnTo>
                  <a:pt x="2141" y="3966"/>
                </a:lnTo>
                <a:lnTo>
                  <a:pt x="1971" y="4161"/>
                </a:lnTo>
                <a:lnTo>
                  <a:pt x="1971" y="4210"/>
                </a:lnTo>
                <a:lnTo>
                  <a:pt x="1995" y="4258"/>
                </a:lnTo>
                <a:lnTo>
                  <a:pt x="2044" y="4307"/>
                </a:lnTo>
                <a:lnTo>
                  <a:pt x="2093" y="4307"/>
                </a:lnTo>
                <a:lnTo>
                  <a:pt x="2214" y="4283"/>
                </a:lnTo>
                <a:lnTo>
                  <a:pt x="2312" y="4234"/>
                </a:lnTo>
                <a:lnTo>
                  <a:pt x="2531" y="4112"/>
                </a:lnTo>
                <a:lnTo>
                  <a:pt x="2920" y="3820"/>
                </a:lnTo>
                <a:lnTo>
                  <a:pt x="3212" y="3626"/>
                </a:lnTo>
                <a:lnTo>
                  <a:pt x="3358" y="3504"/>
                </a:lnTo>
                <a:lnTo>
                  <a:pt x="3504" y="3382"/>
                </a:lnTo>
                <a:lnTo>
                  <a:pt x="3893" y="3382"/>
                </a:lnTo>
                <a:lnTo>
                  <a:pt x="3674" y="3601"/>
                </a:lnTo>
                <a:lnTo>
                  <a:pt x="3480" y="3820"/>
                </a:lnTo>
                <a:lnTo>
                  <a:pt x="3382" y="3918"/>
                </a:lnTo>
                <a:lnTo>
                  <a:pt x="3261" y="4015"/>
                </a:lnTo>
                <a:lnTo>
                  <a:pt x="3115" y="4112"/>
                </a:lnTo>
                <a:lnTo>
                  <a:pt x="3066" y="4185"/>
                </a:lnTo>
                <a:lnTo>
                  <a:pt x="3066" y="4210"/>
                </a:lnTo>
                <a:lnTo>
                  <a:pt x="3066" y="4258"/>
                </a:lnTo>
                <a:lnTo>
                  <a:pt x="3090" y="4307"/>
                </a:lnTo>
                <a:lnTo>
                  <a:pt x="3139" y="4331"/>
                </a:lnTo>
                <a:lnTo>
                  <a:pt x="3236" y="4356"/>
                </a:lnTo>
                <a:lnTo>
                  <a:pt x="3334" y="4331"/>
                </a:lnTo>
                <a:lnTo>
                  <a:pt x="3455" y="4283"/>
                </a:lnTo>
                <a:lnTo>
                  <a:pt x="3674" y="4137"/>
                </a:lnTo>
                <a:lnTo>
                  <a:pt x="3820" y="3991"/>
                </a:lnTo>
                <a:lnTo>
                  <a:pt x="4234" y="3601"/>
                </a:lnTo>
                <a:lnTo>
                  <a:pt x="4331" y="3504"/>
                </a:lnTo>
                <a:lnTo>
                  <a:pt x="4429" y="3382"/>
                </a:lnTo>
                <a:lnTo>
                  <a:pt x="4988" y="3382"/>
                </a:lnTo>
                <a:lnTo>
                  <a:pt x="4794" y="3480"/>
                </a:lnTo>
                <a:lnTo>
                  <a:pt x="4623" y="3626"/>
                </a:lnTo>
                <a:lnTo>
                  <a:pt x="4477" y="3723"/>
                </a:lnTo>
                <a:lnTo>
                  <a:pt x="4331" y="3845"/>
                </a:lnTo>
                <a:lnTo>
                  <a:pt x="4210" y="3991"/>
                </a:lnTo>
                <a:lnTo>
                  <a:pt x="4185" y="4088"/>
                </a:lnTo>
                <a:lnTo>
                  <a:pt x="4137" y="4161"/>
                </a:lnTo>
                <a:lnTo>
                  <a:pt x="4137" y="4210"/>
                </a:lnTo>
                <a:lnTo>
                  <a:pt x="4161" y="4234"/>
                </a:lnTo>
                <a:lnTo>
                  <a:pt x="4185" y="4258"/>
                </a:lnTo>
                <a:lnTo>
                  <a:pt x="4234" y="4283"/>
                </a:lnTo>
                <a:lnTo>
                  <a:pt x="4307" y="4258"/>
                </a:lnTo>
                <a:lnTo>
                  <a:pt x="4380" y="4234"/>
                </a:lnTo>
                <a:lnTo>
                  <a:pt x="4526" y="4137"/>
                </a:lnTo>
                <a:lnTo>
                  <a:pt x="4794" y="3893"/>
                </a:lnTo>
                <a:lnTo>
                  <a:pt x="5110" y="3699"/>
                </a:lnTo>
                <a:lnTo>
                  <a:pt x="5256" y="3577"/>
                </a:lnTo>
                <a:lnTo>
                  <a:pt x="5304" y="3480"/>
                </a:lnTo>
                <a:lnTo>
                  <a:pt x="5353" y="3407"/>
                </a:lnTo>
                <a:lnTo>
                  <a:pt x="5353" y="3382"/>
                </a:lnTo>
                <a:lnTo>
                  <a:pt x="5888" y="3382"/>
                </a:lnTo>
                <a:lnTo>
                  <a:pt x="5645" y="3577"/>
                </a:lnTo>
                <a:lnTo>
                  <a:pt x="5450" y="3772"/>
                </a:lnTo>
                <a:lnTo>
                  <a:pt x="5256" y="3966"/>
                </a:lnTo>
                <a:lnTo>
                  <a:pt x="5110" y="4210"/>
                </a:lnTo>
                <a:lnTo>
                  <a:pt x="4988" y="4453"/>
                </a:lnTo>
                <a:lnTo>
                  <a:pt x="5012" y="4477"/>
                </a:lnTo>
                <a:lnTo>
                  <a:pt x="5037" y="4477"/>
                </a:lnTo>
                <a:lnTo>
                  <a:pt x="5207" y="4331"/>
                </a:lnTo>
                <a:lnTo>
                  <a:pt x="5377" y="4185"/>
                </a:lnTo>
                <a:lnTo>
                  <a:pt x="5694" y="3869"/>
                </a:lnTo>
                <a:lnTo>
                  <a:pt x="5913" y="3699"/>
                </a:lnTo>
                <a:lnTo>
                  <a:pt x="6132" y="3553"/>
                </a:lnTo>
                <a:lnTo>
                  <a:pt x="6302" y="3480"/>
                </a:lnTo>
                <a:lnTo>
                  <a:pt x="6351" y="3455"/>
                </a:lnTo>
                <a:lnTo>
                  <a:pt x="6424" y="3382"/>
                </a:lnTo>
                <a:lnTo>
                  <a:pt x="6910" y="3382"/>
                </a:lnTo>
                <a:lnTo>
                  <a:pt x="6764" y="3504"/>
                </a:lnTo>
                <a:lnTo>
                  <a:pt x="6570" y="3626"/>
                </a:lnTo>
                <a:lnTo>
                  <a:pt x="6351" y="3820"/>
                </a:lnTo>
                <a:lnTo>
                  <a:pt x="6253" y="3918"/>
                </a:lnTo>
                <a:lnTo>
                  <a:pt x="6180" y="4015"/>
                </a:lnTo>
                <a:lnTo>
                  <a:pt x="6107" y="4137"/>
                </a:lnTo>
                <a:lnTo>
                  <a:pt x="6083" y="4234"/>
                </a:lnTo>
                <a:lnTo>
                  <a:pt x="6107" y="4258"/>
                </a:lnTo>
                <a:lnTo>
                  <a:pt x="6132" y="4283"/>
                </a:lnTo>
                <a:lnTo>
                  <a:pt x="6229" y="4307"/>
                </a:lnTo>
                <a:lnTo>
                  <a:pt x="6326" y="4283"/>
                </a:lnTo>
                <a:lnTo>
                  <a:pt x="6424" y="4258"/>
                </a:lnTo>
                <a:lnTo>
                  <a:pt x="6521" y="4185"/>
                </a:lnTo>
                <a:lnTo>
                  <a:pt x="6691" y="4064"/>
                </a:lnTo>
                <a:lnTo>
                  <a:pt x="6837" y="3942"/>
                </a:lnTo>
                <a:lnTo>
                  <a:pt x="7056" y="3772"/>
                </a:lnTo>
                <a:lnTo>
                  <a:pt x="7300" y="3626"/>
                </a:lnTo>
                <a:lnTo>
                  <a:pt x="7519" y="3504"/>
                </a:lnTo>
                <a:lnTo>
                  <a:pt x="7616" y="3455"/>
                </a:lnTo>
                <a:lnTo>
                  <a:pt x="7713" y="3382"/>
                </a:lnTo>
                <a:lnTo>
                  <a:pt x="8103" y="3382"/>
                </a:lnTo>
                <a:lnTo>
                  <a:pt x="7884" y="3626"/>
                </a:lnTo>
                <a:lnTo>
                  <a:pt x="7616" y="3942"/>
                </a:lnTo>
                <a:lnTo>
                  <a:pt x="7470" y="4112"/>
                </a:lnTo>
                <a:lnTo>
                  <a:pt x="7348" y="4283"/>
                </a:lnTo>
                <a:lnTo>
                  <a:pt x="7348" y="4307"/>
                </a:lnTo>
                <a:lnTo>
                  <a:pt x="7373" y="4307"/>
                </a:lnTo>
                <a:lnTo>
                  <a:pt x="7543" y="4234"/>
                </a:lnTo>
                <a:lnTo>
                  <a:pt x="7689" y="4161"/>
                </a:lnTo>
                <a:lnTo>
                  <a:pt x="7835" y="4039"/>
                </a:lnTo>
                <a:lnTo>
                  <a:pt x="7957" y="3918"/>
                </a:lnTo>
                <a:lnTo>
                  <a:pt x="8541" y="3382"/>
                </a:lnTo>
                <a:lnTo>
                  <a:pt x="8760" y="3382"/>
                </a:lnTo>
                <a:lnTo>
                  <a:pt x="8589" y="3577"/>
                </a:lnTo>
                <a:lnTo>
                  <a:pt x="8346" y="3820"/>
                </a:lnTo>
                <a:lnTo>
                  <a:pt x="8200" y="3942"/>
                </a:lnTo>
                <a:lnTo>
                  <a:pt x="8151" y="4015"/>
                </a:lnTo>
                <a:lnTo>
                  <a:pt x="8103" y="4088"/>
                </a:lnTo>
                <a:lnTo>
                  <a:pt x="8103" y="4137"/>
                </a:lnTo>
                <a:lnTo>
                  <a:pt x="8127" y="4185"/>
                </a:lnTo>
                <a:lnTo>
                  <a:pt x="8151" y="4210"/>
                </a:lnTo>
                <a:lnTo>
                  <a:pt x="8200" y="4234"/>
                </a:lnTo>
                <a:lnTo>
                  <a:pt x="8273" y="4258"/>
                </a:lnTo>
                <a:lnTo>
                  <a:pt x="8370" y="4234"/>
                </a:lnTo>
                <a:lnTo>
                  <a:pt x="8468" y="4210"/>
                </a:lnTo>
                <a:lnTo>
                  <a:pt x="8541" y="4137"/>
                </a:lnTo>
                <a:lnTo>
                  <a:pt x="8711" y="4015"/>
                </a:lnTo>
                <a:lnTo>
                  <a:pt x="8833" y="3893"/>
                </a:lnTo>
                <a:lnTo>
                  <a:pt x="9052" y="3626"/>
                </a:lnTo>
                <a:lnTo>
                  <a:pt x="9271" y="3358"/>
                </a:lnTo>
                <a:lnTo>
                  <a:pt x="9903" y="3358"/>
                </a:lnTo>
                <a:lnTo>
                  <a:pt x="9782" y="3480"/>
                </a:lnTo>
                <a:lnTo>
                  <a:pt x="9660" y="3601"/>
                </a:lnTo>
                <a:lnTo>
                  <a:pt x="9538" y="3747"/>
                </a:lnTo>
                <a:lnTo>
                  <a:pt x="9441" y="3918"/>
                </a:lnTo>
                <a:lnTo>
                  <a:pt x="9441" y="3966"/>
                </a:lnTo>
                <a:lnTo>
                  <a:pt x="9465" y="3991"/>
                </a:lnTo>
                <a:lnTo>
                  <a:pt x="9490" y="4015"/>
                </a:lnTo>
                <a:lnTo>
                  <a:pt x="9538" y="3991"/>
                </a:lnTo>
                <a:lnTo>
                  <a:pt x="9684" y="3893"/>
                </a:lnTo>
                <a:lnTo>
                  <a:pt x="9806" y="3796"/>
                </a:lnTo>
                <a:lnTo>
                  <a:pt x="10074" y="3553"/>
                </a:lnTo>
                <a:lnTo>
                  <a:pt x="10220" y="3431"/>
                </a:lnTo>
                <a:lnTo>
                  <a:pt x="10366" y="3334"/>
                </a:lnTo>
                <a:lnTo>
                  <a:pt x="10633" y="3334"/>
                </a:lnTo>
                <a:lnTo>
                  <a:pt x="10560" y="3407"/>
                </a:lnTo>
                <a:lnTo>
                  <a:pt x="10293" y="3699"/>
                </a:lnTo>
                <a:lnTo>
                  <a:pt x="10171" y="3845"/>
                </a:lnTo>
                <a:lnTo>
                  <a:pt x="10074" y="4015"/>
                </a:lnTo>
                <a:lnTo>
                  <a:pt x="10049" y="4064"/>
                </a:lnTo>
                <a:lnTo>
                  <a:pt x="10049" y="4112"/>
                </a:lnTo>
                <a:lnTo>
                  <a:pt x="10098" y="4185"/>
                </a:lnTo>
                <a:lnTo>
                  <a:pt x="10171" y="4234"/>
                </a:lnTo>
                <a:lnTo>
                  <a:pt x="10220" y="4234"/>
                </a:lnTo>
                <a:lnTo>
                  <a:pt x="10268" y="4210"/>
                </a:lnTo>
                <a:lnTo>
                  <a:pt x="10390" y="4112"/>
                </a:lnTo>
                <a:lnTo>
                  <a:pt x="10536" y="3991"/>
                </a:lnTo>
                <a:lnTo>
                  <a:pt x="10755" y="3723"/>
                </a:lnTo>
                <a:lnTo>
                  <a:pt x="10974" y="3504"/>
                </a:lnTo>
                <a:lnTo>
                  <a:pt x="11217" y="3309"/>
                </a:lnTo>
                <a:close/>
                <a:moveTo>
                  <a:pt x="7567" y="0"/>
                </a:moveTo>
                <a:lnTo>
                  <a:pt x="7154" y="24"/>
                </a:lnTo>
                <a:lnTo>
                  <a:pt x="6716" y="73"/>
                </a:lnTo>
                <a:lnTo>
                  <a:pt x="5596" y="73"/>
                </a:lnTo>
                <a:lnTo>
                  <a:pt x="5256" y="146"/>
                </a:lnTo>
                <a:lnTo>
                  <a:pt x="5085" y="170"/>
                </a:lnTo>
                <a:lnTo>
                  <a:pt x="4915" y="243"/>
                </a:lnTo>
                <a:lnTo>
                  <a:pt x="4794" y="316"/>
                </a:lnTo>
                <a:lnTo>
                  <a:pt x="4696" y="389"/>
                </a:lnTo>
                <a:lnTo>
                  <a:pt x="4599" y="487"/>
                </a:lnTo>
                <a:lnTo>
                  <a:pt x="4526" y="584"/>
                </a:lnTo>
                <a:lnTo>
                  <a:pt x="4477" y="706"/>
                </a:lnTo>
                <a:lnTo>
                  <a:pt x="4453" y="827"/>
                </a:lnTo>
                <a:lnTo>
                  <a:pt x="4453" y="949"/>
                </a:lnTo>
                <a:lnTo>
                  <a:pt x="4453" y="1095"/>
                </a:lnTo>
                <a:lnTo>
                  <a:pt x="3699" y="1071"/>
                </a:lnTo>
                <a:lnTo>
                  <a:pt x="2920" y="1071"/>
                </a:lnTo>
                <a:lnTo>
                  <a:pt x="2141" y="1095"/>
                </a:lnTo>
                <a:lnTo>
                  <a:pt x="1387" y="1168"/>
                </a:lnTo>
                <a:lnTo>
                  <a:pt x="1022" y="1265"/>
                </a:lnTo>
                <a:lnTo>
                  <a:pt x="827" y="1314"/>
                </a:lnTo>
                <a:lnTo>
                  <a:pt x="657" y="1387"/>
                </a:lnTo>
                <a:lnTo>
                  <a:pt x="511" y="1484"/>
                </a:lnTo>
                <a:lnTo>
                  <a:pt x="365" y="1606"/>
                </a:lnTo>
                <a:lnTo>
                  <a:pt x="268" y="1752"/>
                </a:lnTo>
                <a:lnTo>
                  <a:pt x="170" y="1922"/>
                </a:lnTo>
                <a:lnTo>
                  <a:pt x="97" y="2141"/>
                </a:lnTo>
                <a:lnTo>
                  <a:pt x="73" y="2409"/>
                </a:lnTo>
                <a:lnTo>
                  <a:pt x="97" y="2677"/>
                </a:lnTo>
                <a:lnTo>
                  <a:pt x="122" y="2823"/>
                </a:lnTo>
                <a:lnTo>
                  <a:pt x="170" y="2920"/>
                </a:lnTo>
                <a:lnTo>
                  <a:pt x="122" y="2920"/>
                </a:lnTo>
                <a:lnTo>
                  <a:pt x="73" y="2944"/>
                </a:lnTo>
                <a:lnTo>
                  <a:pt x="24" y="2993"/>
                </a:lnTo>
                <a:lnTo>
                  <a:pt x="0" y="3042"/>
                </a:lnTo>
                <a:lnTo>
                  <a:pt x="0" y="3115"/>
                </a:lnTo>
                <a:lnTo>
                  <a:pt x="0" y="3163"/>
                </a:lnTo>
                <a:lnTo>
                  <a:pt x="24" y="3212"/>
                </a:lnTo>
                <a:lnTo>
                  <a:pt x="73" y="3261"/>
                </a:lnTo>
                <a:lnTo>
                  <a:pt x="122" y="3285"/>
                </a:lnTo>
                <a:lnTo>
                  <a:pt x="414" y="3358"/>
                </a:lnTo>
                <a:lnTo>
                  <a:pt x="706" y="3407"/>
                </a:lnTo>
                <a:lnTo>
                  <a:pt x="633" y="3674"/>
                </a:lnTo>
                <a:lnTo>
                  <a:pt x="584" y="3918"/>
                </a:lnTo>
                <a:lnTo>
                  <a:pt x="584" y="4210"/>
                </a:lnTo>
                <a:lnTo>
                  <a:pt x="584" y="4477"/>
                </a:lnTo>
                <a:lnTo>
                  <a:pt x="608" y="5037"/>
                </a:lnTo>
                <a:lnTo>
                  <a:pt x="633" y="5572"/>
                </a:lnTo>
                <a:lnTo>
                  <a:pt x="633" y="6497"/>
                </a:lnTo>
                <a:lnTo>
                  <a:pt x="633" y="7421"/>
                </a:lnTo>
                <a:lnTo>
                  <a:pt x="608" y="8346"/>
                </a:lnTo>
                <a:lnTo>
                  <a:pt x="608" y="9271"/>
                </a:lnTo>
                <a:lnTo>
                  <a:pt x="608" y="11096"/>
                </a:lnTo>
                <a:lnTo>
                  <a:pt x="633" y="12020"/>
                </a:lnTo>
                <a:lnTo>
                  <a:pt x="608" y="12921"/>
                </a:lnTo>
                <a:lnTo>
                  <a:pt x="560" y="14867"/>
                </a:lnTo>
                <a:lnTo>
                  <a:pt x="560" y="15840"/>
                </a:lnTo>
                <a:lnTo>
                  <a:pt x="584" y="16814"/>
                </a:lnTo>
                <a:lnTo>
                  <a:pt x="633" y="17057"/>
                </a:lnTo>
                <a:lnTo>
                  <a:pt x="681" y="17276"/>
                </a:lnTo>
                <a:lnTo>
                  <a:pt x="754" y="17471"/>
                </a:lnTo>
                <a:lnTo>
                  <a:pt x="876" y="17641"/>
                </a:lnTo>
                <a:lnTo>
                  <a:pt x="1022" y="17787"/>
                </a:lnTo>
                <a:lnTo>
                  <a:pt x="1192" y="17909"/>
                </a:lnTo>
                <a:lnTo>
                  <a:pt x="1387" y="17982"/>
                </a:lnTo>
                <a:lnTo>
                  <a:pt x="1630" y="18055"/>
                </a:lnTo>
                <a:lnTo>
                  <a:pt x="1971" y="18079"/>
                </a:lnTo>
                <a:lnTo>
                  <a:pt x="2287" y="18103"/>
                </a:lnTo>
                <a:lnTo>
                  <a:pt x="2969" y="18103"/>
                </a:lnTo>
                <a:lnTo>
                  <a:pt x="4842" y="18128"/>
                </a:lnTo>
                <a:lnTo>
                  <a:pt x="8419" y="18128"/>
                </a:lnTo>
                <a:lnTo>
                  <a:pt x="10220" y="18079"/>
                </a:lnTo>
                <a:lnTo>
                  <a:pt x="12069" y="18079"/>
                </a:lnTo>
                <a:lnTo>
                  <a:pt x="12118" y="18055"/>
                </a:lnTo>
                <a:lnTo>
                  <a:pt x="12191" y="17982"/>
                </a:lnTo>
                <a:lnTo>
                  <a:pt x="12337" y="17884"/>
                </a:lnTo>
                <a:lnTo>
                  <a:pt x="12434" y="17763"/>
                </a:lnTo>
                <a:lnTo>
                  <a:pt x="12531" y="17592"/>
                </a:lnTo>
                <a:lnTo>
                  <a:pt x="12604" y="17422"/>
                </a:lnTo>
                <a:lnTo>
                  <a:pt x="12653" y="17227"/>
                </a:lnTo>
                <a:lnTo>
                  <a:pt x="12702" y="17008"/>
                </a:lnTo>
                <a:lnTo>
                  <a:pt x="12775" y="16546"/>
                </a:lnTo>
                <a:lnTo>
                  <a:pt x="12799" y="16084"/>
                </a:lnTo>
                <a:lnTo>
                  <a:pt x="12799" y="15646"/>
                </a:lnTo>
                <a:lnTo>
                  <a:pt x="12799" y="15013"/>
                </a:lnTo>
                <a:lnTo>
                  <a:pt x="12799" y="14308"/>
                </a:lnTo>
                <a:lnTo>
                  <a:pt x="12750" y="13602"/>
                </a:lnTo>
                <a:lnTo>
                  <a:pt x="12677" y="12215"/>
                </a:lnTo>
                <a:lnTo>
                  <a:pt x="12775" y="12069"/>
                </a:lnTo>
                <a:lnTo>
                  <a:pt x="12775" y="11996"/>
                </a:lnTo>
                <a:lnTo>
                  <a:pt x="12775" y="11947"/>
                </a:lnTo>
                <a:lnTo>
                  <a:pt x="12726" y="11899"/>
                </a:lnTo>
                <a:lnTo>
                  <a:pt x="12653" y="11874"/>
                </a:lnTo>
                <a:lnTo>
                  <a:pt x="12653" y="11558"/>
                </a:lnTo>
                <a:lnTo>
                  <a:pt x="12702" y="11436"/>
                </a:lnTo>
                <a:lnTo>
                  <a:pt x="12726" y="11315"/>
                </a:lnTo>
                <a:lnTo>
                  <a:pt x="12702" y="11266"/>
                </a:lnTo>
                <a:lnTo>
                  <a:pt x="12653" y="11217"/>
                </a:lnTo>
                <a:lnTo>
                  <a:pt x="12629" y="11217"/>
                </a:lnTo>
                <a:lnTo>
                  <a:pt x="12629" y="11047"/>
                </a:lnTo>
                <a:lnTo>
                  <a:pt x="12653" y="9733"/>
                </a:lnTo>
                <a:lnTo>
                  <a:pt x="12677" y="9660"/>
                </a:lnTo>
                <a:lnTo>
                  <a:pt x="12702" y="9587"/>
                </a:lnTo>
                <a:lnTo>
                  <a:pt x="12702" y="9538"/>
                </a:lnTo>
                <a:lnTo>
                  <a:pt x="12653" y="9490"/>
                </a:lnTo>
                <a:lnTo>
                  <a:pt x="12726" y="7105"/>
                </a:lnTo>
                <a:lnTo>
                  <a:pt x="12726" y="5913"/>
                </a:lnTo>
                <a:lnTo>
                  <a:pt x="12726" y="4745"/>
                </a:lnTo>
                <a:lnTo>
                  <a:pt x="12750" y="4429"/>
                </a:lnTo>
                <a:lnTo>
                  <a:pt x="12750" y="4015"/>
                </a:lnTo>
                <a:lnTo>
                  <a:pt x="12750" y="3820"/>
                </a:lnTo>
                <a:lnTo>
                  <a:pt x="12726" y="3650"/>
                </a:lnTo>
                <a:lnTo>
                  <a:pt x="12677" y="3480"/>
                </a:lnTo>
                <a:lnTo>
                  <a:pt x="12604" y="3358"/>
                </a:lnTo>
                <a:lnTo>
                  <a:pt x="12920" y="3382"/>
                </a:lnTo>
                <a:lnTo>
                  <a:pt x="12993" y="3382"/>
                </a:lnTo>
                <a:lnTo>
                  <a:pt x="13066" y="3358"/>
                </a:lnTo>
                <a:lnTo>
                  <a:pt x="13115" y="3309"/>
                </a:lnTo>
                <a:lnTo>
                  <a:pt x="13164" y="3261"/>
                </a:lnTo>
                <a:lnTo>
                  <a:pt x="13164" y="3188"/>
                </a:lnTo>
                <a:lnTo>
                  <a:pt x="13164" y="3115"/>
                </a:lnTo>
                <a:lnTo>
                  <a:pt x="13164" y="3042"/>
                </a:lnTo>
                <a:lnTo>
                  <a:pt x="13139" y="2969"/>
                </a:lnTo>
                <a:lnTo>
                  <a:pt x="13188" y="2604"/>
                </a:lnTo>
                <a:lnTo>
                  <a:pt x="13237" y="2239"/>
                </a:lnTo>
                <a:lnTo>
                  <a:pt x="13237" y="2044"/>
                </a:lnTo>
                <a:lnTo>
                  <a:pt x="13212" y="1849"/>
                </a:lnTo>
                <a:lnTo>
                  <a:pt x="13164" y="1679"/>
                </a:lnTo>
                <a:lnTo>
                  <a:pt x="13091" y="1533"/>
                </a:lnTo>
                <a:lnTo>
                  <a:pt x="12969" y="1387"/>
                </a:lnTo>
                <a:lnTo>
                  <a:pt x="12823" y="1265"/>
                </a:lnTo>
                <a:lnTo>
                  <a:pt x="12677" y="1168"/>
                </a:lnTo>
                <a:lnTo>
                  <a:pt x="12507" y="1119"/>
                </a:lnTo>
                <a:lnTo>
                  <a:pt x="12312" y="1071"/>
                </a:lnTo>
                <a:lnTo>
                  <a:pt x="12142" y="1071"/>
                </a:lnTo>
                <a:lnTo>
                  <a:pt x="11753" y="1046"/>
                </a:lnTo>
                <a:lnTo>
                  <a:pt x="10317" y="1071"/>
                </a:lnTo>
                <a:lnTo>
                  <a:pt x="8881" y="1119"/>
                </a:lnTo>
                <a:lnTo>
                  <a:pt x="8881" y="1095"/>
                </a:lnTo>
                <a:lnTo>
                  <a:pt x="8833" y="876"/>
                </a:lnTo>
                <a:lnTo>
                  <a:pt x="8784" y="706"/>
                </a:lnTo>
                <a:lnTo>
                  <a:pt x="8711" y="535"/>
                </a:lnTo>
                <a:lnTo>
                  <a:pt x="8614" y="365"/>
                </a:lnTo>
                <a:lnTo>
                  <a:pt x="8516" y="243"/>
                </a:lnTo>
                <a:lnTo>
                  <a:pt x="8370" y="146"/>
                </a:lnTo>
                <a:lnTo>
                  <a:pt x="8200" y="73"/>
                </a:lnTo>
                <a:lnTo>
                  <a:pt x="7981" y="24"/>
                </a:lnTo>
                <a:lnTo>
                  <a:pt x="77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1"/>
          <p:cNvSpPr/>
          <p:nvPr/>
        </p:nvSpPr>
        <p:spPr>
          <a:xfrm>
            <a:off x="4171311" y="3118364"/>
            <a:ext cx="323899" cy="256328"/>
          </a:xfrm>
          <a:custGeom>
            <a:avLst/>
            <a:gdLst/>
            <a:ahLst/>
            <a:cxnLst/>
            <a:rect l="l" t="t" r="r" b="b"/>
            <a:pathLst>
              <a:path w="19126" h="15136" extrusionOk="0">
                <a:moveTo>
                  <a:pt x="8979" y="2628"/>
                </a:moveTo>
                <a:lnTo>
                  <a:pt x="8687" y="2653"/>
                </a:lnTo>
                <a:lnTo>
                  <a:pt x="8395" y="2701"/>
                </a:lnTo>
                <a:lnTo>
                  <a:pt x="7811" y="2799"/>
                </a:lnTo>
                <a:lnTo>
                  <a:pt x="7543" y="2872"/>
                </a:lnTo>
                <a:lnTo>
                  <a:pt x="7251" y="2969"/>
                </a:lnTo>
                <a:lnTo>
                  <a:pt x="7130" y="3042"/>
                </a:lnTo>
                <a:lnTo>
                  <a:pt x="7008" y="3139"/>
                </a:lnTo>
                <a:lnTo>
                  <a:pt x="6935" y="3237"/>
                </a:lnTo>
                <a:lnTo>
                  <a:pt x="6886" y="3383"/>
                </a:lnTo>
                <a:lnTo>
                  <a:pt x="6886" y="3456"/>
                </a:lnTo>
                <a:lnTo>
                  <a:pt x="6935" y="3529"/>
                </a:lnTo>
                <a:lnTo>
                  <a:pt x="7032" y="3553"/>
                </a:lnTo>
                <a:lnTo>
                  <a:pt x="7105" y="3577"/>
                </a:lnTo>
                <a:lnTo>
                  <a:pt x="7203" y="3577"/>
                </a:lnTo>
                <a:lnTo>
                  <a:pt x="7300" y="3553"/>
                </a:lnTo>
                <a:lnTo>
                  <a:pt x="7470" y="3480"/>
                </a:lnTo>
                <a:lnTo>
                  <a:pt x="7641" y="3407"/>
                </a:lnTo>
                <a:lnTo>
                  <a:pt x="7908" y="3334"/>
                </a:lnTo>
                <a:lnTo>
                  <a:pt x="8176" y="3261"/>
                </a:lnTo>
                <a:lnTo>
                  <a:pt x="8736" y="3188"/>
                </a:lnTo>
                <a:lnTo>
                  <a:pt x="9076" y="3164"/>
                </a:lnTo>
                <a:lnTo>
                  <a:pt x="9563" y="3139"/>
                </a:lnTo>
                <a:lnTo>
                  <a:pt x="9806" y="3164"/>
                </a:lnTo>
                <a:lnTo>
                  <a:pt x="10025" y="3212"/>
                </a:lnTo>
                <a:lnTo>
                  <a:pt x="10196" y="3261"/>
                </a:lnTo>
                <a:lnTo>
                  <a:pt x="10269" y="3310"/>
                </a:lnTo>
                <a:lnTo>
                  <a:pt x="10317" y="3383"/>
                </a:lnTo>
                <a:lnTo>
                  <a:pt x="10390" y="3456"/>
                </a:lnTo>
                <a:lnTo>
                  <a:pt x="10487" y="3504"/>
                </a:lnTo>
                <a:lnTo>
                  <a:pt x="10585" y="3504"/>
                </a:lnTo>
                <a:lnTo>
                  <a:pt x="10682" y="3456"/>
                </a:lnTo>
                <a:lnTo>
                  <a:pt x="10755" y="3407"/>
                </a:lnTo>
                <a:lnTo>
                  <a:pt x="10804" y="3310"/>
                </a:lnTo>
                <a:lnTo>
                  <a:pt x="10828" y="3212"/>
                </a:lnTo>
                <a:lnTo>
                  <a:pt x="10779" y="3091"/>
                </a:lnTo>
                <a:lnTo>
                  <a:pt x="10706" y="2993"/>
                </a:lnTo>
                <a:lnTo>
                  <a:pt x="10633" y="2920"/>
                </a:lnTo>
                <a:lnTo>
                  <a:pt x="10536" y="2847"/>
                </a:lnTo>
                <a:lnTo>
                  <a:pt x="10439" y="2799"/>
                </a:lnTo>
                <a:lnTo>
                  <a:pt x="10220" y="2726"/>
                </a:lnTo>
                <a:lnTo>
                  <a:pt x="9952" y="2653"/>
                </a:lnTo>
                <a:lnTo>
                  <a:pt x="9709" y="2628"/>
                </a:lnTo>
                <a:close/>
                <a:moveTo>
                  <a:pt x="13797" y="3577"/>
                </a:moveTo>
                <a:lnTo>
                  <a:pt x="13578" y="3601"/>
                </a:lnTo>
                <a:lnTo>
                  <a:pt x="13334" y="3650"/>
                </a:lnTo>
                <a:lnTo>
                  <a:pt x="13115" y="3723"/>
                </a:lnTo>
                <a:lnTo>
                  <a:pt x="13018" y="3772"/>
                </a:lnTo>
                <a:lnTo>
                  <a:pt x="12945" y="3845"/>
                </a:lnTo>
                <a:lnTo>
                  <a:pt x="12945" y="3893"/>
                </a:lnTo>
                <a:lnTo>
                  <a:pt x="12945" y="3918"/>
                </a:lnTo>
                <a:lnTo>
                  <a:pt x="13042" y="3942"/>
                </a:lnTo>
                <a:lnTo>
                  <a:pt x="13140" y="3966"/>
                </a:lnTo>
                <a:lnTo>
                  <a:pt x="13334" y="3966"/>
                </a:lnTo>
                <a:lnTo>
                  <a:pt x="13699" y="3942"/>
                </a:lnTo>
                <a:lnTo>
                  <a:pt x="13918" y="3942"/>
                </a:lnTo>
                <a:lnTo>
                  <a:pt x="14137" y="3966"/>
                </a:lnTo>
                <a:lnTo>
                  <a:pt x="14356" y="3966"/>
                </a:lnTo>
                <a:lnTo>
                  <a:pt x="14478" y="3942"/>
                </a:lnTo>
                <a:lnTo>
                  <a:pt x="14575" y="3918"/>
                </a:lnTo>
                <a:lnTo>
                  <a:pt x="14600" y="3893"/>
                </a:lnTo>
                <a:lnTo>
                  <a:pt x="14600" y="3869"/>
                </a:lnTo>
                <a:lnTo>
                  <a:pt x="14624" y="3820"/>
                </a:lnTo>
                <a:lnTo>
                  <a:pt x="14600" y="3772"/>
                </a:lnTo>
                <a:lnTo>
                  <a:pt x="14527" y="3699"/>
                </a:lnTo>
                <a:lnTo>
                  <a:pt x="14454" y="3650"/>
                </a:lnTo>
                <a:lnTo>
                  <a:pt x="14381" y="3601"/>
                </a:lnTo>
                <a:lnTo>
                  <a:pt x="14186" y="3577"/>
                </a:lnTo>
                <a:close/>
                <a:moveTo>
                  <a:pt x="3650" y="5548"/>
                </a:moveTo>
                <a:lnTo>
                  <a:pt x="3553" y="5597"/>
                </a:lnTo>
                <a:lnTo>
                  <a:pt x="3480" y="5621"/>
                </a:lnTo>
                <a:lnTo>
                  <a:pt x="3382" y="5694"/>
                </a:lnTo>
                <a:lnTo>
                  <a:pt x="3309" y="5767"/>
                </a:lnTo>
                <a:lnTo>
                  <a:pt x="3188" y="5937"/>
                </a:lnTo>
                <a:lnTo>
                  <a:pt x="3163" y="6035"/>
                </a:lnTo>
                <a:lnTo>
                  <a:pt x="3139" y="6132"/>
                </a:lnTo>
                <a:lnTo>
                  <a:pt x="3115" y="6254"/>
                </a:lnTo>
                <a:lnTo>
                  <a:pt x="3139" y="6375"/>
                </a:lnTo>
                <a:lnTo>
                  <a:pt x="3163" y="6473"/>
                </a:lnTo>
                <a:lnTo>
                  <a:pt x="3212" y="6594"/>
                </a:lnTo>
                <a:lnTo>
                  <a:pt x="3285" y="6692"/>
                </a:lnTo>
                <a:lnTo>
                  <a:pt x="3358" y="6765"/>
                </a:lnTo>
                <a:lnTo>
                  <a:pt x="3455" y="6838"/>
                </a:lnTo>
                <a:lnTo>
                  <a:pt x="3577" y="6886"/>
                </a:lnTo>
                <a:lnTo>
                  <a:pt x="3674" y="6911"/>
                </a:lnTo>
                <a:lnTo>
                  <a:pt x="3772" y="6935"/>
                </a:lnTo>
                <a:lnTo>
                  <a:pt x="3869" y="6911"/>
                </a:lnTo>
                <a:lnTo>
                  <a:pt x="3966" y="6911"/>
                </a:lnTo>
                <a:lnTo>
                  <a:pt x="4161" y="6813"/>
                </a:lnTo>
                <a:lnTo>
                  <a:pt x="4307" y="6692"/>
                </a:lnTo>
                <a:lnTo>
                  <a:pt x="4404" y="6521"/>
                </a:lnTo>
                <a:lnTo>
                  <a:pt x="4453" y="6351"/>
                </a:lnTo>
                <a:lnTo>
                  <a:pt x="4453" y="6181"/>
                </a:lnTo>
                <a:lnTo>
                  <a:pt x="4404" y="6010"/>
                </a:lnTo>
                <a:lnTo>
                  <a:pt x="4356" y="5937"/>
                </a:lnTo>
                <a:lnTo>
                  <a:pt x="4307" y="5840"/>
                </a:lnTo>
                <a:lnTo>
                  <a:pt x="4234" y="5743"/>
                </a:lnTo>
                <a:lnTo>
                  <a:pt x="4161" y="5670"/>
                </a:lnTo>
                <a:lnTo>
                  <a:pt x="4064" y="5621"/>
                </a:lnTo>
                <a:lnTo>
                  <a:pt x="3966" y="5572"/>
                </a:lnTo>
                <a:lnTo>
                  <a:pt x="3869" y="5548"/>
                </a:lnTo>
                <a:close/>
                <a:moveTo>
                  <a:pt x="17495" y="7373"/>
                </a:moveTo>
                <a:lnTo>
                  <a:pt x="17739" y="7446"/>
                </a:lnTo>
                <a:lnTo>
                  <a:pt x="17617" y="7592"/>
                </a:lnTo>
                <a:lnTo>
                  <a:pt x="17447" y="7689"/>
                </a:lnTo>
                <a:lnTo>
                  <a:pt x="17447" y="7543"/>
                </a:lnTo>
                <a:lnTo>
                  <a:pt x="17495" y="7373"/>
                </a:lnTo>
                <a:close/>
                <a:moveTo>
                  <a:pt x="5061" y="487"/>
                </a:moveTo>
                <a:lnTo>
                  <a:pt x="5256" y="560"/>
                </a:lnTo>
                <a:lnTo>
                  <a:pt x="5426" y="633"/>
                </a:lnTo>
                <a:lnTo>
                  <a:pt x="5621" y="682"/>
                </a:lnTo>
                <a:lnTo>
                  <a:pt x="5791" y="779"/>
                </a:lnTo>
                <a:lnTo>
                  <a:pt x="5913" y="852"/>
                </a:lnTo>
                <a:lnTo>
                  <a:pt x="6035" y="949"/>
                </a:lnTo>
                <a:lnTo>
                  <a:pt x="6254" y="1168"/>
                </a:lnTo>
                <a:lnTo>
                  <a:pt x="6473" y="1387"/>
                </a:lnTo>
                <a:lnTo>
                  <a:pt x="6692" y="1606"/>
                </a:lnTo>
                <a:lnTo>
                  <a:pt x="6813" y="1655"/>
                </a:lnTo>
                <a:lnTo>
                  <a:pt x="6911" y="1655"/>
                </a:lnTo>
                <a:lnTo>
                  <a:pt x="7032" y="1631"/>
                </a:lnTo>
                <a:lnTo>
                  <a:pt x="7105" y="1558"/>
                </a:lnTo>
                <a:lnTo>
                  <a:pt x="8127" y="1485"/>
                </a:lnTo>
                <a:lnTo>
                  <a:pt x="9174" y="1485"/>
                </a:lnTo>
                <a:lnTo>
                  <a:pt x="9490" y="1509"/>
                </a:lnTo>
                <a:lnTo>
                  <a:pt x="9806" y="1558"/>
                </a:lnTo>
                <a:lnTo>
                  <a:pt x="10439" y="1679"/>
                </a:lnTo>
                <a:lnTo>
                  <a:pt x="11047" y="1850"/>
                </a:lnTo>
                <a:lnTo>
                  <a:pt x="11655" y="2044"/>
                </a:lnTo>
                <a:lnTo>
                  <a:pt x="12093" y="2239"/>
                </a:lnTo>
                <a:lnTo>
                  <a:pt x="12556" y="2409"/>
                </a:lnTo>
                <a:lnTo>
                  <a:pt x="12434" y="2458"/>
                </a:lnTo>
                <a:lnTo>
                  <a:pt x="12361" y="2507"/>
                </a:lnTo>
                <a:lnTo>
                  <a:pt x="12288" y="2580"/>
                </a:lnTo>
                <a:lnTo>
                  <a:pt x="12264" y="2677"/>
                </a:lnTo>
                <a:lnTo>
                  <a:pt x="12264" y="2701"/>
                </a:lnTo>
                <a:lnTo>
                  <a:pt x="12288" y="2726"/>
                </a:lnTo>
                <a:lnTo>
                  <a:pt x="12385" y="2774"/>
                </a:lnTo>
                <a:lnTo>
                  <a:pt x="12483" y="2750"/>
                </a:lnTo>
                <a:lnTo>
                  <a:pt x="12677" y="2726"/>
                </a:lnTo>
                <a:lnTo>
                  <a:pt x="12872" y="2701"/>
                </a:lnTo>
                <a:lnTo>
                  <a:pt x="12969" y="2677"/>
                </a:lnTo>
                <a:lnTo>
                  <a:pt x="13042" y="2653"/>
                </a:lnTo>
                <a:lnTo>
                  <a:pt x="13626" y="2993"/>
                </a:lnTo>
                <a:lnTo>
                  <a:pt x="13432" y="3018"/>
                </a:lnTo>
                <a:lnTo>
                  <a:pt x="12896" y="3066"/>
                </a:lnTo>
                <a:lnTo>
                  <a:pt x="12653" y="3115"/>
                </a:lnTo>
                <a:lnTo>
                  <a:pt x="12410" y="3212"/>
                </a:lnTo>
                <a:lnTo>
                  <a:pt x="12385" y="3237"/>
                </a:lnTo>
                <a:lnTo>
                  <a:pt x="12410" y="3261"/>
                </a:lnTo>
                <a:lnTo>
                  <a:pt x="12531" y="3285"/>
                </a:lnTo>
                <a:lnTo>
                  <a:pt x="12653" y="3310"/>
                </a:lnTo>
                <a:lnTo>
                  <a:pt x="12921" y="3310"/>
                </a:lnTo>
                <a:lnTo>
                  <a:pt x="13432" y="3261"/>
                </a:lnTo>
                <a:lnTo>
                  <a:pt x="13699" y="3261"/>
                </a:lnTo>
                <a:lnTo>
                  <a:pt x="13991" y="3237"/>
                </a:lnTo>
                <a:lnTo>
                  <a:pt x="14259" y="3456"/>
                </a:lnTo>
                <a:lnTo>
                  <a:pt x="14527" y="3699"/>
                </a:lnTo>
                <a:lnTo>
                  <a:pt x="14819" y="3966"/>
                </a:lnTo>
                <a:lnTo>
                  <a:pt x="15062" y="4283"/>
                </a:lnTo>
                <a:lnTo>
                  <a:pt x="14794" y="4258"/>
                </a:lnTo>
                <a:lnTo>
                  <a:pt x="14551" y="4283"/>
                </a:lnTo>
                <a:lnTo>
                  <a:pt x="14308" y="4283"/>
                </a:lnTo>
                <a:lnTo>
                  <a:pt x="14016" y="4307"/>
                </a:lnTo>
                <a:lnTo>
                  <a:pt x="13870" y="4331"/>
                </a:lnTo>
                <a:lnTo>
                  <a:pt x="13724" y="4380"/>
                </a:lnTo>
                <a:lnTo>
                  <a:pt x="13626" y="4453"/>
                </a:lnTo>
                <a:lnTo>
                  <a:pt x="13529" y="4526"/>
                </a:lnTo>
                <a:lnTo>
                  <a:pt x="13529" y="4550"/>
                </a:lnTo>
                <a:lnTo>
                  <a:pt x="13553" y="4575"/>
                </a:lnTo>
                <a:lnTo>
                  <a:pt x="13651" y="4623"/>
                </a:lnTo>
                <a:lnTo>
                  <a:pt x="13748" y="4648"/>
                </a:lnTo>
                <a:lnTo>
                  <a:pt x="13967" y="4648"/>
                </a:lnTo>
                <a:lnTo>
                  <a:pt x="14429" y="4623"/>
                </a:lnTo>
                <a:lnTo>
                  <a:pt x="14770" y="4623"/>
                </a:lnTo>
                <a:lnTo>
                  <a:pt x="15086" y="4648"/>
                </a:lnTo>
                <a:lnTo>
                  <a:pt x="15232" y="4672"/>
                </a:lnTo>
                <a:lnTo>
                  <a:pt x="15354" y="4672"/>
                </a:lnTo>
                <a:lnTo>
                  <a:pt x="15549" y="5037"/>
                </a:lnTo>
                <a:lnTo>
                  <a:pt x="15330" y="4988"/>
                </a:lnTo>
                <a:lnTo>
                  <a:pt x="14600" y="4988"/>
                </a:lnTo>
                <a:lnTo>
                  <a:pt x="14332" y="5037"/>
                </a:lnTo>
                <a:lnTo>
                  <a:pt x="14210" y="5086"/>
                </a:lnTo>
                <a:lnTo>
                  <a:pt x="14089" y="5134"/>
                </a:lnTo>
                <a:lnTo>
                  <a:pt x="14064" y="5159"/>
                </a:lnTo>
                <a:lnTo>
                  <a:pt x="14064" y="5183"/>
                </a:lnTo>
                <a:lnTo>
                  <a:pt x="14064" y="5207"/>
                </a:lnTo>
                <a:lnTo>
                  <a:pt x="14089" y="5232"/>
                </a:lnTo>
                <a:lnTo>
                  <a:pt x="14186" y="5256"/>
                </a:lnTo>
                <a:lnTo>
                  <a:pt x="14283" y="5280"/>
                </a:lnTo>
                <a:lnTo>
                  <a:pt x="14502" y="5305"/>
                </a:lnTo>
                <a:lnTo>
                  <a:pt x="14916" y="5305"/>
                </a:lnTo>
                <a:lnTo>
                  <a:pt x="15305" y="5329"/>
                </a:lnTo>
                <a:lnTo>
                  <a:pt x="15695" y="5378"/>
                </a:lnTo>
                <a:lnTo>
                  <a:pt x="15792" y="5645"/>
                </a:lnTo>
                <a:lnTo>
                  <a:pt x="15889" y="5913"/>
                </a:lnTo>
                <a:lnTo>
                  <a:pt x="15743" y="5864"/>
                </a:lnTo>
                <a:lnTo>
                  <a:pt x="15597" y="5816"/>
                </a:lnTo>
                <a:lnTo>
                  <a:pt x="15305" y="5767"/>
                </a:lnTo>
                <a:lnTo>
                  <a:pt x="15038" y="5743"/>
                </a:lnTo>
                <a:lnTo>
                  <a:pt x="14746" y="5718"/>
                </a:lnTo>
                <a:lnTo>
                  <a:pt x="14454" y="5718"/>
                </a:lnTo>
                <a:lnTo>
                  <a:pt x="14186" y="5767"/>
                </a:lnTo>
                <a:lnTo>
                  <a:pt x="14162" y="5767"/>
                </a:lnTo>
                <a:lnTo>
                  <a:pt x="14137" y="5791"/>
                </a:lnTo>
                <a:lnTo>
                  <a:pt x="14162" y="5816"/>
                </a:lnTo>
                <a:lnTo>
                  <a:pt x="14162" y="5840"/>
                </a:lnTo>
                <a:lnTo>
                  <a:pt x="14259" y="5889"/>
                </a:lnTo>
                <a:lnTo>
                  <a:pt x="14381" y="5937"/>
                </a:lnTo>
                <a:lnTo>
                  <a:pt x="14600" y="5986"/>
                </a:lnTo>
                <a:lnTo>
                  <a:pt x="15038" y="6010"/>
                </a:lnTo>
                <a:lnTo>
                  <a:pt x="15354" y="6083"/>
                </a:lnTo>
                <a:lnTo>
                  <a:pt x="15670" y="6156"/>
                </a:lnTo>
                <a:lnTo>
                  <a:pt x="15841" y="6229"/>
                </a:lnTo>
                <a:lnTo>
                  <a:pt x="15914" y="6254"/>
                </a:lnTo>
                <a:lnTo>
                  <a:pt x="15987" y="6278"/>
                </a:lnTo>
                <a:lnTo>
                  <a:pt x="16035" y="6570"/>
                </a:lnTo>
                <a:lnTo>
                  <a:pt x="16084" y="6838"/>
                </a:lnTo>
                <a:lnTo>
                  <a:pt x="15914" y="6740"/>
                </a:lnTo>
                <a:lnTo>
                  <a:pt x="15743" y="6667"/>
                </a:lnTo>
                <a:lnTo>
                  <a:pt x="15524" y="6619"/>
                </a:lnTo>
                <a:lnTo>
                  <a:pt x="15305" y="6594"/>
                </a:lnTo>
                <a:lnTo>
                  <a:pt x="14867" y="6546"/>
                </a:lnTo>
                <a:lnTo>
                  <a:pt x="14551" y="6497"/>
                </a:lnTo>
                <a:lnTo>
                  <a:pt x="14527" y="6497"/>
                </a:lnTo>
                <a:lnTo>
                  <a:pt x="14502" y="6546"/>
                </a:lnTo>
                <a:lnTo>
                  <a:pt x="14575" y="6619"/>
                </a:lnTo>
                <a:lnTo>
                  <a:pt x="14624" y="6667"/>
                </a:lnTo>
                <a:lnTo>
                  <a:pt x="14794" y="6765"/>
                </a:lnTo>
                <a:lnTo>
                  <a:pt x="14965" y="6838"/>
                </a:lnTo>
                <a:lnTo>
                  <a:pt x="15159" y="6886"/>
                </a:lnTo>
                <a:lnTo>
                  <a:pt x="15378" y="6935"/>
                </a:lnTo>
                <a:lnTo>
                  <a:pt x="15597" y="7008"/>
                </a:lnTo>
                <a:lnTo>
                  <a:pt x="15816" y="7105"/>
                </a:lnTo>
                <a:lnTo>
                  <a:pt x="15987" y="7227"/>
                </a:lnTo>
                <a:lnTo>
                  <a:pt x="16060" y="7276"/>
                </a:lnTo>
                <a:lnTo>
                  <a:pt x="16108" y="7276"/>
                </a:lnTo>
                <a:lnTo>
                  <a:pt x="16133" y="7762"/>
                </a:lnTo>
                <a:lnTo>
                  <a:pt x="16060" y="7714"/>
                </a:lnTo>
                <a:lnTo>
                  <a:pt x="15743" y="7519"/>
                </a:lnTo>
                <a:lnTo>
                  <a:pt x="15427" y="7324"/>
                </a:lnTo>
                <a:lnTo>
                  <a:pt x="15281" y="7276"/>
                </a:lnTo>
                <a:lnTo>
                  <a:pt x="15013" y="7203"/>
                </a:lnTo>
                <a:lnTo>
                  <a:pt x="14794" y="7203"/>
                </a:lnTo>
                <a:lnTo>
                  <a:pt x="14770" y="7227"/>
                </a:lnTo>
                <a:lnTo>
                  <a:pt x="14746" y="7251"/>
                </a:lnTo>
                <a:lnTo>
                  <a:pt x="14746" y="7276"/>
                </a:lnTo>
                <a:lnTo>
                  <a:pt x="14746" y="7324"/>
                </a:lnTo>
                <a:lnTo>
                  <a:pt x="14794" y="7373"/>
                </a:lnTo>
                <a:lnTo>
                  <a:pt x="14843" y="7397"/>
                </a:lnTo>
                <a:lnTo>
                  <a:pt x="14965" y="7470"/>
                </a:lnTo>
                <a:lnTo>
                  <a:pt x="15378" y="7689"/>
                </a:lnTo>
                <a:lnTo>
                  <a:pt x="15597" y="7835"/>
                </a:lnTo>
                <a:lnTo>
                  <a:pt x="15816" y="7981"/>
                </a:lnTo>
                <a:lnTo>
                  <a:pt x="15962" y="8103"/>
                </a:lnTo>
                <a:lnTo>
                  <a:pt x="16108" y="8200"/>
                </a:lnTo>
                <a:lnTo>
                  <a:pt x="16035" y="8784"/>
                </a:lnTo>
                <a:lnTo>
                  <a:pt x="15914" y="8687"/>
                </a:lnTo>
                <a:lnTo>
                  <a:pt x="15792" y="8590"/>
                </a:lnTo>
                <a:lnTo>
                  <a:pt x="15549" y="8419"/>
                </a:lnTo>
                <a:lnTo>
                  <a:pt x="15354" y="8273"/>
                </a:lnTo>
                <a:lnTo>
                  <a:pt x="15111" y="8152"/>
                </a:lnTo>
                <a:lnTo>
                  <a:pt x="14867" y="8030"/>
                </a:lnTo>
                <a:lnTo>
                  <a:pt x="14746" y="7981"/>
                </a:lnTo>
                <a:lnTo>
                  <a:pt x="14624" y="7957"/>
                </a:lnTo>
                <a:lnTo>
                  <a:pt x="14600" y="7981"/>
                </a:lnTo>
                <a:lnTo>
                  <a:pt x="14575" y="8006"/>
                </a:lnTo>
                <a:lnTo>
                  <a:pt x="14575" y="8054"/>
                </a:lnTo>
                <a:lnTo>
                  <a:pt x="14575" y="8079"/>
                </a:lnTo>
                <a:lnTo>
                  <a:pt x="14746" y="8249"/>
                </a:lnTo>
                <a:lnTo>
                  <a:pt x="14940" y="8371"/>
                </a:lnTo>
                <a:lnTo>
                  <a:pt x="15330" y="8638"/>
                </a:lnTo>
                <a:lnTo>
                  <a:pt x="15622" y="8882"/>
                </a:lnTo>
                <a:lnTo>
                  <a:pt x="15792" y="9003"/>
                </a:lnTo>
                <a:lnTo>
                  <a:pt x="15962" y="9101"/>
                </a:lnTo>
                <a:lnTo>
                  <a:pt x="15889" y="9368"/>
                </a:lnTo>
                <a:lnTo>
                  <a:pt x="15792" y="9612"/>
                </a:lnTo>
                <a:lnTo>
                  <a:pt x="15695" y="9466"/>
                </a:lnTo>
                <a:lnTo>
                  <a:pt x="15549" y="9320"/>
                </a:lnTo>
                <a:lnTo>
                  <a:pt x="15281" y="9101"/>
                </a:lnTo>
                <a:lnTo>
                  <a:pt x="15135" y="8955"/>
                </a:lnTo>
                <a:lnTo>
                  <a:pt x="14965" y="8809"/>
                </a:lnTo>
                <a:lnTo>
                  <a:pt x="14794" y="8711"/>
                </a:lnTo>
                <a:lnTo>
                  <a:pt x="14697" y="8663"/>
                </a:lnTo>
                <a:lnTo>
                  <a:pt x="14600" y="8663"/>
                </a:lnTo>
                <a:lnTo>
                  <a:pt x="14600" y="8760"/>
                </a:lnTo>
                <a:lnTo>
                  <a:pt x="14648" y="8833"/>
                </a:lnTo>
                <a:lnTo>
                  <a:pt x="14746" y="9003"/>
                </a:lnTo>
                <a:lnTo>
                  <a:pt x="14867" y="9149"/>
                </a:lnTo>
                <a:lnTo>
                  <a:pt x="14989" y="9271"/>
                </a:lnTo>
                <a:lnTo>
                  <a:pt x="15330" y="9587"/>
                </a:lnTo>
                <a:lnTo>
                  <a:pt x="15476" y="9758"/>
                </a:lnTo>
                <a:lnTo>
                  <a:pt x="15549" y="9831"/>
                </a:lnTo>
                <a:lnTo>
                  <a:pt x="15646" y="9879"/>
                </a:lnTo>
                <a:lnTo>
                  <a:pt x="15646" y="9904"/>
                </a:lnTo>
                <a:lnTo>
                  <a:pt x="15476" y="10196"/>
                </a:lnTo>
                <a:lnTo>
                  <a:pt x="15232" y="10463"/>
                </a:lnTo>
                <a:lnTo>
                  <a:pt x="15232" y="10293"/>
                </a:lnTo>
                <a:lnTo>
                  <a:pt x="15159" y="10147"/>
                </a:lnTo>
                <a:lnTo>
                  <a:pt x="15013" y="9855"/>
                </a:lnTo>
                <a:lnTo>
                  <a:pt x="14843" y="9636"/>
                </a:lnTo>
                <a:lnTo>
                  <a:pt x="14673" y="9466"/>
                </a:lnTo>
                <a:lnTo>
                  <a:pt x="14454" y="9295"/>
                </a:lnTo>
                <a:lnTo>
                  <a:pt x="14235" y="9149"/>
                </a:lnTo>
                <a:lnTo>
                  <a:pt x="14186" y="9149"/>
                </a:lnTo>
                <a:lnTo>
                  <a:pt x="14186" y="9174"/>
                </a:lnTo>
                <a:lnTo>
                  <a:pt x="14308" y="9393"/>
                </a:lnTo>
                <a:lnTo>
                  <a:pt x="14429" y="9563"/>
                </a:lnTo>
                <a:lnTo>
                  <a:pt x="14697" y="9952"/>
                </a:lnTo>
                <a:lnTo>
                  <a:pt x="14794" y="10147"/>
                </a:lnTo>
                <a:lnTo>
                  <a:pt x="14867" y="10366"/>
                </a:lnTo>
                <a:lnTo>
                  <a:pt x="14916" y="10536"/>
                </a:lnTo>
                <a:lnTo>
                  <a:pt x="14965" y="10609"/>
                </a:lnTo>
                <a:lnTo>
                  <a:pt x="15038" y="10658"/>
                </a:lnTo>
                <a:lnTo>
                  <a:pt x="14892" y="10780"/>
                </a:lnTo>
                <a:lnTo>
                  <a:pt x="14843" y="10658"/>
                </a:lnTo>
                <a:lnTo>
                  <a:pt x="14794" y="10561"/>
                </a:lnTo>
                <a:lnTo>
                  <a:pt x="14648" y="10366"/>
                </a:lnTo>
                <a:lnTo>
                  <a:pt x="14308" y="10001"/>
                </a:lnTo>
                <a:lnTo>
                  <a:pt x="14113" y="9831"/>
                </a:lnTo>
                <a:lnTo>
                  <a:pt x="13918" y="9685"/>
                </a:lnTo>
                <a:lnTo>
                  <a:pt x="13894" y="9685"/>
                </a:lnTo>
                <a:lnTo>
                  <a:pt x="13870" y="9733"/>
                </a:lnTo>
                <a:lnTo>
                  <a:pt x="13918" y="9904"/>
                </a:lnTo>
                <a:lnTo>
                  <a:pt x="14016" y="10050"/>
                </a:lnTo>
                <a:lnTo>
                  <a:pt x="14113" y="10196"/>
                </a:lnTo>
                <a:lnTo>
                  <a:pt x="14235" y="10342"/>
                </a:lnTo>
                <a:lnTo>
                  <a:pt x="14356" y="10488"/>
                </a:lnTo>
                <a:lnTo>
                  <a:pt x="14478" y="10634"/>
                </a:lnTo>
                <a:lnTo>
                  <a:pt x="14575" y="10804"/>
                </a:lnTo>
                <a:lnTo>
                  <a:pt x="14600" y="10974"/>
                </a:lnTo>
                <a:lnTo>
                  <a:pt x="14502" y="11047"/>
                </a:lnTo>
                <a:lnTo>
                  <a:pt x="14356" y="10853"/>
                </a:lnTo>
                <a:lnTo>
                  <a:pt x="14186" y="10658"/>
                </a:lnTo>
                <a:lnTo>
                  <a:pt x="13991" y="10512"/>
                </a:lnTo>
                <a:lnTo>
                  <a:pt x="13797" y="10390"/>
                </a:lnTo>
                <a:lnTo>
                  <a:pt x="13772" y="10366"/>
                </a:lnTo>
                <a:lnTo>
                  <a:pt x="13724" y="10366"/>
                </a:lnTo>
                <a:lnTo>
                  <a:pt x="13675" y="10415"/>
                </a:lnTo>
                <a:lnTo>
                  <a:pt x="13651" y="10463"/>
                </a:lnTo>
                <a:lnTo>
                  <a:pt x="13651" y="10512"/>
                </a:lnTo>
                <a:lnTo>
                  <a:pt x="13675" y="10536"/>
                </a:lnTo>
                <a:lnTo>
                  <a:pt x="13845" y="10682"/>
                </a:lnTo>
                <a:lnTo>
                  <a:pt x="13991" y="10853"/>
                </a:lnTo>
                <a:lnTo>
                  <a:pt x="14113" y="11023"/>
                </a:lnTo>
                <a:lnTo>
                  <a:pt x="14235" y="11218"/>
                </a:lnTo>
                <a:lnTo>
                  <a:pt x="14040" y="11339"/>
                </a:lnTo>
                <a:lnTo>
                  <a:pt x="13918" y="11218"/>
                </a:lnTo>
                <a:lnTo>
                  <a:pt x="13797" y="11120"/>
                </a:lnTo>
                <a:lnTo>
                  <a:pt x="13675" y="11023"/>
                </a:lnTo>
                <a:lnTo>
                  <a:pt x="13578" y="10974"/>
                </a:lnTo>
                <a:lnTo>
                  <a:pt x="13529" y="10950"/>
                </a:lnTo>
                <a:lnTo>
                  <a:pt x="13480" y="10950"/>
                </a:lnTo>
                <a:lnTo>
                  <a:pt x="13407" y="10999"/>
                </a:lnTo>
                <a:lnTo>
                  <a:pt x="13407" y="11047"/>
                </a:lnTo>
                <a:lnTo>
                  <a:pt x="13383" y="11072"/>
                </a:lnTo>
                <a:lnTo>
                  <a:pt x="13407" y="11120"/>
                </a:lnTo>
                <a:lnTo>
                  <a:pt x="13432" y="11145"/>
                </a:lnTo>
                <a:lnTo>
                  <a:pt x="13553" y="11315"/>
                </a:lnTo>
                <a:lnTo>
                  <a:pt x="13675" y="11485"/>
                </a:lnTo>
                <a:lnTo>
                  <a:pt x="13724" y="11583"/>
                </a:lnTo>
                <a:lnTo>
                  <a:pt x="13553" y="11704"/>
                </a:lnTo>
                <a:lnTo>
                  <a:pt x="13432" y="11558"/>
                </a:lnTo>
                <a:lnTo>
                  <a:pt x="13261" y="11461"/>
                </a:lnTo>
                <a:lnTo>
                  <a:pt x="13213" y="11461"/>
                </a:lnTo>
                <a:lnTo>
                  <a:pt x="13188" y="11485"/>
                </a:lnTo>
                <a:lnTo>
                  <a:pt x="13188" y="11534"/>
                </a:lnTo>
                <a:lnTo>
                  <a:pt x="13213" y="11558"/>
                </a:lnTo>
                <a:lnTo>
                  <a:pt x="13261" y="11631"/>
                </a:lnTo>
                <a:lnTo>
                  <a:pt x="13310" y="11704"/>
                </a:lnTo>
                <a:lnTo>
                  <a:pt x="13359" y="11874"/>
                </a:lnTo>
                <a:lnTo>
                  <a:pt x="13359" y="11899"/>
                </a:lnTo>
                <a:lnTo>
                  <a:pt x="13237" y="12020"/>
                </a:lnTo>
                <a:lnTo>
                  <a:pt x="13188" y="12118"/>
                </a:lnTo>
                <a:lnTo>
                  <a:pt x="13164" y="12215"/>
                </a:lnTo>
                <a:lnTo>
                  <a:pt x="13188" y="12288"/>
                </a:lnTo>
                <a:lnTo>
                  <a:pt x="13213" y="12385"/>
                </a:lnTo>
                <a:lnTo>
                  <a:pt x="13213" y="12775"/>
                </a:lnTo>
                <a:lnTo>
                  <a:pt x="13237" y="13164"/>
                </a:lnTo>
                <a:lnTo>
                  <a:pt x="13237" y="13553"/>
                </a:lnTo>
                <a:lnTo>
                  <a:pt x="13213" y="13748"/>
                </a:lnTo>
                <a:lnTo>
                  <a:pt x="13188" y="13943"/>
                </a:lnTo>
                <a:lnTo>
                  <a:pt x="13140" y="14064"/>
                </a:lnTo>
                <a:lnTo>
                  <a:pt x="13067" y="14162"/>
                </a:lnTo>
                <a:lnTo>
                  <a:pt x="12994" y="14210"/>
                </a:lnTo>
                <a:lnTo>
                  <a:pt x="12921" y="14235"/>
                </a:lnTo>
                <a:lnTo>
                  <a:pt x="12823" y="14210"/>
                </a:lnTo>
                <a:lnTo>
                  <a:pt x="12726" y="14186"/>
                </a:lnTo>
                <a:lnTo>
                  <a:pt x="12507" y="14040"/>
                </a:lnTo>
                <a:lnTo>
                  <a:pt x="12288" y="13821"/>
                </a:lnTo>
                <a:lnTo>
                  <a:pt x="12069" y="13578"/>
                </a:lnTo>
                <a:lnTo>
                  <a:pt x="11728" y="13164"/>
                </a:lnTo>
                <a:lnTo>
                  <a:pt x="11850" y="13042"/>
                </a:lnTo>
                <a:lnTo>
                  <a:pt x="11923" y="12969"/>
                </a:lnTo>
                <a:lnTo>
                  <a:pt x="11947" y="12896"/>
                </a:lnTo>
                <a:lnTo>
                  <a:pt x="11947" y="12823"/>
                </a:lnTo>
                <a:lnTo>
                  <a:pt x="11923" y="12750"/>
                </a:lnTo>
                <a:lnTo>
                  <a:pt x="11874" y="12677"/>
                </a:lnTo>
                <a:lnTo>
                  <a:pt x="11826" y="12629"/>
                </a:lnTo>
                <a:lnTo>
                  <a:pt x="11777" y="12604"/>
                </a:lnTo>
                <a:lnTo>
                  <a:pt x="11680" y="12580"/>
                </a:lnTo>
                <a:lnTo>
                  <a:pt x="11655" y="12385"/>
                </a:lnTo>
                <a:lnTo>
                  <a:pt x="11631" y="12361"/>
                </a:lnTo>
                <a:lnTo>
                  <a:pt x="11582" y="12361"/>
                </a:lnTo>
                <a:lnTo>
                  <a:pt x="11582" y="12385"/>
                </a:lnTo>
                <a:lnTo>
                  <a:pt x="11558" y="12580"/>
                </a:lnTo>
                <a:lnTo>
                  <a:pt x="11509" y="12580"/>
                </a:lnTo>
                <a:lnTo>
                  <a:pt x="11485" y="12604"/>
                </a:lnTo>
                <a:lnTo>
                  <a:pt x="11461" y="12604"/>
                </a:lnTo>
                <a:lnTo>
                  <a:pt x="11242" y="12702"/>
                </a:lnTo>
                <a:lnTo>
                  <a:pt x="11169" y="12361"/>
                </a:lnTo>
                <a:lnTo>
                  <a:pt x="11144" y="12191"/>
                </a:lnTo>
                <a:lnTo>
                  <a:pt x="11169" y="12020"/>
                </a:lnTo>
                <a:lnTo>
                  <a:pt x="11144" y="11972"/>
                </a:lnTo>
                <a:lnTo>
                  <a:pt x="11120" y="11947"/>
                </a:lnTo>
                <a:lnTo>
                  <a:pt x="11071" y="11947"/>
                </a:lnTo>
                <a:lnTo>
                  <a:pt x="11047" y="11972"/>
                </a:lnTo>
                <a:lnTo>
                  <a:pt x="11023" y="12118"/>
                </a:lnTo>
                <a:lnTo>
                  <a:pt x="10998" y="12312"/>
                </a:lnTo>
                <a:lnTo>
                  <a:pt x="10998" y="12556"/>
                </a:lnTo>
                <a:lnTo>
                  <a:pt x="10998" y="12799"/>
                </a:lnTo>
                <a:lnTo>
                  <a:pt x="10633" y="12896"/>
                </a:lnTo>
                <a:lnTo>
                  <a:pt x="10609" y="12604"/>
                </a:lnTo>
                <a:lnTo>
                  <a:pt x="10560" y="12361"/>
                </a:lnTo>
                <a:lnTo>
                  <a:pt x="10512" y="12118"/>
                </a:lnTo>
                <a:lnTo>
                  <a:pt x="10390" y="11607"/>
                </a:lnTo>
                <a:lnTo>
                  <a:pt x="10366" y="11583"/>
                </a:lnTo>
                <a:lnTo>
                  <a:pt x="10342" y="11558"/>
                </a:lnTo>
                <a:lnTo>
                  <a:pt x="10293" y="11583"/>
                </a:lnTo>
                <a:lnTo>
                  <a:pt x="10269" y="11607"/>
                </a:lnTo>
                <a:lnTo>
                  <a:pt x="10244" y="11826"/>
                </a:lnTo>
                <a:lnTo>
                  <a:pt x="10244" y="12045"/>
                </a:lnTo>
                <a:lnTo>
                  <a:pt x="10269" y="12507"/>
                </a:lnTo>
                <a:lnTo>
                  <a:pt x="10269" y="12726"/>
                </a:lnTo>
                <a:lnTo>
                  <a:pt x="10269" y="12945"/>
                </a:lnTo>
                <a:lnTo>
                  <a:pt x="9636" y="12994"/>
                </a:lnTo>
                <a:lnTo>
                  <a:pt x="9612" y="12726"/>
                </a:lnTo>
                <a:lnTo>
                  <a:pt x="9612" y="12507"/>
                </a:lnTo>
                <a:lnTo>
                  <a:pt x="9612" y="12337"/>
                </a:lnTo>
                <a:lnTo>
                  <a:pt x="9612" y="12142"/>
                </a:lnTo>
                <a:lnTo>
                  <a:pt x="9563" y="11972"/>
                </a:lnTo>
                <a:lnTo>
                  <a:pt x="9514" y="11899"/>
                </a:lnTo>
                <a:lnTo>
                  <a:pt x="9466" y="11826"/>
                </a:lnTo>
                <a:lnTo>
                  <a:pt x="9417" y="11826"/>
                </a:lnTo>
                <a:lnTo>
                  <a:pt x="9393" y="11850"/>
                </a:lnTo>
                <a:lnTo>
                  <a:pt x="9344" y="12020"/>
                </a:lnTo>
                <a:lnTo>
                  <a:pt x="9320" y="12215"/>
                </a:lnTo>
                <a:lnTo>
                  <a:pt x="9295" y="12604"/>
                </a:lnTo>
                <a:lnTo>
                  <a:pt x="9271" y="12799"/>
                </a:lnTo>
                <a:lnTo>
                  <a:pt x="9247" y="12994"/>
                </a:lnTo>
                <a:lnTo>
                  <a:pt x="9052" y="12994"/>
                </a:lnTo>
                <a:lnTo>
                  <a:pt x="9003" y="12604"/>
                </a:lnTo>
                <a:lnTo>
                  <a:pt x="8930" y="12191"/>
                </a:lnTo>
                <a:lnTo>
                  <a:pt x="8857" y="11753"/>
                </a:lnTo>
                <a:lnTo>
                  <a:pt x="8833" y="11704"/>
                </a:lnTo>
                <a:lnTo>
                  <a:pt x="8784" y="11680"/>
                </a:lnTo>
                <a:lnTo>
                  <a:pt x="8711" y="11704"/>
                </a:lnTo>
                <a:lnTo>
                  <a:pt x="8711" y="11777"/>
                </a:lnTo>
                <a:lnTo>
                  <a:pt x="8711" y="12191"/>
                </a:lnTo>
                <a:lnTo>
                  <a:pt x="8687" y="12604"/>
                </a:lnTo>
                <a:lnTo>
                  <a:pt x="8687" y="12994"/>
                </a:lnTo>
                <a:lnTo>
                  <a:pt x="8176" y="12994"/>
                </a:lnTo>
                <a:lnTo>
                  <a:pt x="8200" y="12653"/>
                </a:lnTo>
                <a:lnTo>
                  <a:pt x="8273" y="12215"/>
                </a:lnTo>
                <a:lnTo>
                  <a:pt x="8346" y="11777"/>
                </a:lnTo>
                <a:lnTo>
                  <a:pt x="8346" y="11704"/>
                </a:lnTo>
                <a:lnTo>
                  <a:pt x="8298" y="11655"/>
                </a:lnTo>
                <a:lnTo>
                  <a:pt x="8249" y="11655"/>
                </a:lnTo>
                <a:lnTo>
                  <a:pt x="8200" y="11704"/>
                </a:lnTo>
                <a:lnTo>
                  <a:pt x="8079" y="11899"/>
                </a:lnTo>
                <a:lnTo>
                  <a:pt x="8006" y="12118"/>
                </a:lnTo>
                <a:lnTo>
                  <a:pt x="7933" y="12337"/>
                </a:lnTo>
                <a:lnTo>
                  <a:pt x="7884" y="12556"/>
                </a:lnTo>
                <a:lnTo>
                  <a:pt x="7835" y="12750"/>
                </a:lnTo>
                <a:lnTo>
                  <a:pt x="7811" y="12969"/>
                </a:lnTo>
                <a:lnTo>
                  <a:pt x="7300" y="12945"/>
                </a:lnTo>
                <a:lnTo>
                  <a:pt x="7349" y="12653"/>
                </a:lnTo>
                <a:lnTo>
                  <a:pt x="7397" y="12385"/>
                </a:lnTo>
                <a:lnTo>
                  <a:pt x="7495" y="12045"/>
                </a:lnTo>
                <a:lnTo>
                  <a:pt x="7592" y="11680"/>
                </a:lnTo>
                <a:lnTo>
                  <a:pt x="7568" y="11655"/>
                </a:lnTo>
                <a:lnTo>
                  <a:pt x="7543" y="11631"/>
                </a:lnTo>
                <a:lnTo>
                  <a:pt x="7470" y="11680"/>
                </a:lnTo>
                <a:lnTo>
                  <a:pt x="7397" y="11728"/>
                </a:lnTo>
                <a:lnTo>
                  <a:pt x="7276" y="11850"/>
                </a:lnTo>
                <a:lnTo>
                  <a:pt x="7178" y="11996"/>
                </a:lnTo>
                <a:lnTo>
                  <a:pt x="7130" y="12166"/>
                </a:lnTo>
                <a:lnTo>
                  <a:pt x="7008" y="12507"/>
                </a:lnTo>
                <a:lnTo>
                  <a:pt x="6959" y="12702"/>
                </a:lnTo>
                <a:lnTo>
                  <a:pt x="6935" y="12872"/>
                </a:lnTo>
                <a:lnTo>
                  <a:pt x="6473" y="12702"/>
                </a:lnTo>
                <a:lnTo>
                  <a:pt x="6521" y="12556"/>
                </a:lnTo>
                <a:lnTo>
                  <a:pt x="6546" y="12483"/>
                </a:lnTo>
                <a:lnTo>
                  <a:pt x="6546" y="12410"/>
                </a:lnTo>
                <a:lnTo>
                  <a:pt x="6546" y="12337"/>
                </a:lnTo>
                <a:lnTo>
                  <a:pt x="6497" y="12288"/>
                </a:lnTo>
                <a:lnTo>
                  <a:pt x="6473" y="12288"/>
                </a:lnTo>
                <a:lnTo>
                  <a:pt x="6375" y="12385"/>
                </a:lnTo>
                <a:lnTo>
                  <a:pt x="6302" y="12483"/>
                </a:lnTo>
                <a:lnTo>
                  <a:pt x="6181" y="12629"/>
                </a:lnTo>
                <a:lnTo>
                  <a:pt x="5889" y="12629"/>
                </a:lnTo>
                <a:lnTo>
                  <a:pt x="5816" y="12653"/>
                </a:lnTo>
                <a:lnTo>
                  <a:pt x="5743" y="12750"/>
                </a:lnTo>
                <a:lnTo>
                  <a:pt x="5743" y="12799"/>
                </a:lnTo>
                <a:lnTo>
                  <a:pt x="5743" y="12872"/>
                </a:lnTo>
                <a:lnTo>
                  <a:pt x="5743" y="12921"/>
                </a:lnTo>
                <a:lnTo>
                  <a:pt x="5791" y="12969"/>
                </a:lnTo>
                <a:lnTo>
                  <a:pt x="5986" y="13115"/>
                </a:lnTo>
                <a:lnTo>
                  <a:pt x="6181" y="13237"/>
                </a:lnTo>
                <a:lnTo>
                  <a:pt x="5986" y="13505"/>
                </a:lnTo>
                <a:lnTo>
                  <a:pt x="5767" y="13748"/>
                </a:lnTo>
                <a:lnTo>
                  <a:pt x="5305" y="14210"/>
                </a:lnTo>
                <a:lnTo>
                  <a:pt x="5134" y="14381"/>
                </a:lnTo>
                <a:lnTo>
                  <a:pt x="4988" y="14527"/>
                </a:lnTo>
                <a:lnTo>
                  <a:pt x="4891" y="14551"/>
                </a:lnTo>
                <a:lnTo>
                  <a:pt x="4818" y="14551"/>
                </a:lnTo>
                <a:lnTo>
                  <a:pt x="4721" y="14527"/>
                </a:lnTo>
                <a:lnTo>
                  <a:pt x="4648" y="14454"/>
                </a:lnTo>
                <a:lnTo>
                  <a:pt x="4648" y="13383"/>
                </a:lnTo>
                <a:lnTo>
                  <a:pt x="4623" y="12872"/>
                </a:lnTo>
                <a:lnTo>
                  <a:pt x="4599" y="12337"/>
                </a:lnTo>
                <a:lnTo>
                  <a:pt x="4575" y="12239"/>
                </a:lnTo>
                <a:lnTo>
                  <a:pt x="4526" y="12191"/>
                </a:lnTo>
                <a:lnTo>
                  <a:pt x="4502" y="12166"/>
                </a:lnTo>
                <a:lnTo>
                  <a:pt x="4404" y="12118"/>
                </a:lnTo>
                <a:lnTo>
                  <a:pt x="4307" y="12020"/>
                </a:lnTo>
                <a:lnTo>
                  <a:pt x="4185" y="11947"/>
                </a:lnTo>
                <a:lnTo>
                  <a:pt x="3918" y="11801"/>
                </a:lnTo>
                <a:lnTo>
                  <a:pt x="3650" y="11680"/>
                </a:lnTo>
                <a:lnTo>
                  <a:pt x="3407" y="11510"/>
                </a:lnTo>
                <a:lnTo>
                  <a:pt x="3163" y="11339"/>
                </a:lnTo>
                <a:lnTo>
                  <a:pt x="2920" y="11145"/>
                </a:lnTo>
                <a:lnTo>
                  <a:pt x="2677" y="10926"/>
                </a:lnTo>
                <a:lnTo>
                  <a:pt x="2482" y="10658"/>
                </a:lnTo>
                <a:lnTo>
                  <a:pt x="2288" y="10390"/>
                </a:lnTo>
                <a:lnTo>
                  <a:pt x="2117" y="10098"/>
                </a:lnTo>
                <a:lnTo>
                  <a:pt x="1947" y="9758"/>
                </a:lnTo>
                <a:lnTo>
                  <a:pt x="1850" y="9587"/>
                </a:lnTo>
                <a:lnTo>
                  <a:pt x="1752" y="9441"/>
                </a:lnTo>
                <a:lnTo>
                  <a:pt x="1704" y="9028"/>
                </a:lnTo>
                <a:lnTo>
                  <a:pt x="1655" y="8614"/>
                </a:lnTo>
                <a:lnTo>
                  <a:pt x="1655" y="8517"/>
                </a:lnTo>
                <a:lnTo>
                  <a:pt x="1631" y="8371"/>
                </a:lnTo>
                <a:lnTo>
                  <a:pt x="1582" y="8249"/>
                </a:lnTo>
                <a:lnTo>
                  <a:pt x="1533" y="8225"/>
                </a:lnTo>
                <a:lnTo>
                  <a:pt x="1485" y="8225"/>
                </a:lnTo>
                <a:lnTo>
                  <a:pt x="1412" y="8249"/>
                </a:lnTo>
                <a:lnTo>
                  <a:pt x="1363" y="8322"/>
                </a:lnTo>
                <a:lnTo>
                  <a:pt x="1339" y="8371"/>
                </a:lnTo>
                <a:lnTo>
                  <a:pt x="1314" y="8444"/>
                </a:lnTo>
                <a:lnTo>
                  <a:pt x="1290" y="8614"/>
                </a:lnTo>
                <a:lnTo>
                  <a:pt x="1266" y="8760"/>
                </a:lnTo>
                <a:lnTo>
                  <a:pt x="1266" y="8906"/>
                </a:lnTo>
                <a:lnTo>
                  <a:pt x="1266" y="9076"/>
                </a:lnTo>
                <a:lnTo>
                  <a:pt x="1120" y="9101"/>
                </a:lnTo>
                <a:lnTo>
                  <a:pt x="998" y="9149"/>
                </a:lnTo>
                <a:lnTo>
                  <a:pt x="828" y="9003"/>
                </a:lnTo>
                <a:lnTo>
                  <a:pt x="755" y="8906"/>
                </a:lnTo>
                <a:lnTo>
                  <a:pt x="682" y="8809"/>
                </a:lnTo>
                <a:lnTo>
                  <a:pt x="584" y="8565"/>
                </a:lnTo>
                <a:lnTo>
                  <a:pt x="511" y="8322"/>
                </a:lnTo>
                <a:lnTo>
                  <a:pt x="463" y="8079"/>
                </a:lnTo>
                <a:lnTo>
                  <a:pt x="438" y="7811"/>
                </a:lnTo>
                <a:lnTo>
                  <a:pt x="438" y="7592"/>
                </a:lnTo>
                <a:lnTo>
                  <a:pt x="438" y="7373"/>
                </a:lnTo>
                <a:lnTo>
                  <a:pt x="487" y="7154"/>
                </a:lnTo>
                <a:lnTo>
                  <a:pt x="536" y="6911"/>
                </a:lnTo>
                <a:lnTo>
                  <a:pt x="609" y="6740"/>
                </a:lnTo>
                <a:lnTo>
                  <a:pt x="706" y="6570"/>
                </a:lnTo>
                <a:lnTo>
                  <a:pt x="925" y="6302"/>
                </a:lnTo>
                <a:lnTo>
                  <a:pt x="998" y="6302"/>
                </a:lnTo>
                <a:lnTo>
                  <a:pt x="1290" y="6327"/>
                </a:lnTo>
                <a:lnTo>
                  <a:pt x="1436" y="6302"/>
                </a:lnTo>
                <a:lnTo>
                  <a:pt x="1533" y="6327"/>
                </a:lnTo>
                <a:lnTo>
                  <a:pt x="1631" y="6327"/>
                </a:lnTo>
                <a:lnTo>
                  <a:pt x="1728" y="6254"/>
                </a:lnTo>
                <a:lnTo>
                  <a:pt x="1752" y="6205"/>
                </a:lnTo>
                <a:lnTo>
                  <a:pt x="1777" y="6156"/>
                </a:lnTo>
                <a:lnTo>
                  <a:pt x="1874" y="5840"/>
                </a:lnTo>
                <a:lnTo>
                  <a:pt x="1971" y="5548"/>
                </a:lnTo>
                <a:lnTo>
                  <a:pt x="2093" y="5280"/>
                </a:lnTo>
                <a:lnTo>
                  <a:pt x="2239" y="5013"/>
                </a:lnTo>
                <a:lnTo>
                  <a:pt x="2409" y="4769"/>
                </a:lnTo>
                <a:lnTo>
                  <a:pt x="2604" y="4526"/>
                </a:lnTo>
                <a:lnTo>
                  <a:pt x="3017" y="4039"/>
                </a:lnTo>
                <a:lnTo>
                  <a:pt x="3407" y="3601"/>
                </a:lnTo>
                <a:lnTo>
                  <a:pt x="3820" y="3164"/>
                </a:lnTo>
                <a:lnTo>
                  <a:pt x="4137" y="2872"/>
                </a:lnTo>
                <a:lnTo>
                  <a:pt x="4283" y="2726"/>
                </a:lnTo>
                <a:lnTo>
                  <a:pt x="4429" y="2555"/>
                </a:lnTo>
                <a:lnTo>
                  <a:pt x="4502" y="2555"/>
                </a:lnTo>
                <a:lnTo>
                  <a:pt x="4550" y="2507"/>
                </a:lnTo>
                <a:lnTo>
                  <a:pt x="4599" y="2361"/>
                </a:lnTo>
                <a:lnTo>
                  <a:pt x="4599" y="2215"/>
                </a:lnTo>
                <a:lnTo>
                  <a:pt x="4599" y="2069"/>
                </a:lnTo>
                <a:lnTo>
                  <a:pt x="4623" y="1923"/>
                </a:lnTo>
                <a:lnTo>
                  <a:pt x="4672" y="1631"/>
                </a:lnTo>
                <a:lnTo>
                  <a:pt x="4745" y="1339"/>
                </a:lnTo>
                <a:lnTo>
                  <a:pt x="4891" y="901"/>
                </a:lnTo>
                <a:lnTo>
                  <a:pt x="5061" y="487"/>
                </a:lnTo>
                <a:close/>
                <a:moveTo>
                  <a:pt x="4915" y="0"/>
                </a:moveTo>
                <a:lnTo>
                  <a:pt x="4842" y="25"/>
                </a:lnTo>
                <a:lnTo>
                  <a:pt x="4794" y="49"/>
                </a:lnTo>
                <a:lnTo>
                  <a:pt x="4696" y="146"/>
                </a:lnTo>
                <a:lnTo>
                  <a:pt x="4599" y="268"/>
                </a:lnTo>
                <a:lnTo>
                  <a:pt x="4526" y="414"/>
                </a:lnTo>
                <a:lnTo>
                  <a:pt x="4453" y="584"/>
                </a:lnTo>
                <a:lnTo>
                  <a:pt x="4356" y="925"/>
                </a:lnTo>
                <a:lnTo>
                  <a:pt x="4283" y="1217"/>
                </a:lnTo>
                <a:lnTo>
                  <a:pt x="4210" y="1436"/>
                </a:lnTo>
                <a:lnTo>
                  <a:pt x="4137" y="1728"/>
                </a:lnTo>
                <a:lnTo>
                  <a:pt x="4112" y="2020"/>
                </a:lnTo>
                <a:lnTo>
                  <a:pt x="4112" y="2166"/>
                </a:lnTo>
                <a:lnTo>
                  <a:pt x="4137" y="2288"/>
                </a:lnTo>
                <a:lnTo>
                  <a:pt x="3893" y="2385"/>
                </a:lnTo>
                <a:lnTo>
                  <a:pt x="3674" y="2531"/>
                </a:lnTo>
                <a:lnTo>
                  <a:pt x="3455" y="2726"/>
                </a:lnTo>
                <a:lnTo>
                  <a:pt x="3236" y="2945"/>
                </a:lnTo>
                <a:lnTo>
                  <a:pt x="2871" y="3383"/>
                </a:lnTo>
                <a:lnTo>
                  <a:pt x="2531" y="3772"/>
                </a:lnTo>
                <a:lnTo>
                  <a:pt x="2142" y="4210"/>
                </a:lnTo>
                <a:lnTo>
                  <a:pt x="1923" y="4453"/>
                </a:lnTo>
                <a:lnTo>
                  <a:pt x="1752" y="4721"/>
                </a:lnTo>
                <a:lnTo>
                  <a:pt x="1582" y="4988"/>
                </a:lnTo>
                <a:lnTo>
                  <a:pt x="1436" y="5280"/>
                </a:lnTo>
                <a:lnTo>
                  <a:pt x="1339" y="5572"/>
                </a:lnTo>
                <a:lnTo>
                  <a:pt x="1290" y="5864"/>
                </a:lnTo>
                <a:lnTo>
                  <a:pt x="925" y="5864"/>
                </a:lnTo>
                <a:lnTo>
                  <a:pt x="755" y="5889"/>
                </a:lnTo>
                <a:lnTo>
                  <a:pt x="633" y="5937"/>
                </a:lnTo>
                <a:lnTo>
                  <a:pt x="536" y="5986"/>
                </a:lnTo>
                <a:lnTo>
                  <a:pt x="438" y="6083"/>
                </a:lnTo>
                <a:lnTo>
                  <a:pt x="341" y="6181"/>
                </a:lnTo>
                <a:lnTo>
                  <a:pt x="268" y="6302"/>
                </a:lnTo>
                <a:lnTo>
                  <a:pt x="219" y="6424"/>
                </a:lnTo>
                <a:lnTo>
                  <a:pt x="122" y="6716"/>
                </a:lnTo>
                <a:lnTo>
                  <a:pt x="49" y="7032"/>
                </a:lnTo>
                <a:lnTo>
                  <a:pt x="25" y="7324"/>
                </a:lnTo>
                <a:lnTo>
                  <a:pt x="0" y="7592"/>
                </a:lnTo>
                <a:lnTo>
                  <a:pt x="0" y="7811"/>
                </a:lnTo>
                <a:lnTo>
                  <a:pt x="25" y="8054"/>
                </a:lnTo>
                <a:lnTo>
                  <a:pt x="49" y="8322"/>
                </a:lnTo>
                <a:lnTo>
                  <a:pt x="122" y="8638"/>
                </a:lnTo>
                <a:lnTo>
                  <a:pt x="219" y="8930"/>
                </a:lnTo>
                <a:lnTo>
                  <a:pt x="365" y="9198"/>
                </a:lnTo>
                <a:lnTo>
                  <a:pt x="438" y="9320"/>
                </a:lnTo>
                <a:lnTo>
                  <a:pt x="536" y="9417"/>
                </a:lnTo>
                <a:lnTo>
                  <a:pt x="633" y="9514"/>
                </a:lnTo>
                <a:lnTo>
                  <a:pt x="730" y="9563"/>
                </a:lnTo>
                <a:lnTo>
                  <a:pt x="852" y="9612"/>
                </a:lnTo>
                <a:lnTo>
                  <a:pt x="1047" y="9612"/>
                </a:lnTo>
                <a:lnTo>
                  <a:pt x="1095" y="9587"/>
                </a:lnTo>
                <a:lnTo>
                  <a:pt x="1314" y="9587"/>
                </a:lnTo>
                <a:lnTo>
                  <a:pt x="1339" y="9612"/>
                </a:lnTo>
                <a:lnTo>
                  <a:pt x="1387" y="9758"/>
                </a:lnTo>
                <a:lnTo>
                  <a:pt x="1436" y="9928"/>
                </a:lnTo>
                <a:lnTo>
                  <a:pt x="1582" y="10220"/>
                </a:lnTo>
                <a:lnTo>
                  <a:pt x="1752" y="10512"/>
                </a:lnTo>
                <a:lnTo>
                  <a:pt x="1923" y="10804"/>
                </a:lnTo>
                <a:lnTo>
                  <a:pt x="2117" y="11072"/>
                </a:lnTo>
                <a:lnTo>
                  <a:pt x="2312" y="11315"/>
                </a:lnTo>
                <a:lnTo>
                  <a:pt x="2531" y="11510"/>
                </a:lnTo>
                <a:lnTo>
                  <a:pt x="2750" y="11704"/>
                </a:lnTo>
                <a:lnTo>
                  <a:pt x="3236" y="12045"/>
                </a:lnTo>
                <a:lnTo>
                  <a:pt x="3455" y="12191"/>
                </a:lnTo>
                <a:lnTo>
                  <a:pt x="3674" y="12288"/>
                </a:lnTo>
                <a:lnTo>
                  <a:pt x="3918" y="12385"/>
                </a:lnTo>
                <a:lnTo>
                  <a:pt x="4137" y="12507"/>
                </a:lnTo>
                <a:lnTo>
                  <a:pt x="4161" y="12531"/>
                </a:lnTo>
                <a:lnTo>
                  <a:pt x="4112" y="13067"/>
                </a:lnTo>
                <a:lnTo>
                  <a:pt x="4112" y="13626"/>
                </a:lnTo>
                <a:lnTo>
                  <a:pt x="4112" y="14746"/>
                </a:lnTo>
                <a:lnTo>
                  <a:pt x="4137" y="14819"/>
                </a:lnTo>
                <a:lnTo>
                  <a:pt x="4161" y="14867"/>
                </a:lnTo>
                <a:lnTo>
                  <a:pt x="4185" y="14916"/>
                </a:lnTo>
                <a:lnTo>
                  <a:pt x="4234" y="14965"/>
                </a:lnTo>
                <a:lnTo>
                  <a:pt x="4331" y="14989"/>
                </a:lnTo>
                <a:lnTo>
                  <a:pt x="4453" y="14989"/>
                </a:lnTo>
                <a:lnTo>
                  <a:pt x="4550" y="15062"/>
                </a:lnTo>
                <a:lnTo>
                  <a:pt x="4648" y="15111"/>
                </a:lnTo>
                <a:lnTo>
                  <a:pt x="4769" y="15135"/>
                </a:lnTo>
                <a:lnTo>
                  <a:pt x="4891" y="15111"/>
                </a:lnTo>
                <a:lnTo>
                  <a:pt x="4988" y="15086"/>
                </a:lnTo>
                <a:lnTo>
                  <a:pt x="5110" y="15038"/>
                </a:lnTo>
                <a:lnTo>
                  <a:pt x="5305" y="14940"/>
                </a:lnTo>
                <a:lnTo>
                  <a:pt x="5548" y="14721"/>
                </a:lnTo>
                <a:lnTo>
                  <a:pt x="5791" y="14502"/>
                </a:lnTo>
                <a:lnTo>
                  <a:pt x="6229" y="14040"/>
                </a:lnTo>
                <a:lnTo>
                  <a:pt x="6497" y="13748"/>
                </a:lnTo>
                <a:lnTo>
                  <a:pt x="6619" y="13602"/>
                </a:lnTo>
                <a:lnTo>
                  <a:pt x="6716" y="13432"/>
                </a:lnTo>
                <a:lnTo>
                  <a:pt x="6984" y="13505"/>
                </a:lnTo>
                <a:lnTo>
                  <a:pt x="7227" y="13529"/>
                </a:lnTo>
                <a:lnTo>
                  <a:pt x="7762" y="13578"/>
                </a:lnTo>
                <a:lnTo>
                  <a:pt x="8273" y="13578"/>
                </a:lnTo>
                <a:lnTo>
                  <a:pt x="8760" y="13602"/>
                </a:lnTo>
                <a:lnTo>
                  <a:pt x="9198" y="13578"/>
                </a:lnTo>
                <a:lnTo>
                  <a:pt x="9660" y="13578"/>
                </a:lnTo>
                <a:lnTo>
                  <a:pt x="10098" y="13529"/>
                </a:lnTo>
                <a:lnTo>
                  <a:pt x="10560" y="13480"/>
                </a:lnTo>
                <a:lnTo>
                  <a:pt x="10925" y="13407"/>
                </a:lnTo>
                <a:lnTo>
                  <a:pt x="11315" y="13334"/>
                </a:lnTo>
                <a:lnTo>
                  <a:pt x="11363" y="13480"/>
                </a:lnTo>
                <a:lnTo>
                  <a:pt x="11436" y="13626"/>
                </a:lnTo>
                <a:lnTo>
                  <a:pt x="11607" y="13943"/>
                </a:lnTo>
                <a:lnTo>
                  <a:pt x="11850" y="14210"/>
                </a:lnTo>
                <a:lnTo>
                  <a:pt x="11972" y="14356"/>
                </a:lnTo>
                <a:lnTo>
                  <a:pt x="12118" y="14478"/>
                </a:lnTo>
                <a:lnTo>
                  <a:pt x="12264" y="14575"/>
                </a:lnTo>
                <a:lnTo>
                  <a:pt x="12410" y="14673"/>
                </a:lnTo>
                <a:lnTo>
                  <a:pt x="12580" y="14721"/>
                </a:lnTo>
                <a:lnTo>
                  <a:pt x="12726" y="14770"/>
                </a:lnTo>
                <a:lnTo>
                  <a:pt x="12896" y="14794"/>
                </a:lnTo>
                <a:lnTo>
                  <a:pt x="13042" y="14770"/>
                </a:lnTo>
                <a:lnTo>
                  <a:pt x="13213" y="14721"/>
                </a:lnTo>
                <a:lnTo>
                  <a:pt x="13359" y="14624"/>
                </a:lnTo>
                <a:lnTo>
                  <a:pt x="13480" y="14527"/>
                </a:lnTo>
                <a:lnTo>
                  <a:pt x="13578" y="14405"/>
                </a:lnTo>
                <a:lnTo>
                  <a:pt x="13651" y="14283"/>
                </a:lnTo>
                <a:lnTo>
                  <a:pt x="13724" y="14162"/>
                </a:lnTo>
                <a:lnTo>
                  <a:pt x="13748" y="14016"/>
                </a:lnTo>
                <a:lnTo>
                  <a:pt x="13772" y="13845"/>
                </a:lnTo>
                <a:lnTo>
                  <a:pt x="13797" y="13529"/>
                </a:lnTo>
                <a:lnTo>
                  <a:pt x="13772" y="13213"/>
                </a:lnTo>
                <a:lnTo>
                  <a:pt x="13748" y="12872"/>
                </a:lnTo>
                <a:lnTo>
                  <a:pt x="13748" y="12580"/>
                </a:lnTo>
                <a:lnTo>
                  <a:pt x="13748" y="12288"/>
                </a:lnTo>
                <a:lnTo>
                  <a:pt x="13943" y="12118"/>
                </a:lnTo>
                <a:lnTo>
                  <a:pt x="14137" y="11947"/>
                </a:lnTo>
                <a:lnTo>
                  <a:pt x="14551" y="11655"/>
                </a:lnTo>
                <a:lnTo>
                  <a:pt x="14989" y="11388"/>
                </a:lnTo>
                <a:lnTo>
                  <a:pt x="15403" y="11072"/>
                </a:lnTo>
                <a:lnTo>
                  <a:pt x="15622" y="10877"/>
                </a:lnTo>
                <a:lnTo>
                  <a:pt x="15816" y="10634"/>
                </a:lnTo>
                <a:lnTo>
                  <a:pt x="15987" y="10390"/>
                </a:lnTo>
                <a:lnTo>
                  <a:pt x="16133" y="10123"/>
                </a:lnTo>
                <a:lnTo>
                  <a:pt x="16254" y="9855"/>
                </a:lnTo>
                <a:lnTo>
                  <a:pt x="16376" y="9563"/>
                </a:lnTo>
                <a:lnTo>
                  <a:pt x="16449" y="9271"/>
                </a:lnTo>
                <a:lnTo>
                  <a:pt x="16522" y="8979"/>
                </a:lnTo>
                <a:lnTo>
                  <a:pt x="16595" y="8614"/>
                </a:lnTo>
                <a:lnTo>
                  <a:pt x="16619" y="8249"/>
                </a:lnTo>
                <a:lnTo>
                  <a:pt x="16765" y="8273"/>
                </a:lnTo>
                <a:lnTo>
                  <a:pt x="16911" y="8298"/>
                </a:lnTo>
                <a:lnTo>
                  <a:pt x="17057" y="8273"/>
                </a:lnTo>
                <a:lnTo>
                  <a:pt x="17203" y="8249"/>
                </a:lnTo>
                <a:lnTo>
                  <a:pt x="17228" y="8273"/>
                </a:lnTo>
                <a:lnTo>
                  <a:pt x="17325" y="8346"/>
                </a:lnTo>
                <a:lnTo>
                  <a:pt x="17422" y="8444"/>
                </a:lnTo>
                <a:lnTo>
                  <a:pt x="17641" y="8565"/>
                </a:lnTo>
                <a:lnTo>
                  <a:pt x="17885" y="8663"/>
                </a:lnTo>
                <a:lnTo>
                  <a:pt x="18128" y="8687"/>
                </a:lnTo>
                <a:lnTo>
                  <a:pt x="18395" y="8663"/>
                </a:lnTo>
                <a:lnTo>
                  <a:pt x="18639" y="8614"/>
                </a:lnTo>
                <a:lnTo>
                  <a:pt x="18858" y="8492"/>
                </a:lnTo>
                <a:lnTo>
                  <a:pt x="18979" y="8419"/>
                </a:lnTo>
                <a:lnTo>
                  <a:pt x="19077" y="8346"/>
                </a:lnTo>
                <a:lnTo>
                  <a:pt x="19125" y="8249"/>
                </a:lnTo>
                <a:lnTo>
                  <a:pt x="19125" y="8176"/>
                </a:lnTo>
                <a:lnTo>
                  <a:pt x="19101" y="8079"/>
                </a:lnTo>
                <a:lnTo>
                  <a:pt x="19052" y="8006"/>
                </a:lnTo>
                <a:lnTo>
                  <a:pt x="18979" y="7957"/>
                </a:lnTo>
                <a:lnTo>
                  <a:pt x="18833" y="7957"/>
                </a:lnTo>
                <a:lnTo>
                  <a:pt x="18736" y="8006"/>
                </a:lnTo>
                <a:lnTo>
                  <a:pt x="18639" y="8103"/>
                </a:lnTo>
                <a:lnTo>
                  <a:pt x="18517" y="8176"/>
                </a:lnTo>
                <a:lnTo>
                  <a:pt x="18371" y="8200"/>
                </a:lnTo>
                <a:lnTo>
                  <a:pt x="18225" y="8225"/>
                </a:lnTo>
                <a:lnTo>
                  <a:pt x="18079" y="8200"/>
                </a:lnTo>
                <a:lnTo>
                  <a:pt x="17933" y="8176"/>
                </a:lnTo>
                <a:lnTo>
                  <a:pt x="17787" y="8127"/>
                </a:lnTo>
                <a:lnTo>
                  <a:pt x="17666" y="8054"/>
                </a:lnTo>
                <a:lnTo>
                  <a:pt x="17885" y="7933"/>
                </a:lnTo>
                <a:lnTo>
                  <a:pt x="18031" y="7835"/>
                </a:lnTo>
                <a:lnTo>
                  <a:pt x="18104" y="7738"/>
                </a:lnTo>
                <a:lnTo>
                  <a:pt x="18152" y="7641"/>
                </a:lnTo>
                <a:lnTo>
                  <a:pt x="18201" y="7543"/>
                </a:lnTo>
                <a:lnTo>
                  <a:pt x="18225" y="7446"/>
                </a:lnTo>
                <a:lnTo>
                  <a:pt x="18250" y="7349"/>
                </a:lnTo>
                <a:lnTo>
                  <a:pt x="18225" y="7251"/>
                </a:lnTo>
                <a:lnTo>
                  <a:pt x="18201" y="7154"/>
                </a:lnTo>
                <a:lnTo>
                  <a:pt x="18177" y="7057"/>
                </a:lnTo>
                <a:lnTo>
                  <a:pt x="18128" y="6984"/>
                </a:lnTo>
                <a:lnTo>
                  <a:pt x="18055" y="6911"/>
                </a:lnTo>
                <a:lnTo>
                  <a:pt x="18006" y="6862"/>
                </a:lnTo>
                <a:lnTo>
                  <a:pt x="17909" y="6813"/>
                </a:lnTo>
                <a:lnTo>
                  <a:pt x="17812" y="6789"/>
                </a:lnTo>
                <a:lnTo>
                  <a:pt x="17714" y="6789"/>
                </a:lnTo>
                <a:lnTo>
                  <a:pt x="17593" y="6813"/>
                </a:lnTo>
                <a:lnTo>
                  <a:pt x="17495" y="6838"/>
                </a:lnTo>
                <a:lnTo>
                  <a:pt x="17349" y="6911"/>
                </a:lnTo>
                <a:lnTo>
                  <a:pt x="17228" y="7008"/>
                </a:lnTo>
                <a:lnTo>
                  <a:pt x="17130" y="7105"/>
                </a:lnTo>
                <a:lnTo>
                  <a:pt x="17082" y="7227"/>
                </a:lnTo>
                <a:lnTo>
                  <a:pt x="17033" y="7373"/>
                </a:lnTo>
                <a:lnTo>
                  <a:pt x="17009" y="7519"/>
                </a:lnTo>
                <a:lnTo>
                  <a:pt x="17009" y="7665"/>
                </a:lnTo>
                <a:lnTo>
                  <a:pt x="17033" y="7811"/>
                </a:lnTo>
                <a:lnTo>
                  <a:pt x="16644" y="7835"/>
                </a:lnTo>
                <a:lnTo>
                  <a:pt x="16644" y="7397"/>
                </a:lnTo>
                <a:lnTo>
                  <a:pt x="16619" y="6935"/>
                </a:lnTo>
                <a:lnTo>
                  <a:pt x="16546" y="6497"/>
                </a:lnTo>
                <a:lnTo>
                  <a:pt x="16449" y="6059"/>
                </a:lnTo>
                <a:lnTo>
                  <a:pt x="16327" y="5621"/>
                </a:lnTo>
                <a:lnTo>
                  <a:pt x="16157" y="5207"/>
                </a:lnTo>
                <a:lnTo>
                  <a:pt x="15987" y="4794"/>
                </a:lnTo>
                <a:lnTo>
                  <a:pt x="15768" y="4404"/>
                </a:lnTo>
                <a:lnTo>
                  <a:pt x="15597" y="4161"/>
                </a:lnTo>
                <a:lnTo>
                  <a:pt x="15427" y="3918"/>
                </a:lnTo>
                <a:lnTo>
                  <a:pt x="15232" y="3699"/>
                </a:lnTo>
                <a:lnTo>
                  <a:pt x="15038" y="3480"/>
                </a:lnTo>
                <a:lnTo>
                  <a:pt x="14843" y="3285"/>
                </a:lnTo>
                <a:lnTo>
                  <a:pt x="14624" y="3091"/>
                </a:lnTo>
                <a:lnTo>
                  <a:pt x="14162" y="2750"/>
                </a:lnTo>
                <a:lnTo>
                  <a:pt x="13675" y="2434"/>
                </a:lnTo>
                <a:lnTo>
                  <a:pt x="13164" y="2166"/>
                </a:lnTo>
                <a:lnTo>
                  <a:pt x="12629" y="1923"/>
                </a:lnTo>
                <a:lnTo>
                  <a:pt x="12093" y="1704"/>
                </a:lnTo>
                <a:lnTo>
                  <a:pt x="11461" y="1460"/>
                </a:lnTo>
                <a:lnTo>
                  <a:pt x="10804" y="1266"/>
                </a:lnTo>
                <a:lnTo>
                  <a:pt x="10147" y="1120"/>
                </a:lnTo>
                <a:lnTo>
                  <a:pt x="9466" y="1022"/>
                </a:lnTo>
                <a:lnTo>
                  <a:pt x="8882" y="974"/>
                </a:lnTo>
                <a:lnTo>
                  <a:pt x="8249" y="974"/>
                </a:lnTo>
                <a:lnTo>
                  <a:pt x="7933" y="998"/>
                </a:lnTo>
                <a:lnTo>
                  <a:pt x="7641" y="1047"/>
                </a:lnTo>
                <a:lnTo>
                  <a:pt x="7349" y="1120"/>
                </a:lnTo>
                <a:lnTo>
                  <a:pt x="7057" y="1217"/>
                </a:lnTo>
                <a:lnTo>
                  <a:pt x="6570" y="755"/>
                </a:lnTo>
                <a:lnTo>
                  <a:pt x="6327" y="536"/>
                </a:lnTo>
                <a:lnTo>
                  <a:pt x="6059" y="317"/>
                </a:lnTo>
                <a:lnTo>
                  <a:pt x="5816" y="195"/>
                </a:lnTo>
                <a:lnTo>
                  <a:pt x="5548" y="98"/>
                </a:lnTo>
                <a:lnTo>
                  <a:pt x="5280" y="25"/>
                </a:lnTo>
                <a:lnTo>
                  <a:pt x="5013" y="25"/>
                </a:lnTo>
                <a:lnTo>
                  <a:pt x="49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1"/>
          <p:cNvSpPr/>
          <p:nvPr/>
        </p:nvSpPr>
        <p:spPr>
          <a:xfrm>
            <a:off x="4623308" y="3137313"/>
            <a:ext cx="315668" cy="214295"/>
          </a:xfrm>
          <a:custGeom>
            <a:avLst/>
            <a:gdLst/>
            <a:ahLst/>
            <a:cxnLst/>
            <a:rect l="l" t="t" r="r" b="b"/>
            <a:pathLst>
              <a:path w="18640" h="12654" extrusionOk="0">
                <a:moveTo>
                  <a:pt x="11486" y="512"/>
                </a:moveTo>
                <a:lnTo>
                  <a:pt x="14089" y="536"/>
                </a:lnTo>
                <a:lnTo>
                  <a:pt x="16206" y="585"/>
                </a:lnTo>
                <a:lnTo>
                  <a:pt x="17106" y="585"/>
                </a:lnTo>
                <a:lnTo>
                  <a:pt x="17374" y="633"/>
                </a:lnTo>
                <a:lnTo>
                  <a:pt x="17617" y="706"/>
                </a:lnTo>
                <a:lnTo>
                  <a:pt x="17715" y="755"/>
                </a:lnTo>
                <a:lnTo>
                  <a:pt x="17812" y="828"/>
                </a:lnTo>
                <a:lnTo>
                  <a:pt x="17885" y="925"/>
                </a:lnTo>
                <a:lnTo>
                  <a:pt x="17958" y="1047"/>
                </a:lnTo>
                <a:lnTo>
                  <a:pt x="17982" y="1169"/>
                </a:lnTo>
                <a:lnTo>
                  <a:pt x="18007" y="1315"/>
                </a:lnTo>
                <a:lnTo>
                  <a:pt x="17982" y="1607"/>
                </a:lnTo>
                <a:lnTo>
                  <a:pt x="17958" y="1753"/>
                </a:lnTo>
                <a:lnTo>
                  <a:pt x="17958" y="1923"/>
                </a:lnTo>
                <a:lnTo>
                  <a:pt x="17958" y="2264"/>
                </a:lnTo>
                <a:lnTo>
                  <a:pt x="18007" y="2604"/>
                </a:lnTo>
                <a:lnTo>
                  <a:pt x="18031" y="2945"/>
                </a:lnTo>
                <a:lnTo>
                  <a:pt x="18031" y="3115"/>
                </a:lnTo>
                <a:lnTo>
                  <a:pt x="17520" y="3164"/>
                </a:lnTo>
                <a:lnTo>
                  <a:pt x="17009" y="3188"/>
                </a:lnTo>
                <a:lnTo>
                  <a:pt x="15963" y="3212"/>
                </a:lnTo>
                <a:lnTo>
                  <a:pt x="14917" y="3188"/>
                </a:lnTo>
                <a:lnTo>
                  <a:pt x="13870" y="3164"/>
                </a:lnTo>
                <a:lnTo>
                  <a:pt x="12751" y="3139"/>
                </a:lnTo>
                <a:lnTo>
                  <a:pt x="11607" y="3115"/>
                </a:lnTo>
                <a:lnTo>
                  <a:pt x="11023" y="3139"/>
                </a:lnTo>
                <a:lnTo>
                  <a:pt x="10439" y="3188"/>
                </a:lnTo>
                <a:lnTo>
                  <a:pt x="9855" y="3237"/>
                </a:lnTo>
                <a:lnTo>
                  <a:pt x="9271" y="3261"/>
                </a:lnTo>
                <a:lnTo>
                  <a:pt x="8712" y="3261"/>
                </a:lnTo>
                <a:lnTo>
                  <a:pt x="8152" y="3237"/>
                </a:lnTo>
                <a:lnTo>
                  <a:pt x="7057" y="3164"/>
                </a:lnTo>
                <a:lnTo>
                  <a:pt x="5938" y="3091"/>
                </a:lnTo>
                <a:lnTo>
                  <a:pt x="5403" y="3091"/>
                </a:lnTo>
                <a:lnTo>
                  <a:pt x="4843" y="3066"/>
                </a:lnTo>
                <a:lnTo>
                  <a:pt x="3651" y="3091"/>
                </a:lnTo>
                <a:lnTo>
                  <a:pt x="2483" y="3139"/>
                </a:lnTo>
                <a:lnTo>
                  <a:pt x="1412" y="3164"/>
                </a:lnTo>
                <a:lnTo>
                  <a:pt x="950" y="3164"/>
                </a:lnTo>
                <a:lnTo>
                  <a:pt x="731" y="3188"/>
                </a:lnTo>
                <a:lnTo>
                  <a:pt x="487" y="3212"/>
                </a:lnTo>
                <a:lnTo>
                  <a:pt x="487" y="3212"/>
                </a:lnTo>
                <a:lnTo>
                  <a:pt x="512" y="2799"/>
                </a:lnTo>
                <a:lnTo>
                  <a:pt x="560" y="2410"/>
                </a:lnTo>
                <a:lnTo>
                  <a:pt x="633" y="1996"/>
                </a:lnTo>
                <a:lnTo>
                  <a:pt x="731" y="1607"/>
                </a:lnTo>
                <a:lnTo>
                  <a:pt x="828" y="1363"/>
                </a:lnTo>
                <a:lnTo>
                  <a:pt x="925" y="1169"/>
                </a:lnTo>
                <a:lnTo>
                  <a:pt x="1071" y="998"/>
                </a:lnTo>
                <a:lnTo>
                  <a:pt x="1217" y="852"/>
                </a:lnTo>
                <a:lnTo>
                  <a:pt x="1388" y="731"/>
                </a:lnTo>
                <a:lnTo>
                  <a:pt x="1582" y="658"/>
                </a:lnTo>
                <a:lnTo>
                  <a:pt x="1777" y="585"/>
                </a:lnTo>
                <a:lnTo>
                  <a:pt x="1996" y="512"/>
                </a:lnTo>
                <a:lnTo>
                  <a:pt x="2118" y="560"/>
                </a:lnTo>
                <a:lnTo>
                  <a:pt x="2239" y="560"/>
                </a:lnTo>
                <a:lnTo>
                  <a:pt x="2483" y="585"/>
                </a:lnTo>
                <a:lnTo>
                  <a:pt x="2969" y="536"/>
                </a:lnTo>
                <a:lnTo>
                  <a:pt x="4016" y="512"/>
                </a:lnTo>
                <a:lnTo>
                  <a:pt x="5062" y="512"/>
                </a:lnTo>
                <a:lnTo>
                  <a:pt x="6084" y="536"/>
                </a:lnTo>
                <a:lnTo>
                  <a:pt x="7106" y="560"/>
                </a:lnTo>
                <a:lnTo>
                  <a:pt x="8128" y="585"/>
                </a:lnTo>
                <a:lnTo>
                  <a:pt x="8639" y="585"/>
                </a:lnTo>
                <a:lnTo>
                  <a:pt x="9150" y="560"/>
                </a:lnTo>
                <a:lnTo>
                  <a:pt x="10220" y="512"/>
                </a:lnTo>
                <a:close/>
                <a:moveTo>
                  <a:pt x="487" y="3650"/>
                </a:moveTo>
                <a:lnTo>
                  <a:pt x="560" y="3675"/>
                </a:lnTo>
                <a:lnTo>
                  <a:pt x="512" y="3748"/>
                </a:lnTo>
                <a:lnTo>
                  <a:pt x="487" y="3772"/>
                </a:lnTo>
                <a:lnTo>
                  <a:pt x="487" y="3650"/>
                </a:lnTo>
                <a:close/>
                <a:moveTo>
                  <a:pt x="10147" y="3748"/>
                </a:moveTo>
                <a:lnTo>
                  <a:pt x="9782" y="4137"/>
                </a:lnTo>
                <a:lnTo>
                  <a:pt x="9612" y="4356"/>
                </a:lnTo>
                <a:lnTo>
                  <a:pt x="9466" y="4575"/>
                </a:lnTo>
                <a:lnTo>
                  <a:pt x="9344" y="4745"/>
                </a:lnTo>
                <a:lnTo>
                  <a:pt x="9344" y="4745"/>
                </a:lnTo>
                <a:lnTo>
                  <a:pt x="9515" y="4356"/>
                </a:lnTo>
                <a:lnTo>
                  <a:pt x="9685" y="3967"/>
                </a:lnTo>
                <a:lnTo>
                  <a:pt x="9782" y="3796"/>
                </a:lnTo>
                <a:lnTo>
                  <a:pt x="9807" y="3772"/>
                </a:lnTo>
                <a:lnTo>
                  <a:pt x="10147" y="3748"/>
                </a:lnTo>
                <a:close/>
                <a:moveTo>
                  <a:pt x="1509" y="3699"/>
                </a:moveTo>
                <a:lnTo>
                  <a:pt x="1339" y="3845"/>
                </a:lnTo>
                <a:lnTo>
                  <a:pt x="1217" y="3991"/>
                </a:lnTo>
                <a:lnTo>
                  <a:pt x="950" y="4332"/>
                </a:lnTo>
                <a:lnTo>
                  <a:pt x="731" y="4648"/>
                </a:lnTo>
                <a:lnTo>
                  <a:pt x="512" y="4989"/>
                </a:lnTo>
                <a:lnTo>
                  <a:pt x="512" y="4697"/>
                </a:lnTo>
                <a:lnTo>
                  <a:pt x="633" y="4380"/>
                </a:lnTo>
                <a:lnTo>
                  <a:pt x="779" y="4040"/>
                </a:lnTo>
                <a:lnTo>
                  <a:pt x="877" y="3869"/>
                </a:lnTo>
                <a:lnTo>
                  <a:pt x="998" y="3723"/>
                </a:lnTo>
                <a:lnTo>
                  <a:pt x="1509" y="3699"/>
                </a:lnTo>
                <a:close/>
                <a:moveTo>
                  <a:pt x="15452" y="3723"/>
                </a:moveTo>
                <a:lnTo>
                  <a:pt x="15111" y="4186"/>
                </a:lnTo>
                <a:lnTo>
                  <a:pt x="14746" y="4648"/>
                </a:lnTo>
                <a:lnTo>
                  <a:pt x="14454" y="5013"/>
                </a:lnTo>
                <a:lnTo>
                  <a:pt x="14333" y="5208"/>
                </a:lnTo>
                <a:lnTo>
                  <a:pt x="14235" y="5402"/>
                </a:lnTo>
                <a:lnTo>
                  <a:pt x="13846" y="5402"/>
                </a:lnTo>
                <a:lnTo>
                  <a:pt x="13919" y="5305"/>
                </a:lnTo>
                <a:lnTo>
                  <a:pt x="13992" y="5159"/>
                </a:lnTo>
                <a:lnTo>
                  <a:pt x="14089" y="4964"/>
                </a:lnTo>
                <a:lnTo>
                  <a:pt x="14479" y="4356"/>
                </a:lnTo>
                <a:lnTo>
                  <a:pt x="14673" y="4040"/>
                </a:lnTo>
                <a:lnTo>
                  <a:pt x="14722" y="3869"/>
                </a:lnTo>
                <a:lnTo>
                  <a:pt x="14771" y="3723"/>
                </a:lnTo>
                <a:close/>
                <a:moveTo>
                  <a:pt x="14503" y="3699"/>
                </a:moveTo>
                <a:lnTo>
                  <a:pt x="14187" y="4161"/>
                </a:lnTo>
                <a:lnTo>
                  <a:pt x="13919" y="4599"/>
                </a:lnTo>
                <a:lnTo>
                  <a:pt x="13651" y="4989"/>
                </a:lnTo>
                <a:lnTo>
                  <a:pt x="13530" y="5183"/>
                </a:lnTo>
                <a:lnTo>
                  <a:pt x="13505" y="5281"/>
                </a:lnTo>
                <a:lnTo>
                  <a:pt x="13481" y="5402"/>
                </a:lnTo>
                <a:lnTo>
                  <a:pt x="13481" y="5427"/>
                </a:lnTo>
                <a:lnTo>
                  <a:pt x="13019" y="5427"/>
                </a:lnTo>
                <a:lnTo>
                  <a:pt x="13116" y="5183"/>
                </a:lnTo>
                <a:lnTo>
                  <a:pt x="13238" y="4940"/>
                </a:lnTo>
                <a:lnTo>
                  <a:pt x="13432" y="4648"/>
                </a:lnTo>
                <a:lnTo>
                  <a:pt x="13627" y="4332"/>
                </a:lnTo>
                <a:lnTo>
                  <a:pt x="13822" y="4015"/>
                </a:lnTo>
                <a:lnTo>
                  <a:pt x="13968" y="3699"/>
                </a:lnTo>
                <a:close/>
                <a:moveTo>
                  <a:pt x="16255" y="3723"/>
                </a:moveTo>
                <a:lnTo>
                  <a:pt x="15914" y="4210"/>
                </a:lnTo>
                <a:lnTo>
                  <a:pt x="15573" y="4672"/>
                </a:lnTo>
                <a:lnTo>
                  <a:pt x="15282" y="5037"/>
                </a:lnTo>
                <a:lnTo>
                  <a:pt x="15160" y="5208"/>
                </a:lnTo>
                <a:lnTo>
                  <a:pt x="15111" y="5329"/>
                </a:lnTo>
                <a:lnTo>
                  <a:pt x="15087" y="5427"/>
                </a:lnTo>
                <a:lnTo>
                  <a:pt x="14722" y="5427"/>
                </a:lnTo>
                <a:lnTo>
                  <a:pt x="14795" y="5329"/>
                </a:lnTo>
                <a:lnTo>
                  <a:pt x="15257" y="4697"/>
                </a:lnTo>
                <a:lnTo>
                  <a:pt x="15403" y="4478"/>
                </a:lnTo>
                <a:lnTo>
                  <a:pt x="15525" y="4234"/>
                </a:lnTo>
                <a:lnTo>
                  <a:pt x="15622" y="3991"/>
                </a:lnTo>
                <a:lnTo>
                  <a:pt x="15646" y="3845"/>
                </a:lnTo>
                <a:lnTo>
                  <a:pt x="15671" y="3723"/>
                </a:lnTo>
                <a:close/>
                <a:moveTo>
                  <a:pt x="3748" y="3626"/>
                </a:moveTo>
                <a:lnTo>
                  <a:pt x="3602" y="3772"/>
                </a:lnTo>
                <a:lnTo>
                  <a:pt x="3480" y="3967"/>
                </a:lnTo>
                <a:lnTo>
                  <a:pt x="3286" y="4307"/>
                </a:lnTo>
                <a:lnTo>
                  <a:pt x="3091" y="4599"/>
                </a:lnTo>
                <a:lnTo>
                  <a:pt x="2872" y="4867"/>
                </a:lnTo>
                <a:lnTo>
                  <a:pt x="2677" y="5159"/>
                </a:lnTo>
                <a:lnTo>
                  <a:pt x="2580" y="5305"/>
                </a:lnTo>
                <a:lnTo>
                  <a:pt x="2507" y="5451"/>
                </a:lnTo>
                <a:lnTo>
                  <a:pt x="2191" y="5451"/>
                </a:lnTo>
                <a:lnTo>
                  <a:pt x="2312" y="5305"/>
                </a:lnTo>
                <a:lnTo>
                  <a:pt x="2410" y="5135"/>
                </a:lnTo>
                <a:lnTo>
                  <a:pt x="2604" y="4867"/>
                </a:lnTo>
                <a:lnTo>
                  <a:pt x="2799" y="4599"/>
                </a:lnTo>
                <a:lnTo>
                  <a:pt x="2945" y="4307"/>
                </a:lnTo>
                <a:lnTo>
                  <a:pt x="3091" y="4040"/>
                </a:lnTo>
                <a:lnTo>
                  <a:pt x="3213" y="3748"/>
                </a:lnTo>
                <a:lnTo>
                  <a:pt x="3213" y="3699"/>
                </a:lnTo>
                <a:lnTo>
                  <a:pt x="3164" y="3675"/>
                </a:lnTo>
                <a:lnTo>
                  <a:pt x="3115" y="3650"/>
                </a:lnTo>
                <a:lnTo>
                  <a:pt x="3091" y="3699"/>
                </a:lnTo>
                <a:lnTo>
                  <a:pt x="2872" y="3942"/>
                </a:lnTo>
                <a:lnTo>
                  <a:pt x="2653" y="4210"/>
                </a:lnTo>
                <a:lnTo>
                  <a:pt x="2434" y="4453"/>
                </a:lnTo>
                <a:lnTo>
                  <a:pt x="2215" y="4721"/>
                </a:lnTo>
                <a:lnTo>
                  <a:pt x="1947" y="5062"/>
                </a:lnTo>
                <a:lnTo>
                  <a:pt x="1826" y="5232"/>
                </a:lnTo>
                <a:lnTo>
                  <a:pt x="1777" y="5329"/>
                </a:lnTo>
                <a:lnTo>
                  <a:pt x="1753" y="5427"/>
                </a:lnTo>
                <a:lnTo>
                  <a:pt x="1388" y="5427"/>
                </a:lnTo>
                <a:lnTo>
                  <a:pt x="1461" y="5305"/>
                </a:lnTo>
                <a:lnTo>
                  <a:pt x="1534" y="5159"/>
                </a:lnTo>
                <a:lnTo>
                  <a:pt x="1631" y="5013"/>
                </a:lnTo>
                <a:lnTo>
                  <a:pt x="1728" y="4867"/>
                </a:lnTo>
                <a:lnTo>
                  <a:pt x="1972" y="4575"/>
                </a:lnTo>
                <a:lnTo>
                  <a:pt x="2142" y="4356"/>
                </a:lnTo>
                <a:lnTo>
                  <a:pt x="2288" y="4137"/>
                </a:lnTo>
                <a:lnTo>
                  <a:pt x="2410" y="3894"/>
                </a:lnTo>
                <a:lnTo>
                  <a:pt x="2507" y="3650"/>
                </a:lnTo>
                <a:lnTo>
                  <a:pt x="3748" y="3626"/>
                </a:lnTo>
                <a:close/>
                <a:moveTo>
                  <a:pt x="4551" y="3602"/>
                </a:moveTo>
                <a:lnTo>
                  <a:pt x="4356" y="3796"/>
                </a:lnTo>
                <a:lnTo>
                  <a:pt x="4186" y="4015"/>
                </a:lnTo>
                <a:lnTo>
                  <a:pt x="3894" y="4478"/>
                </a:lnTo>
                <a:lnTo>
                  <a:pt x="3699" y="4697"/>
                </a:lnTo>
                <a:lnTo>
                  <a:pt x="3505" y="4940"/>
                </a:lnTo>
                <a:lnTo>
                  <a:pt x="3407" y="5062"/>
                </a:lnTo>
                <a:lnTo>
                  <a:pt x="3334" y="5183"/>
                </a:lnTo>
                <a:lnTo>
                  <a:pt x="3286" y="5329"/>
                </a:lnTo>
                <a:lnTo>
                  <a:pt x="3261" y="5451"/>
                </a:lnTo>
                <a:lnTo>
                  <a:pt x="2921" y="5451"/>
                </a:lnTo>
                <a:lnTo>
                  <a:pt x="3067" y="5281"/>
                </a:lnTo>
                <a:lnTo>
                  <a:pt x="3213" y="5062"/>
                </a:lnTo>
                <a:lnTo>
                  <a:pt x="3432" y="4672"/>
                </a:lnTo>
                <a:lnTo>
                  <a:pt x="3724" y="4161"/>
                </a:lnTo>
                <a:lnTo>
                  <a:pt x="4016" y="3602"/>
                </a:lnTo>
                <a:close/>
                <a:moveTo>
                  <a:pt x="13140" y="3675"/>
                </a:moveTo>
                <a:lnTo>
                  <a:pt x="13724" y="3699"/>
                </a:lnTo>
                <a:lnTo>
                  <a:pt x="13505" y="3894"/>
                </a:lnTo>
                <a:lnTo>
                  <a:pt x="13335" y="4137"/>
                </a:lnTo>
                <a:lnTo>
                  <a:pt x="12994" y="4624"/>
                </a:lnTo>
                <a:lnTo>
                  <a:pt x="12751" y="5013"/>
                </a:lnTo>
                <a:lnTo>
                  <a:pt x="12605" y="5232"/>
                </a:lnTo>
                <a:lnTo>
                  <a:pt x="12483" y="5451"/>
                </a:lnTo>
                <a:lnTo>
                  <a:pt x="12313" y="5451"/>
                </a:lnTo>
                <a:lnTo>
                  <a:pt x="12459" y="5256"/>
                </a:lnTo>
                <a:lnTo>
                  <a:pt x="12556" y="5037"/>
                </a:lnTo>
                <a:lnTo>
                  <a:pt x="12775" y="4624"/>
                </a:lnTo>
                <a:lnTo>
                  <a:pt x="12873" y="4405"/>
                </a:lnTo>
                <a:lnTo>
                  <a:pt x="12946" y="4161"/>
                </a:lnTo>
                <a:lnTo>
                  <a:pt x="13043" y="3918"/>
                </a:lnTo>
                <a:lnTo>
                  <a:pt x="13140" y="3675"/>
                </a:lnTo>
                <a:close/>
                <a:moveTo>
                  <a:pt x="16912" y="3723"/>
                </a:moveTo>
                <a:lnTo>
                  <a:pt x="16547" y="4283"/>
                </a:lnTo>
                <a:lnTo>
                  <a:pt x="16328" y="4575"/>
                </a:lnTo>
                <a:lnTo>
                  <a:pt x="16109" y="4818"/>
                </a:lnTo>
                <a:lnTo>
                  <a:pt x="15841" y="5086"/>
                </a:lnTo>
                <a:lnTo>
                  <a:pt x="15695" y="5281"/>
                </a:lnTo>
                <a:lnTo>
                  <a:pt x="15573" y="5451"/>
                </a:lnTo>
                <a:lnTo>
                  <a:pt x="15501" y="5451"/>
                </a:lnTo>
                <a:lnTo>
                  <a:pt x="15695" y="5135"/>
                </a:lnTo>
                <a:lnTo>
                  <a:pt x="15914" y="4843"/>
                </a:lnTo>
                <a:lnTo>
                  <a:pt x="16084" y="4575"/>
                </a:lnTo>
                <a:lnTo>
                  <a:pt x="16230" y="4307"/>
                </a:lnTo>
                <a:lnTo>
                  <a:pt x="16474" y="3723"/>
                </a:lnTo>
                <a:close/>
                <a:moveTo>
                  <a:pt x="12921" y="3650"/>
                </a:moveTo>
                <a:lnTo>
                  <a:pt x="12800" y="3821"/>
                </a:lnTo>
                <a:lnTo>
                  <a:pt x="12702" y="3991"/>
                </a:lnTo>
                <a:lnTo>
                  <a:pt x="12532" y="4332"/>
                </a:lnTo>
                <a:lnTo>
                  <a:pt x="12362" y="4599"/>
                </a:lnTo>
                <a:lnTo>
                  <a:pt x="12167" y="4891"/>
                </a:lnTo>
                <a:lnTo>
                  <a:pt x="11997" y="5159"/>
                </a:lnTo>
                <a:lnTo>
                  <a:pt x="11948" y="5305"/>
                </a:lnTo>
                <a:lnTo>
                  <a:pt x="11899" y="5451"/>
                </a:lnTo>
                <a:lnTo>
                  <a:pt x="11583" y="5475"/>
                </a:lnTo>
                <a:lnTo>
                  <a:pt x="11583" y="5475"/>
                </a:lnTo>
                <a:lnTo>
                  <a:pt x="11729" y="5232"/>
                </a:lnTo>
                <a:lnTo>
                  <a:pt x="11826" y="4964"/>
                </a:lnTo>
                <a:lnTo>
                  <a:pt x="12045" y="4453"/>
                </a:lnTo>
                <a:lnTo>
                  <a:pt x="12216" y="4064"/>
                </a:lnTo>
                <a:lnTo>
                  <a:pt x="12289" y="3869"/>
                </a:lnTo>
                <a:lnTo>
                  <a:pt x="12337" y="3650"/>
                </a:lnTo>
                <a:close/>
                <a:moveTo>
                  <a:pt x="4746" y="3602"/>
                </a:moveTo>
                <a:lnTo>
                  <a:pt x="5792" y="3626"/>
                </a:lnTo>
                <a:lnTo>
                  <a:pt x="6814" y="3675"/>
                </a:lnTo>
                <a:lnTo>
                  <a:pt x="6571" y="3845"/>
                </a:lnTo>
                <a:lnTo>
                  <a:pt x="6352" y="4064"/>
                </a:lnTo>
                <a:lnTo>
                  <a:pt x="6157" y="4283"/>
                </a:lnTo>
                <a:lnTo>
                  <a:pt x="5987" y="4526"/>
                </a:lnTo>
                <a:lnTo>
                  <a:pt x="5573" y="5135"/>
                </a:lnTo>
                <a:lnTo>
                  <a:pt x="5427" y="5305"/>
                </a:lnTo>
                <a:lnTo>
                  <a:pt x="5403" y="5402"/>
                </a:lnTo>
                <a:lnTo>
                  <a:pt x="5378" y="5500"/>
                </a:lnTo>
                <a:lnTo>
                  <a:pt x="5013" y="5500"/>
                </a:lnTo>
                <a:lnTo>
                  <a:pt x="5232" y="5232"/>
                </a:lnTo>
                <a:lnTo>
                  <a:pt x="5427" y="4940"/>
                </a:lnTo>
                <a:lnTo>
                  <a:pt x="6206" y="3748"/>
                </a:lnTo>
                <a:lnTo>
                  <a:pt x="6230" y="3699"/>
                </a:lnTo>
                <a:lnTo>
                  <a:pt x="6206" y="3675"/>
                </a:lnTo>
                <a:lnTo>
                  <a:pt x="6108" y="3675"/>
                </a:lnTo>
                <a:lnTo>
                  <a:pt x="5865" y="3894"/>
                </a:lnTo>
                <a:lnTo>
                  <a:pt x="5646" y="4113"/>
                </a:lnTo>
                <a:lnTo>
                  <a:pt x="5427" y="4356"/>
                </a:lnTo>
                <a:lnTo>
                  <a:pt x="5208" y="4599"/>
                </a:lnTo>
                <a:lnTo>
                  <a:pt x="4892" y="5013"/>
                </a:lnTo>
                <a:lnTo>
                  <a:pt x="4770" y="5256"/>
                </a:lnTo>
                <a:lnTo>
                  <a:pt x="4648" y="5500"/>
                </a:lnTo>
                <a:lnTo>
                  <a:pt x="4429" y="5475"/>
                </a:lnTo>
                <a:lnTo>
                  <a:pt x="4746" y="5037"/>
                </a:lnTo>
                <a:lnTo>
                  <a:pt x="4989" y="4745"/>
                </a:lnTo>
                <a:lnTo>
                  <a:pt x="5208" y="4405"/>
                </a:lnTo>
                <a:lnTo>
                  <a:pt x="5403" y="4088"/>
                </a:lnTo>
                <a:lnTo>
                  <a:pt x="5476" y="3894"/>
                </a:lnTo>
                <a:lnTo>
                  <a:pt x="5549" y="3723"/>
                </a:lnTo>
                <a:lnTo>
                  <a:pt x="5549" y="3675"/>
                </a:lnTo>
                <a:lnTo>
                  <a:pt x="5500" y="3650"/>
                </a:lnTo>
                <a:lnTo>
                  <a:pt x="5476" y="3626"/>
                </a:lnTo>
                <a:lnTo>
                  <a:pt x="5427" y="3650"/>
                </a:lnTo>
                <a:lnTo>
                  <a:pt x="5159" y="3918"/>
                </a:lnTo>
                <a:lnTo>
                  <a:pt x="4916" y="4210"/>
                </a:lnTo>
                <a:lnTo>
                  <a:pt x="4429" y="4794"/>
                </a:lnTo>
                <a:lnTo>
                  <a:pt x="4162" y="5110"/>
                </a:lnTo>
                <a:lnTo>
                  <a:pt x="4016" y="5281"/>
                </a:lnTo>
                <a:lnTo>
                  <a:pt x="3894" y="5475"/>
                </a:lnTo>
                <a:lnTo>
                  <a:pt x="3529" y="5451"/>
                </a:lnTo>
                <a:lnTo>
                  <a:pt x="3821" y="5086"/>
                </a:lnTo>
                <a:lnTo>
                  <a:pt x="4064" y="4721"/>
                </a:lnTo>
                <a:lnTo>
                  <a:pt x="4405" y="4161"/>
                </a:lnTo>
                <a:lnTo>
                  <a:pt x="4575" y="3869"/>
                </a:lnTo>
                <a:lnTo>
                  <a:pt x="4746" y="3602"/>
                </a:lnTo>
                <a:close/>
                <a:moveTo>
                  <a:pt x="11997" y="3650"/>
                </a:moveTo>
                <a:lnTo>
                  <a:pt x="11875" y="3869"/>
                </a:lnTo>
                <a:lnTo>
                  <a:pt x="11778" y="4088"/>
                </a:lnTo>
                <a:lnTo>
                  <a:pt x="11559" y="4551"/>
                </a:lnTo>
                <a:lnTo>
                  <a:pt x="11315" y="4989"/>
                </a:lnTo>
                <a:lnTo>
                  <a:pt x="11218" y="5232"/>
                </a:lnTo>
                <a:lnTo>
                  <a:pt x="11194" y="5378"/>
                </a:lnTo>
                <a:lnTo>
                  <a:pt x="11169" y="5500"/>
                </a:lnTo>
                <a:lnTo>
                  <a:pt x="10756" y="5500"/>
                </a:lnTo>
                <a:lnTo>
                  <a:pt x="10950" y="5256"/>
                </a:lnTo>
                <a:lnTo>
                  <a:pt x="11121" y="4989"/>
                </a:lnTo>
                <a:lnTo>
                  <a:pt x="11291" y="4672"/>
                </a:lnTo>
                <a:lnTo>
                  <a:pt x="11437" y="4332"/>
                </a:lnTo>
                <a:lnTo>
                  <a:pt x="11705" y="3650"/>
                </a:lnTo>
                <a:close/>
                <a:moveTo>
                  <a:pt x="17593" y="3699"/>
                </a:moveTo>
                <a:lnTo>
                  <a:pt x="17471" y="3894"/>
                </a:lnTo>
                <a:lnTo>
                  <a:pt x="17325" y="4088"/>
                </a:lnTo>
                <a:lnTo>
                  <a:pt x="17082" y="4502"/>
                </a:lnTo>
                <a:lnTo>
                  <a:pt x="16887" y="4745"/>
                </a:lnTo>
                <a:lnTo>
                  <a:pt x="16668" y="4989"/>
                </a:lnTo>
                <a:lnTo>
                  <a:pt x="16474" y="5232"/>
                </a:lnTo>
                <a:lnTo>
                  <a:pt x="16376" y="5378"/>
                </a:lnTo>
                <a:lnTo>
                  <a:pt x="16303" y="5500"/>
                </a:lnTo>
                <a:lnTo>
                  <a:pt x="16133" y="5475"/>
                </a:lnTo>
                <a:lnTo>
                  <a:pt x="16620" y="4867"/>
                </a:lnTo>
                <a:lnTo>
                  <a:pt x="16790" y="4599"/>
                </a:lnTo>
                <a:lnTo>
                  <a:pt x="16936" y="4307"/>
                </a:lnTo>
                <a:lnTo>
                  <a:pt x="17033" y="4015"/>
                </a:lnTo>
                <a:lnTo>
                  <a:pt x="17131" y="3723"/>
                </a:lnTo>
                <a:lnTo>
                  <a:pt x="17593" y="3699"/>
                </a:lnTo>
                <a:close/>
                <a:moveTo>
                  <a:pt x="2337" y="3650"/>
                </a:moveTo>
                <a:lnTo>
                  <a:pt x="1947" y="4064"/>
                </a:lnTo>
                <a:lnTo>
                  <a:pt x="1558" y="4478"/>
                </a:lnTo>
                <a:lnTo>
                  <a:pt x="1363" y="4697"/>
                </a:lnTo>
                <a:lnTo>
                  <a:pt x="1193" y="4940"/>
                </a:lnTo>
                <a:lnTo>
                  <a:pt x="1096" y="5062"/>
                </a:lnTo>
                <a:lnTo>
                  <a:pt x="1047" y="5183"/>
                </a:lnTo>
                <a:lnTo>
                  <a:pt x="1023" y="5329"/>
                </a:lnTo>
                <a:lnTo>
                  <a:pt x="1023" y="5451"/>
                </a:lnTo>
                <a:lnTo>
                  <a:pt x="804" y="5475"/>
                </a:lnTo>
                <a:lnTo>
                  <a:pt x="609" y="5524"/>
                </a:lnTo>
                <a:lnTo>
                  <a:pt x="609" y="5524"/>
                </a:lnTo>
                <a:lnTo>
                  <a:pt x="682" y="5451"/>
                </a:lnTo>
                <a:lnTo>
                  <a:pt x="755" y="5354"/>
                </a:lnTo>
                <a:lnTo>
                  <a:pt x="901" y="5135"/>
                </a:lnTo>
                <a:lnTo>
                  <a:pt x="1023" y="4891"/>
                </a:lnTo>
                <a:lnTo>
                  <a:pt x="1120" y="4697"/>
                </a:lnTo>
                <a:lnTo>
                  <a:pt x="1485" y="4186"/>
                </a:lnTo>
                <a:lnTo>
                  <a:pt x="1874" y="3675"/>
                </a:lnTo>
                <a:lnTo>
                  <a:pt x="2288" y="3650"/>
                </a:lnTo>
                <a:close/>
                <a:moveTo>
                  <a:pt x="11510" y="3650"/>
                </a:moveTo>
                <a:lnTo>
                  <a:pt x="11291" y="3967"/>
                </a:lnTo>
                <a:lnTo>
                  <a:pt x="11096" y="4283"/>
                </a:lnTo>
                <a:lnTo>
                  <a:pt x="10902" y="4599"/>
                </a:lnTo>
                <a:lnTo>
                  <a:pt x="10707" y="4891"/>
                </a:lnTo>
                <a:lnTo>
                  <a:pt x="10464" y="5208"/>
                </a:lnTo>
                <a:lnTo>
                  <a:pt x="10366" y="5354"/>
                </a:lnTo>
                <a:lnTo>
                  <a:pt x="10269" y="5524"/>
                </a:lnTo>
                <a:lnTo>
                  <a:pt x="10001" y="5524"/>
                </a:lnTo>
                <a:lnTo>
                  <a:pt x="10269" y="5208"/>
                </a:lnTo>
                <a:lnTo>
                  <a:pt x="10488" y="4891"/>
                </a:lnTo>
                <a:lnTo>
                  <a:pt x="10683" y="4599"/>
                </a:lnTo>
                <a:lnTo>
                  <a:pt x="10853" y="4307"/>
                </a:lnTo>
                <a:lnTo>
                  <a:pt x="11023" y="3991"/>
                </a:lnTo>
                <a:lnTo>
                  <a:pt x="11145" y="3675"/>
                </a:lnTo>
                <a:lnTo>
                  <a:pt x="11437" y="3650"/>
                </a:lnTo>
                <a:close/>
                <a:moveTo>
                  <a:pt x="6936" y="3699"/>
                </a:moveTo>
                <a:lnTo>
                  <a:pt x="7325" y="3723"/>
                </a:lnTo>
                <a:lnTo>
                  <a:pt x="7057" y="4015"/>
                </a:lnTo>
                <a:lnTo>
                  <a:pt x="6814" y="4356"/>
                </a:lnTo>
                <a:lnTo>
                  <a:pt x="6619" y="4599"/>
                </a:lnTo>
                <a:lnTo>
                  <a:pt x="6400" y="4867"/>
                </a:lnTo>
                <a:lnTo>
                  <a:pt x="6327" y="5013"/>
                </a:lnTo>
                <a:lnTo>
                  <a:pt x="6254" y="5159"/>
                </a:lnTo>
                <a:lnTo>
                  <a:pt x="6206" y="5329"/>
                </a:lnTo>
                <a:lnTo>
                  <a:pt x="6206" y="5475"/>
                </a:lnTo>
                <a:lnTo>
                  <a:pt x="6206" y="5500"/>
                </a:lnTo>
                <a:lnTo>
                  <a:pt x="6230" y="5548"/>
                </a:lnTo>
                <a:lnTo>
                  <a:pt x="5768" y="5524"/>
                </a:lnTo>
                <a:lnTo>
                  <a:pt x="5889" y="5378"/>
                </a:lnTo>
                <a:lnTo>
                  <a:pt x="5987" y="5208"/>
                </a:lnTo>
                <a:lnTo>
                  <a:pt x="6157" y="4916"/>
                </a:lnTo>
                <a:lnTo>
                  <a:pt x="6546" y="4332"/>
                </a:lnTo>
                <a:lnTo>
                  <a:pt x="6936" y="3723"/>
                </a:lnTo>
                <a:lnTo>
                  <a:pt x="6936" y="3699"/>
                </a:lnTo>
                <a:close/>
                <a:moveTo>
                  <a:pt x="7568" y="3723"/>
                </a:moveTo>
                <a:lnTo>
                  <a:pt x="8103" y="3748"/>
                </a:lnTo>
                <a:lnTo>
                  <a:pt x="7933" y="3991"/>
                </a:lnTo>
                <a:lnTo>
                  <a:pt x="7763" y="4234"/>
                </a:lnTo>
                <a:lnTo>
                  <a:pt x="7592" y="4478"/>
                </a:lnTo>
                <a:lnTo>
                  <a:pt x="7422" y="4721"/>
                </a:lnTo>
                <a:lnTo>
                  <a:pt x="7057" y="5110"/>
                </a:lnTo>
                <a:lnTo>
                  <a:pt x="6887" y="5329"/>
                </a:lnTo>
                <a:lnTo>
                  <a:pt x="6838" y="5427"/>
                </a:lnTo>
                <a:lnTo>
                  <a:pt x="6814" y="5548"/>
                </a:lnTo>
                <a:lnTo>
                  <a:pt x="6327" y="5548"/>
                </a:lnTo>
                <a:lnTo>
                  <a:pt x="6449" y="5451"/>
                </a:lnTo>
                <a:lnTo>
                  <a:pt x="6546" y="5354"/>
                </a:lnTo>
                <a:lnTo>
                  <a:pt x="6717" y="5110"/>
                </a:lnTo>
                <a:lnTo>
                  <a:pt x="7009" y="4624"/>
                </a:lnTo>
                <a:lnTo>
                  <a:pt x="7325" y="4186"/>
                </a:lnTo>
                <a:lnTo>
                  <a:pt x="7447" y="3967"/>
                </a:lnTo>
                <a:lnTo>
                  <a:pt x="7568" y="3723"/>
                </a:lnTo>
                <a:close/>
                <a:moveTo>
                  <a:pt x="10902" y="3675"/>
                </a:moveTo>
                <a:lnTo>
                  <a:pt x="10172" y="4721"/>
                </a:lnTo>
                <a:lnTo>
                  <a:pt x="10026" y="4916"/>
                </a:lnTo>
                <a:lnTo>
                  <a:pt x="9855" y="5110"/>
                </a:lnTo>
                <a:lnTo>
                  <a:pt x="9709" y="5329"/>
                </a:lnTo>
                <a:lnTo>
                  <a:pt x="9661" y="5427"/>
                </a:lnTo>
                <a:lnTo>
                  <a:pt x="9612" y="5548"/>
                </a:lnTo>
                <a:lnTo>
                  <a:pt x="9320" y="5548"/>
                </a:lnTo>
                <a:lnTo>
                  <a:pt x="9515" y="5208"/>
                </a:lnTo>
                <a:lnTo>
                  <a:pt x="9661" y="4867"/>
                </a:lnTo>
                <a:lnTo>
                  <a:pt x="10026" y="4307"/>
                </a:lnTo>
                <a:lnTo>
                  <a:pt x="10391" y="3723"/>
                </a:lnTo>
                <a:lnTo>
                  <a:pt x="10902" y="3675"/>
                </a:lnTo>
                <a:close/>
                <a:moveTo>
                  <a:pt x="9150" y="5062"/>
                </a:moveTo>
                <a:lnTo>
                  <a:pt x="9004" y="5305"/>
                </a:lnTo>
                <a:lnTo>
                  <a:pt x="8979" y="5427"/>
                </a:lnTo>
                <a:lnTo>
                  <a:pt x="8931" y="5548"/>
                </a:lnTo>
                <a:lnTo>
                  <a:pt x="8736" y="5573"/>
                </a:lnTo>
                <a:lnTo>
                  <a:pt x="8736" y="5573"/>
                </a:lnTo>
                <a:lnTo>
                  <a:pt x="8955" y="5281"/>
                </a:lnTo>
                <a:lnTo>
                  <a:pt x="9150" y="5062"/>
                </a:lnTo>
                <a:close/>
                <a:moveTo>
                  <a:pt x="8785" y="3772"/>
                </a:moveTo>
                <a:lnTo>
                  <a:pt x="8663" y="3918"/>
                </a:lnTo>
                <a:lnTo>
                  <a:pt x="8541" y="4064"/>
                </a:lnTo>
                <a:lnTo>
                  <a:pt x="8322" y="4380"/>
                </a:lnTo>
                <a:lnTo>
                  <a:pt x="8103" y="4672"/>
                </a:lnTo>
                <a:lnTo>
                  <a:pt x="7884" y="4940"/>
                </a:lnTo>
                <a:lnTo>
                  <a:pt x="7690" y="5256"/>
                </a:lnTo>
                <a:lnTo>
                  <a:pt x="7617" y="5402"/>
                </a:lnTo>
                <a:lnTo>
                  <a:pt x="7544" y="5573"/>
                </a:lnTo>
                <a:lnTo>
                  <a:pt x="7228" y="5573"/>
                </a:lnTo>
                <a:lnTo>
                  <a:pt x="7374" y="5402"/>
                </a:lnTo>
                <a:lnTo>
                  <a:pt x="7495" y="5256"/>
                </a:lnTo>
                <a:lnTo>
                  <a:pt x="7714" y="4940"/>
                </a:lnTo>
                <a:lnTo>
                  <a:pt x="7909" y="4672"/>
                </a:lnTo>
                <a:lnTo>
                  <a:pt x="8079" y="4380"/>
                </a:lnTo>
                <a:lnTo>
                  <a:pt x="8225" y="4088"/>
                </a:lnTo>
                <a:lnTo>
                  <a:pt x="8347" y="3772"/>
                </a:lnTo>
                <a:close/>
                <a:moveTo>
                  <a:pt x="9515" y="3772"/>
                </a:moveTo>
                <a:lnTo>
                  <a:pt x="9490" y="3821"/>
                </a:lnTo>
                <a:lnTo>
                  <a:pt x="9393" y="3918"/>
                </a:lnTo>
                <a:lnTo>
                  <a:pt x="9320" y="4040"/>
                </a:lnTo>
                <a:lnTo>
                  <a:pt x="9150" y="4332"/>
                </a:lnTo>
                <a:lnTo>
                  <a:pt x="9028" y="4624"/>
                </a:lnTo>
                <a:lnTo>
                  <a:pt x="8833" y="4843"/>
                </a:lnTo>
                <a:lnTo>
                  <a:pt x="8614" y="5086"/>
                </a:lnTo>
                <a:lnTo>
                  <a:pt x="8541" y="5183"/>
                </a:lnTo>
                <a:lnTo>
                  <a:pt x="8444" y="5305"/>
                </a:lnTo>
                <a:lnTo>
                  <a:pt x="8395" y="5427"/>
                </a:lnTo>
                <a:lnTo>
                  <a:pt x="8347" y="5573"/>
                </a:lnTo>
                <a:lnTo>
                  <a:pt x="7884" y="5573"/>
                </a:lnTo>
                <a:lnTo>
                  <a:pt x="8055" y="5378"/>
                </a:lnTo>
                <a:lnTo>
                  <a:pt x="8201" y="5183"/>
                </a:lnTo>
                <a:lnTo>
                  <a:pt x="8444" y="4794"/>
                </a:lnTo>
                <a:lnTo>
                  <a:pt x="8614" y="4551"/>
                </a:lnTo>
                <a:lnTo>
                  <a:pt x="8760" y="4307"/>
                </a:lnTo>
                <a:lnTo>
                  <a:pt x="9028" y="3796"/>
                </a:lnTo>
                <a:lnTo>
                  <a:pt x="9271" y="3796"/>
                </a:lnTo>
                <a:lnTo>
                  <a:pt x="9515" y="3772"/>
                </a:lnTo>
                <a:close/>
                <a:moveTo>
                  <a:pt x="18031" y="3650"/>
                </a:moveTo>
                <a:lnTo>
                  <a:pt x="18031" y="4015"/>
                </a:lnTo>
                <a:lnTo>
                  <a:pt x="17934" y="4186"/>
                </a:lnTo>
                <a:lnTo>
                  <a:pt x="17836" y="4380"/>
                </a:lnTo>
                <a:lnTo>
                  <a:pt x="17642" y="4745"/>
                </a:lnTo>
                <a:lnTo>
                  <a:pt x="17350" y="5159"/>
                </a:lnTo>
                <a:lnTo>
                  <a:pt x="17228" y="5354"/>
                </a:lnTo>
                <a:lnTo>
                  <a:pt x="17131" y="5573"/>
                </a:lnTo>
                <a:lnTo>
                  <a:pt x="16766" y="5548"/>
                </a:lnTo>
                <a:lnTo>
                  <a:pt x="16912" y="5378"/>
                </a:lnTo>
                <a:lnTo>
                  <a:pt x="17058" y="5183"/>
                </a:lnTo>
                <a:lnTo>
                  <a:pt x="17325" y="4818"/>
                </a:lnTo>
                <a:lnTo>
                  <a:pt x="17471" y="4551"/>
                </a:lnTo>
                <a:lnTo>
                  <a:pt x="17569" y="4259"/>
                </a:lnTo>
                <a:lnTo>
                  <a:pt x="17739" y="3699"/>
                </a:lnTo>
                <a:lnTo>
                  <a:pt x="18031" y="3650"/>
                </a:lnTo>
                <a:close/>
                <a:moveTo>
                  <a:pt x="18007" y="4818"/>
                </a:moveTo>
                <a:lnTo>
                  <a:pt x="18007" y="5597"/>
                </a:lnTo>
                <a:lnTo>
                  <a:pt x="17544" y="5597"/>
                </a:lnTo>
                <a:lnTo>
                  <a:pt x="17642" y="5378"/>
                </a:lnTo>
                <a:lnTo>
                  <a:pt x="17812" y="5110"/>
                </a:lnTo>
                <a:lnTo>
                  <a:pt x="18007" y="4818"/>
                </a:lnTo>
                <a:close/>
                <a:moveTo>
                  <a:pt x="560" y="5913"/>
                </a:moveTo>
                <a:lnTo>
                  <a:pt x="537" y="5960"/>
                </a:lnTo>
                <a:lnTo>
                  <a:pt x="537" y="5960"/>
                </a:lnTo>
                <a:lnTo>
                  <a:pt x="536" y="5938"/>
                </a:lnTo>
                <a:lnTo>
                  <a:pt x="560" y="5913"/>
                </a:lnTo>
                <a:close/>
                <a:moveTo>
                  <a:pt x="4673" y="6692"/>
                </a:moveTo>
                <a:lnTo>
                  <a:pt x="4600" y="6716"/>
                </a:lnTo>
                <a:lnTo>
                  <a:pt x="4527" y="6765"/>
                </a:lnTo>
                <a:lnTo>
                  <a:pt x="4405" y="6838"/>
                </a:lnTo>
                <a:lnTo>
                  <a:pt x="4283" y="6911"/>
                </a:lnTo>
                <a:lnTo>
                  <a:pt x="4089" y="6984"/>
                </a:lnTo>
                <a:lnTo>
                  <a:pt x="4016" y="7008"/>
                </a:lnTo>
                <a:lnTo>
                  <a:pt x="4016" y="6935"/>
                </a:lnTo>
                <a:lnTo>
                  <a:pt x="3991" y="6862"/>
                </a:lnTo>
                <a:lnTo>
                  <a:pt x="3967" y="6789"/>
                </a:lnTo>
                <a:lnTo>
                  <a:pt x="3918" y="6741"/>
                </a:lnTo>
                <a:lnTo>
                  <a:pt x="3870" y="6716"/>
                </a:lnTo>
                <a:lnTo>
                  <a:pt x="3797" y="6716"/>
                </a:lnTo>
                <a:lnTo>
                  <a:pt x="3724" y="6741"/>
                </a:lnTo>
                <a:lnTo>
                  <a:pt x="3675" y="6789"/>
                </a:lnTo>
                <a:lnTo>
                  <a:pt x="3578" y="6887"/>
                </a:lnTo>
                <a:lnTo>
                  <a:pt x="3456" y="6984"/>
                </a:lnTo>
                <a:lnTo>
                  <a:pt x="3213" y="7130"/>
                </a:lnTo>
                <a:lnTo>
                  <a:pt x="3042" y="7227"/>
                </a:lnTo>
                <a:lnTo>
                  <a:pt x="2848" y="7252"/>
                </a:lnTo>
                <a:lnTo>
                  <a:pt x="2799" y="7252"/>
                </a:lnTo>
                <a:lnTo>
                  <a:pt x="2799" y="7227"/>
                </a:lnTo>
                <a:lnTo>
                  <a:pt x="2799" y="7106"/>
                </a:lnTo>
                <a:lnTo>
                  <a:pt x="2848" y="6984"/>
                </a:lnTo>
                <a:lnTo>
                  <a:pt x="2896" y="6887"/>
                </a:lnTo>
                <a:lnTo>
                  <a:pt x="2896" y="6838"/>
                </a:lnTo>
                <a:lnTo>
                  <a:pt x="2872" y="6789"/>
                </a:lnTo>
                <a:lnTo>
                  <a:pt x="2823" y="6741"/>
                </a:lnTo>
                <a:lnTo>
                  <a:pt x="2775" y="6741"/>
                </a:lnTo>
                <a:lnTo>
                  <a:pt x="2702" y="6765"/>
                </a:lnTo>
                <a:lnTo>
                  <a:pt x="2629" y="6789"/>
                </a:lnTo>
                <a:lnTo>
                  <a:pt x="2531" y="6887"/>
                </a:lnTo>
                <a:lnTo>
                  <a:pt x="2458" y="7008"/>
                </a:lnTo>
                <a:lnTo>
                  <a:pt x="2434" y="7130"/>
                </a:lnTo>
                <a:lnTo>
                  <a:pt x="2434" y="7276"/>
                </a:lnTo>
                <a:lnTo>
                  <a:pt x="2483" y="7422"/>
                </a:lnTo>
                <a:lnTo>
                  <a:pt x="2556" y="7519"/>
                </a:lnTo>
                <a:lnTo>
                  <a:pt x="2677" y="7617"/>
                </a:lnTo>
                <a:lnTo>
                  <a:pt x="2799" y="7641"/>
                </a:lnTo>
                <a:lnTo>
                  <a:pt x="2921" y="7665"/>
                </a:lnTo>
                <a:lnTo>
                  <a:pt x="3042" y="7641"/>
                </a:lnTo>
                <a:lnTo>
                  <a:pt x="3188" y="7617"/>
                </a:lnTo>
                <a:lnTo>
                  <a:pt x="3432" y="7495"/>
                </a:lnTo>
                <a:lnTo>
                  <a:pt x="3675" y="7349"/>
                </a:lnTo>
                <a:lnTo>
                  <a:pt x="3748" y="7373"/>
                </a:lnTo>
                <a:lnTo>
                  <a:pt x="3845" y="7398"/>
                </a:lnTo>
                <a:lnTo>
                  <a:pt x="4040" y="7398"/>
                </a:lnTo>
                <a:lnTo>
                  <a:pt x="4259" y="7349"/>
                </a:lnTo>
                <a:lnTo>
                  <a:pt x="4478" y="7276"/>
                </a:lnTo>
                <a:lnTo>
                  <a:pt x="4551" y="7373"/>
                </a:lnTo>
                <a:lnTo>
                  <a:pt x="4673" y="7446"/>
                </a:lnTo>
                <a:lnTo>
                  <a:pt x="4819" y="7495"/>
                </a:lnTo>
                <a:lnTo>
                  <a:pt x="4989" y="7519"/>
                </a:lnTo>
                <a:lnTo>
                  <a:pt x="5159" y="7519"/>
                </a:lnTo>
                <a:lnTo>
                  <a:pt x="5354" y="7495"/>
                </a:lnTo>
                <a:lnTo>
                  <a:pt x="5524" y="7446"/>
                </a:lnTo>
                <a:lnTo>
                  <a:pt x="5695" y="7373"/>
                </a:lnTo>
                <a:lnTo>
                  <a:pt x="5792" y="7446"/>
                </a:lnTo>
                <a:lnTo>
                  <a:pt x="5914" y="7495"/>
                </a:lnTo>
                <a:lnTo>
                  <a:pt x="6060" y="7519"/>
                </a:lnTo>
                <a:lnTo>
                  <a:pt x="6230" y="7519"/>
                </a:lnTo>
                <a:lnTo>
                  <a:pt x="6400" y="7495"/>
                </a:lnTo>
                <a:lnTo>
                  <a:pt x="6571" y="7422"/>
                </a:lnTo>
                <a:lnTo>
                  <a:pt x="6741" y="7373"/>
                </a:lnTo>
                <a:lnTo>
                  <a:pt x="6911" y="7276"/>
                </a:lnTo>
                <a:lnTo>
                  <a:pt x="7009" y="7373"/>
                </a:lnTo>
                <a:lnTo>
                  <a:pt x="7106" y="7422"/>
                </a:lnTo>
                <a:lnTo>
                  <a:pt x="7252" y="7446"/>
                </a:lnTo>
                <a:lnTo>
                  <a:pt x="7544" y="7446"/>
                </a:lnTo>
                <a:lnTo>
                  <a:pt x="7690" y="7398"/>
                </a:lnTo>
                <a:lnTo>
                  <a:pt x="7982" y="7300"/>
                </a:lnTo>
                <a:lnTo>
                  <a:pt x="8055" y="7398"/>
                </a:lnTo>
                <a:lnTo>
                  <a:pt x="8152" y="7471"/>
                </a:lnTo>
                <a:lnTo>
                  <a:pt x="8249" y="7519"/>
                </a:lnTo>
                <a:lnTo>
                  <a:pt x="8347" y="7544"/>
                </a:lnTo>
                <a:lnTo>
                  <a:pt x="8468" y="7519"/>
                </a:lnTo>
                <a:lnTo>
                  <a:pt x="8566" y="7471"/>
                </a:lnTo>
                <a:lnTo>
                  <a:pt x="8687" y="7422"/>
                </a:lnTo>
                <a:lnTo>
                  <a:pt x="8785" y="7325"/>
                </a:lnTo>
                <a:lnTo>
                  <a:pt x="8906" y="7373"/>
                </a:lnTo>
                <a:lnTo>
                  <a:pt x="9077" y="7422"/>
                </a:lnTo>
                <a:lnTo>
                  <a:pt x="9223" y="7446"/>
                </a:lnTo>
                <a:lnTo>
                  <a:pt x="9369" y="7471"/>
                </a:lnTo>
                <a:lnTo>
                  <a:pt x="9539" y="7446"/>
                </a:lnTo>
                <a:lnTo>
                  <a:pt x="9685" y="7422"/>
                </a:lnTo>
                <a:lnTo>
                  <a:pt x="9807" y="7373"/>
                </a:lnTo>
                <a:lnTo>
                  <a:pt x="9928" y="7276"/>
                </a:lnTo>
                <a:lnTo>
                  <a:pt x="9977" y="7227"/>
                </a:lnTo>
                <a:lnTo>
                  <a:pt x="9977" y="7154"/>
                </a:lnTo>
                <a:lnTo>
                  <a:pt x="9928" y="7081"/>
                </a:lnTo>
                <a:lnTo>
                  <a:pt x="9880" y="7033"/>
                </a:lnTo>
                <a:lnTo>
                  <a:pt x="9734" y="7008"/>
                </a:lnTo>
                <a:lnTo>
                  <a:pt x="9101" y="7008"/>
                </a:lnTo>
                <a:lnTo>
                  <a:pt x="8979" y="6960"/>
                </a:lnTo>
                <a:lnTo>
                  <a:pt x="8858" y="6887"/>
                </a:lnTo>
                <a:lnTo>
                  <a:pt x="8785" y="6838"/>
                </a:lnTo>
                <a:lnTo>
                  <a:pt x="8687" y="6814"/>
                </a:lnTo>
                <a:lnTo>
                  <a:pt x="8590" y="6862"/>
                </a:lnTo>
                <a:lnTo>
                  <a:pt x="8541" y="6935"/>
                </a:lnTo>
                <a:lnTo>
                  <a:pt x="8493" y="7008"/>
                </a:lnTo>
                <a:lnTo>
                  <a:pt x="8468" y="7033"/>
                </a:lnTo>
                <a:lnTo>
                  <a:pt x="8395" y="7033"/>
                </a:lnTo>
                <a:lnTo>
                  <a:pt x="8322" y="6984"/>
                </a:lnTo>
                <a:lnTo>
                  <a:pt x="8274" y="6887"/>
                </a:lnTo>
                <a:lnTo>
                  <a:pt x="8201" y="6789"/>
                </a:lnTo>
                <a:lnTo>
                  <a:pt x="8152" y="6765"/>
                </a:lnTo>
                <a:lnTo>
                  <a:pt x="8055" y="6765"/>
                </a:lnTo>
                <a:lnTo>
                  <a:pt x="8006" y="6789"/>
                </a:lnTo>
                <a:lnTo>
                  <a:pt x="7836" y="6887"/>
                </a:lnTo>
                <a:lnTo>
                  <a:pt x="7568" y="7008"/>
                </a:lnTo>
                <a:lnTo>
                  <a:pt x="7447" y="7033"/>
                </a:lnTo>
                <a:lnTo>
                  <a:pt x="7349" y="7033"/>
                </a:lnTo>
                <a:lnTo>
                  <a:pt x="7301" y="7008"/>
                </a:lnTo>
                <a:lnTo>
                  <a:pt x="7276" y="6984"/>
                </a:lnTo>
                <a:lnTo>
                  <a:pt x="7252" y="6960"/>
                </a:lnTo>
                <a:lnTo>
                  <a:pt x="7252" y="6911"/>
                </a:lnTo>
                <a:lnTo>
                  <a:pt x="7228" y="6838"/>
                </a:lnTo>
                <a:lnTo>
                  <a:pt x="7203" y="6765"/>
                </a:lnTo>
                <a:lnTo>
                  <a:pt x="7155" y="6741"/>
                </a:lnTo>
                <a:lnTo>
                  <a:pt x="7106" y="6716"/>
                </a:lnTo>
                <a:lnTo>
                  <a:pt x="6960" y="6716"/>
                </a:lnTo>
                <a:lnTo>
                  <a:pt x="6887" y="6741"/>
                </a:lnTo>
                <a:lnTo>
                  <a:pt x="6838" y="6814"/>
                </a:lnTo>
                <a:lnTo>
                  <a:pt x="6790" y="6862"/>
                </a:lnTo>
                <a:lnTo>
                  <a:pt x="6668" y="6935"/>
                </a:lnTo>
                <a:lnTo>
                  <a:pt x="6522" y="7008"/>
                </a:lnTo>
                <a:lnTo>
                  <a:pt x="6376" y="7057"/>
                </a:lnTo>
                <a:lnTo>
                  <a:pt x="6254" y="7106"/>
                </a:lnTo>
                <a:lnTo>
                  <a:pt x="6133" y="7106"/>
                </a:lnTo>
                <a:lnTo>
                  <a:pt x="6108" y="7081"/>
                </a:lnTo>
                <a:lnTo>
                  <a:pt x="6084" y="7057"/>
                </a:lnTo>
                <a:lnTo>
                  <a:pt x="6060" y="7033"/>
                </a:lnTo>
                <a:lnTo>
                  <a:pt x="6084" y="6960"/>
                </a:lnTo>
                <a:lnTo>
                  <a:pt x="6084" y="6887"/>
                </a:lnTo>
                <a:lnTo>
                  <a:pt x="6060" y="6814"/>
                </a:lnTo>
                <a:lnTo>
                  <a:pt x="6011" y="6741"/>
                </a:lnTo>
                <a:lnTo>
                  <a:pt x="5938" y="6716"/>
                </a:lnTo>
                <a:lnTo>
                  <a:pt x="5865" y="6692"/>
                </a:lnTo>
                <a:lnTo>
                  <a:pt x="5792" y="6692"/>
                </a:lnTo>
                <a:lnTo>
                  <a:pt x="5719" y="6741"/>
                </a:lnTo>
                <a:lnTo>
                  <a:pt x="5670" y="6789"/>
                </a:lnTo>
                <a:lnTo>
                  <a:pt x="5597" y="6911"/>
                </a:lnTo>
                <a:lnTo>
                  <a:pt x="5500" y="6984"/>
                </a:lnTo>
                <a:lnTo>
                  <a:pt x="5403" y="7057"/>
                </a:lnTo>
                <a:lnTo>
                  <a:pt x="5281" y="7106"/>
                </a:lnTo>
                <a:lnTo>
                  <a:pt x="5038" y="7106"/>
                </a:lnTo>
                <a:lnTo>
                  <a:pt x="4892" y="7081"/>
                </a:lnTo>
                <a:lnTo>
                  <a:pt x="4867" y="7057"/>
                </a:lnTo>
                <a:lnTo>
                  <a:pt x="4867" y="7008"/>
                </a:lnTo>
                <a:lnTo>
                  <a:pt x="4892" y="6935"/>
                </a:lnTo>
                <a:lnTo>
                  <a:pt x="4867" y="6862"/>
                </a:lnTo>
                <a:lnTo>
                  <a:pt x="4843" y="6789"/>
                </a:lnTo>
                <a:lnTo>
                  <a:pt x="4794" y="6741"/>
                </a:lnTo>
                <a:lnTo>
                  <a:pt x="4746" y="6716"/>
                </a:lnTo>
                <a:lnTo>
                  <a:pt x="4673" y="6692"/>
                </a:lnTo>
                <a:close/>
                <a:moveTo>
                  <a:pt x="14649" y="7690"/>
                </a:moveTo>
                <a:lnTo>
                  <a:pt x="14941" y="7714"/>
                </a:lnTo>
                <a:lnTo>
                  <a:pt x="15233" y="7763"/>
                </a:lnTo>
                <a:lnTo>
                  <a:pt x="15501" y="7860"/>
                </a:lnTo>
                <a:lnTo>
                  <a:pt x="15598" y="7909"/>
                </a:lnTo>
                <a:lnTo>
                  <a:pt x="15695" y="8006"/>
                </a:lnTo>
                <a:lnTo>
                  <a:pt x="15768" y="8103"/>
                </a:lnTo>
                <a:lnTo>
                  <a:pt x="15817" y="8225"/>
                </a:lnTo>
                <a:lnTo>
                  <a:pt x="15865" y="8347"/>
                </a:lnTo>
                <a:lnTo>
                  <a:pt x="15865" y="8468"/>
                </a:lnTo>
                <a:lnTo>
                  <a:pt x="15841" y="8590"/>
                </a:lnTo>
                <a:lnTo>
                  <a:pt x="15792" y="8712"/>
                </a:lnTo>
                <a:lnTo>
                  <a:pt x="15719" y="8785"/>
                </a:lnTo>
                <a:lnTo>
                  <a:pt x="15622" y="8858"/>
                </a:lnTo>
                <a:lnTo>
                  <a:pt x="15428" y="8955"/>
                </a:lnTo>
                <a:lnTo>
                  <a:pt x="15209" y="9004"/>
                </a:lnTo>
                <a:lnTo>
                  <a:pt x="14990" y="9052"/>
                </a:lnTo>
                <a:lnTo>
                  <a:pt x="14600" y="9077"/>
                </a:lnTo>
                <a:lnTo>
                  <a:pt x="14406" y="9077"/>
                </a:lnTo>
                <a:lnTo>
                  <a:pt x="14211" y="9028"/>
                </a:lnTo>
                <a:lnTo>
                  <a:pt x="14041" y="8979"/>
                </a:lnTo>
                <a:lnTo>
                  <a:pt x="13870" y="8882"/>
                </a:lnTo>
                <a:lnTo>
                  <a:pt x="13822" y="8809"/>
                </a:lnTo>
                <a:lnTo>
                  <a:pt x="13773" y="8736"/>
                </a:lnTo>
                <a:lnTo>
                  <a:pt x="13724" y="8639"/>
                </a:lnTo>
                <a:lnTo>
                  <a:pt x="13700" y="8541"/>
                </a:lnTo>
                <a:lnTo>
                  <a:pt x="13651" y="8347"/>
                </a:lnTo>
                <a:lnTo>
                  <a:pt x="13651" y="8128"/>
                </a:lnTo>
                <a:lnTo>
                  <a:pt x="13676" y="8006"/>
                </a:lnTo>
                <a:lnTo>
                  <a:pt x="13700" y="7909"/>
                </a:lnTo>
                <a:lnTo>
                  <a:pt x="13749" y="7811"/>
                </a:lnTo>
                <a:lnTo>
                  <a:pt x="13822" y="7738"/>
                </a:lnTo>
                <a:lnTo>
                  <a:pt x="13870" y="7714"/>
                </a:lnTo>
                <a:lnTo>
                  <a:pt x="14381" y="7714"/>
                </a:lnTo>
                <a:lnTo>
                  <a:pt x="14649" y="7690"/>
                </a:lnTo>
                <a:close/>
                <a:moveTo>
                  <a:pt x="5451" y="8493"/>
                </a:moveTo>
                <a:lnTo>
                  <a:pt x="5403" y="8517"/>
                </a:lnTo>
                <a:lnTo>
                  <a:pt x="5354" y="8541"/>
                </a:lnTo>
                <a:lnTo>
                  <a:pt x="5232" y="8663"/>
                </a:lnTo>
                <a:lnTo>
                  <a:pt x="5062" y="8785"/>
                </a:lnTo>
                <a:lnTo>
                  <a:pt x="4965" y="8833"/>
                </a:lnTo>
                <a:lnTo>
                  <a:pt x="4892" y="8858"/>
                </a:lnTo>
                <a:lnTo>
                  <a:pt x="4843" y="8833"/>
                </a:lnTo>
                <a:lnTo>
                  <a:pt x="4843" y="8760"/>
                </a:lnTo>
                <a:lnTo>
                  <a:pt x="4819" y="8687"/>
                </a:lnTo>
                <a:lnTo>
                  <a:pt x="4794" y="8639"/>
                </a:lnTo>
                <a:lnTo>
                  <a:pt x="4746" y="8590"/>
                </a:lnTo>
                <a:lnTo>
                  <a:pt x="4697" y="8566"/>
                </a:lnTo>
                <a:lnTo>
                  <a:pt x="4600" y="8566"/>
                </a:lnTo>
                <a:lnTo>
                  <a:pt x="4527" y="8590"/>
                </a:lnTo>
                <a:lnTo>
                  <a:pt x="4478" y="8614"/>
                </a:lnTo>
                <a:lnTo>
                  <a:pt x="4332" y="8712"/>
                </a:lnTo>
                <a:lnTo>
                  <a:pt x="4162" y="8785"/>
                </a:lnTo>
                <a:lnTo>
                  <a:pt x="4064" y="8809"/>
                </a:lnTo>
                <a:lnTo>
                  <a:pt x="3967" y="8809"/>
                </a:lnTo>
                <a:lnTo>
                  <a:pt x="3894" y="8785"/>
                </a:lnTo>
                <a:lnTo>
                  <a:pt x="3845" y="8712"/>
                </a:lnTo>
                <a:lnTo>
                  <a:pt x="3797" y="8614"/>
                </a:lnTo>
                <a:lnTo>
                  <a:pt x="3724" y="8566"/>
                </a:lnTo>
                <a:lnTo>
                  <a:pt x="3651" y="8566"/>
                </a:lnTo>
                <a:lnTo>
                  <a:pt x="3553" y="8590"/>
                </a:lnTo>
                <a:lnTo>
                  <a:pt x="3359" y="8687"/>
                </a:lnTo>
                <a:lnTo>
                  <a:pt x="3140" y="8736"/>
                </a:lnTo>
                <a:lnTo>
                  <a:pt x="2896" y="8809"/>
                </a:lnTo>
                <a:lnTo>
                  <a:pt x="2775" y="8809"/>
                </a:lnTo>
                <a:lnTo>
                  <a:pt x="2799" y="8663"/>
                </a:lnTo>
                <a:lnTo>
                  <a:pt x="2799" y="8639"/>
                </a:lnTo>
                <a:lnTo>
                  <a:pt x="2775" y="8639"/>
                </a:lnTo>
                <a:lnTo>
                  <a:pt x="2677" y="8663"/>
                </a:lnTo>
                <a:lnTo>
                  <a:pt x="2604" y="8736"/>
                </a:lnTo>
                <a:lnTo>
                  <a:pt x="2556" y="8809"/>
                </a:lnTo>
                <a:lnTo>
                  <a:pt x="2507" y="8882"/>
                </a:lnTo>
                <a:lnTo>
                  <a:pt x="2483" y="8955"/>
                </a:lnTo>
                <a:lnTo>
                  <a:pt x="2507" y="9028"/>
                </a:lnTo>
                <a:lnTo>
                  <a:pt x="2556" y="9101"/>
                </a:lnTo>
                <a:lnTo>
                  <a:pt x="2653" y="9150"/>
                </a:lnTo>
                <a:lnTo>
                  <a:pt x="2750" y="9174"/>
                </a:lnTo>
                <a:lnTo>
                  <a:pt x="2872" y="9198"/>
                </a:lnTo>
                <a:lnTo>
                  <a:pt x="3115" y="9174"/>
                </a:lnTo>
                <a:lnTo>
                  <a:pt x="3359" y="9125"/>
                </a:lnTo>
                <a:lnTo>
                  <a:pt x="3578" y="9028"/>
                </a:lnTo>
                <a:lnTo>
                  <a:pt x="3675" y="9101"/>
                </a:lnTo>
                <a:lnTo>
                  <a:pt x="3772" y="9174"/>
                </a:lnTo>
                <a:lnTo>
                  <a:pt x="3894" y="9198"/>
                </a:lnTo>
                <a:lnTo>
                  <a:pt x="3991" y="9223"/>
                </a:lnTo>
                <a:lnTo>
                  <a:pt x="4113" y="9198"/>
                </a:lnTo>
                <a:lnTo>
                  <a:pt x="4235" y="9174"/>
                </a:lnTo>
                <a:lnTo>
                  <a:pt x="4502" y="9077"/>
                </a:lnTo>
                <a:lnTo>
                  <a:pt x="4575" y="9174"/>
                </a:lnTo>
                <a:lnTo>
                  <a:pt x="4673" y="9247"/>
                </a:lnTo>
                <a:lnTo>
                  <a:pt x="4770" y="9271"/>
                </a:lnTo>
                <a:lnTo>
                  <a:pt x="4916" y="9271"/>
                </a:lnTo>
                <a:lnTo>
                  <a:pt x="5038" y="9247"/>
                </a:lnTo>
                <a:lnTo>
                  <a:pt x="5184" y="9174"/>
                </a:lnTo>
                <a:lnTo>
                  <a:pt x="5305" y="9101"/>
                </a:lnTo>
                <a:lnTo>
                  <a:pt x="5427" y="9028"/>
                </a:lnTo>
                <a:lnTo>
                  <a:pt x="5524" y="9125"/>
                </a:lnTo>
                <a:lnTo>
                  <a:pt x="5646" y="9198"/>
                </a:lnTo>
                <a:lnTo>
                  <a:pt x="5768" y="9223"/>
                </a:lnTo>
                <a:lnTo>
                  <a:pt x="5914" y="9247"/>
                </a:lnTo>
                <a:lnTo>
                  <a:pt x="6060" y="9247"/>
                </a:lnTo>
                <a:lnTo>
                  <a:pt x="6181" y="9223"/>
                </a:lnTo>
                <a:lnTo>
                  <a:pt x="6327" y="9174"/>
                </a:lnTo>
                <a:lnTo>
                  <a:pt x="6473" y="9125"/>
                </a:lnTo>
                <a:lnTo>
                  <a:pt x="6546" y="9198"/>
                </a:lnTo>
                <a:lnTo>
                  <a:pt x="6644" y="9247"/>
                </a:lnTo>
                <a:lnTo>
                  <a:pt x="6741" y="9271"/>
                </a:lnTo>
                <a:lnTo>
                  <a:pt x="6838" y="9296"/>
                </a:lnTo>
                <a:lnTo>
                  <a:pt x="6960" y="9271"/>
                </a:lnTo>
                <a:lnTo>
                  <a:pt x="7057" y="9247"/>
                </a:lnTo>
                <a:lnTo>
                  <a:pt x="7155" y="9223"/>
                </a:lnTo>
                <a:lnTo>
                  <a:pt x="7252" y="9150"/>
                </a:lnTo>
                <a:lnTo>
                  <a:pt x="7325" y="9174"/>
                </a:lnTo>
                <a:lnTo>
                  <a:pt x="7398" y="9150"/>
                </a:lnTo>
                <a:lnTo>
                  <a:pt x="7447" y="9125"/>
                </a:lnTo>
                <a:lnTo>
                  <a:pt x="7471" y="9077"/>
                </a:lnTo>
                <a:lnTo>
                  <a:pt x="7520" y="9028"/>
                </a:lnTo>
                <a:lnTo>
                  <a:pt x="7520" y="8979"/>
                </a:lnTo>
                <a:lnTo>
                  <a:pt x="7495" y="8906"/>
                </a:lnTo>
                <a:lnTo>
                  <a:pt x="7471" y="8833"/>
                </a:lnTo>
                <a:lnTo>
                  <a:pt x="7398" y="8760"/>
                </a:lnTo>
                <a:lnTo>
                  <a:pt x="7325" y="8712"/>
                </a:lnTo>
                <a:lnTo>
                  <a:pt x="7179" y="8712"/>
                </a:lnTo>
                <a:lnTo>
                  <a:pt x="7106" y="8760"/>
                </a:lnTo>
                <a:lnTo>
                  <a:pt x="7009" y="8858"/>
                </a:lnTo>
                <a:lnTo>
                  <a:pt x="6960" y="8882"/>
                </a:lnTo>
                <a:lnTo>
                  <a:pt x="6911" y="8882"/>
                </a:lnTo>
                <a:lnTo>
                  <a:pt x="6814" y="8858"/>
                </a:lnTo>
                <a:lnTo>
                  <a:pt x="6692" y="8760"/>
                </a:lnTo>
                <a:lnTo>
                  <a:pt x="6619" y="8687"/>
                </a:lnTo>
                <a:lnTo>
                  <a:pt x="6546" y="8663"/>
                </a:lnTo>
                <a:lnTo>
                  <a:pt x="6473" y="8663"/>
                </a:lnTo>
                <a:lnTo>
                  <a:pt x="6376" y="8712"/>
                </a:lnTo>
                <a:lnTo>
                  <a:pt x="6303" y="8760"/>
                </a:lnTo>
                <a:lnTo>
                  <a:pt x="6206" y="8809"/>
                </a:lnTo>
                <a:lnTo>
                  <a:pt x="6084" y="8858"/>
                </a:lnTo>
                <a:lnTo>
                  <a:pt x="5889" y="8858"/>
                </a:lnTo>
                <a:lnTo>
                  <a:pt x="5792" y="8809"/>
                </a:lnTo>
                <a:lnTo>
                  <a:pt x="5743" y="8736"/>
                </a:lnTo>
                <a:lnTo>
                  <a:pt x="5695" y="8639"/>
                </a:lnTo>
                <a:lnTo>
                  <a:pt x="5670" y="8590"/>
                </a:lnTo>
                <a:lnTo>
                  <a:pt x="5646" y="8541"/>
                </a:lnTo>
                <a:lnTo>
                  <a:pt x="5549" y="8493"/>
                </a:lnTo>
                <a:close/>
                <a:moveTo>
                  <a:pt x="13943" y="7276"/>
                </a:moveTo>
                <a:lnTo>
                  <a:pt x="13773" y="7325"/>
                </a:lnTo>
                <a:lnTo>
                  <a:pt x="13603" y="7373"/>
                </a:lnTo>
                <a:lnTo>
                  <a:pt x="13578" y="7398"/>
                </a:lnTo>
                <a:lnTo>
                  <a:pt x="13554" y="7422"/>
                </a:lnTo>
                <a:lnTo>
                  <a:pt x="13432" y="7544"/>
                </a:lnTo>
                <a:lnTo>
                  <a:pt x="13359" y="7714"/>
                </a:lnTo>
                <a:lnTo>
                  <a:pt x="13286" y="7884"/>
                </a:lnTo>
                <a:lnTo>
                  <a:pt x="13262" y="8079"/>
                </a:lnTo>
                <a:lnTo>
                  <a:pt x="13262" y="8298"/>
                </a:lnTo>
                <a:lnTo>
                  <a:pt x="13262" y="8493"/>
                </a:lnTo>
                <a:lnTo>
                  <a:pt x="13286" y="8663"/>
                </a:lnTo>
                <a:lnTo>
                  <a:pt x="13311" y="8809"/>
                </a:lnTo>
                <a:lnTo>
                  <a:pt x="13359" y="8955"/>
                </a:lnTo>
                <a:lnTo>
                  <a:pt x="13432" y="9077"/>
                </a:lnTo>
                <a:lnTo>
                  <a:pt x="13530" y="9174"/>
                </a:lnTo>
                <a:lnTo>
                  <a:pt x="13627" y="9247"/>
                </a:lnTo>
                <a:lnTo>
                  <a:pt x="13724" y="9320"/>
                </a:lnTo>
                <a:lnTo>
                  <a:pt x="13846" y="9393"/>
                </a:lnTo>
                <a:lnTo>
                  <a:pt x="14114" y="9466"/>
                </a:lnTo>
                <a:lnTo>
                  <a:pt x="14406" y="9490"/>
                </a:lnTo>
                <a:lnTo>
                  <a:pt x="14698" y="9515"/>
                </a:lnTo>
                <a:lnTo>
                  <a:pt x="14965" y="9490"/>
                </a:lnTo>
                <a:lnTo>
                  <a:pt x="15233" y="9442"/>
                </a:lnTo>
                <a:lnTo>
                  <a:pt x="15501" y="9369"/>
                </a:lnTo>
                <a:lnTo>
                  <a:pt x="15744" y="9247"/>
                </a:lnTo>
                <a:lnTo>
                  <a:pt x="15938" y="9101"/>
                </a:lnTo>
                <a:lnTo>
                  <a:pt x="16036" y="9004"/>
                </a:lnTo>
                <a:lnTo>
                  <a:pt x="16109" y="8906"/>
                </a:lnTo>
                <a:lnTo>
                  <a:pt x="16157" y="8809"/>
                </a:lnTo>
                <a:lnTo>
                  <a:pt x="16206" y="8687"/>
                </a:lnTo>
                <a:lnTo>
                  <a:pt x="16230" y="8566"/>
                </a:lnTo>
                <a:lnTo>
                  <a:pt x="16230" y="8444"/>
                </a:lnTo>
                <a:lnTo>
                  <a:pt x="16230" y="8322"/>
                </a:lnTo>
                <a:lnTo>
                  <a:pt x="16206" y="8176"/>
                </a:lnTo>
                <a:lnTo>
                  <a:pt x="16157" y="8030"/>
                </a:lnTo>
                <a:lnTo>
                  <a:pt x="16109" y="7909"/>
                </a:lnTo>
                <a:lnTo>
                  <a:pt x="16011" y="7763"/>
                </a:lnTo>
                <a:lnTo>
                  <a:pt x="15890" y="7665"/>
                </a:lnTo>
                <a:lnTo>
                  <a:pt x="15768" y="7568"/>
                </a:lnTo>
                <a:lnTo>
                  <a:pt x="15622" y="7495"/>
                </a:lnTo>
                <a:lnTo>
                  <a:pt x="15476" y="7422"/>
                </a:lnTo>
                <a:lnTo>
                  <a:pt x="15330" y="7398"/>
                </a:lnTo>
                <a:lnTo>
                  <a:pt x="15014" y="7325"/>
                </a:lnTo>
                <a:lnTo>
                  <a:pt x="14673" y="7300"/>
                </a:lnTo>
                <a:lnTo>
                  <a:pt x="14308" y="7276"/>
                </a:lnTo>
                <a:close/>
                <a:moveTo>
                  <a:pt x="15038" y="5889"/>
                </a:moveTo>
                <a:lnTo>
                  <a:pt x="15549" y="5913"/>
                </a:lnTo>
                <a:lnTo>
                  <a:pt x="16084" y="5962"/>
                </a:lnTo>
                <a:lnTo>
                  <a:pt x="16620" y="6011"/>
                </a:lnTo>
                <a:lnTo>
                  <a:pt x="17131" y="6059"/>
                </a:lnTo>
                <a:lnTo>
                  <a:pt x="17179" y="6084"/>
                </a:lnTo>
                <a:lnTo>
                  <a:pt x="17301" y="6084"/>
                </a:lnTo>
                <a:lnTo>
                  <a:pt x="17350" y="6059"/>
                </a:lnTo>
                <a:lnTo>
                  <a:pt x="18031" y="6059"/>
                </a:lnTo>
                <a:lnTo>
                  <a:pt x="18080" y="7130"/>
                </a:lnTo>
                <a:lnTo>
                  <a:pt x="18080" y="7665"/>
                </a:lnTo>
                <a:lnTo>
                  <a:pt x="18055" y="8201"/>
                </a:lnTo>
                <a:lnTo>
                  <a:pt x="17958" y="9369"/>
                </a:lnTo>
                <a:lnTo>
                  <a:pt x="17885" y="9928"/>
                </a:lnTo>
                <a:lnTo>
                  <a:pt x="17788" y="10512"/>
                </a:lnTo>
                <a:lnTo>
                  <a:pt x="17715" y="10780"/>
                </a:lnTo>
                <a:lnTo>
                  <a:pt x="17617" y="11047"/>
                </a:lnTo>
                <a:lnTo>
                  <a:pt x="17496" y="11291"/>
                </a:lnTo>
                <a:lnTo>
                  <a:pt x="17350" y="11534"/>
                </a:lnTo>
                <a:lnTo>
                  <a:pt x="17204" y="11680"/>
                </a:lnTo>
                <a:lnTo>
                  <a:pt x="17058" y="11826"/>
                </a:lnTo>
                <a:lnTo>
                  <a:pt x="16912" y="11923"/>
                </a:lnTo>
                <a:lnTo>
                  <a:pt x="16741" y="12021"/>
                </a:lnTo>
                <a:lnTo>
                  <a:pt x="16644" y="11996"/>
                </a:lnTo>
                <a:lnTo>
                  <a:pt x="16547" y="12021"/>
                </a:lnTo>
                <a:lnTo>
                  <a:pt x="16352" y="12069"/>
                </a:lnTo>
                <a:lnTo>
                  <a:pt x="16133" y="12118"/>
                </a:lnTo>
                <a:lnTo>
                  <a:pt x="15914" y="12142"/>
                </a:lnTo>
                <a:lnTo>
                  <a:pt x="15282" y="12142"/>
                </a:lnTo>
                <a:lnTo>
                  <a:pt x="14844" y="12118"/>
                </a:lnTo>
                <a:lnTo>
                  <a:pt x="14333" y="12069"/>
                </a:lnTo>
                <a:lnTo>
                  <a:pt x="10366" y="12069"/>
                </a:lnTo>
                <a:lnTo>
                  <a:pt x="7982" y="12094"/>
                </a:lnTo>
                <a:lnTo>
                  <a:pt x="5695" y="12069"/>
                </a:lnTo>
                <a:lnTo>
                  <a:pt x="2896" y="12069"/>
                </a:lnTo>
                <a:lnTo>
                  <a:pt x="2337" y="12045"/>
                </a:lnTo>
                <a:lnTo>
                  <a:pt x="2069" y="11996"/>
                </a:lnTo>
                <a:lnTo>
                  <a:pt x="1801" y="11948"/>
                </a:lnTo>
                <a:lnTo>
                  <a:pt x="1558" y="11875"/>
                </a:lnTo>
                <a:lnTo>
                  <a:pt x="1315" y="11753"/>
                </a:lnTo>
                <a:lnTo>
                  <a:pt x="1193" y="11656"/>
                </a:lnTo>
                <a:lnTo>
                  <a:pt x="1071" y="11558"/>
                </a:lnTo>
                <a:lnTo>
                  <a:pt x="974" y="11437"/>
                </a:lnTo>
                <a:lnTo>
                  <a:pt x="877" y="11315"/>
                </a:lnTo>
                <a:lnTo>
                  <a:pt x="755" y="11023"/>
                </a:lnTo>
                <a:lnTo>
                  <a:pt x="658" y="10707"/>
                </a:lnTo>
                <a:lnTo>
                  <a:pt x="682" y="10634"/>
                </a:lnTo>
                <a:lnTo>
                  <a:pt x="658" y="10536"/>
                </a:lnTo>
                <a:lnTo>
                  <a:pt x="609" y="10342"/>
                </a:lnTo>
                <a:lnTo>
                  <a:pt x="585" y="10123"/>
                </a:lnTo>
                <a:lnTo>
                  <a:pt x="560" y="9709"/>
                </a:lnTo>
                <a:lnTo>
                  <a:pt x="560" y="9296"/>
                </a:lnTo>
                <a:lnTo>
                  <a:pt x="585" y="8882"/>
                </a:lnTo>
                <a:lnTo>
                  <a:pt x="609" y="8395"/>
                </a:lnTo>
                <a:lnTo>
                  <a:pt x="609" y="7909"/>
                </a:lnTo>
                <a:lnTo>
                  <a:pt x="585" y="6960"/>
                </a:lnTo>
                <a:lnTo>
                  <a:pt x="537" y="5963"/>
                </a:lnTo>
                <a:lnTo>
                  <a:pt x="537" y="5963"/>
                </a:lnTo>
                <a:lnTo>
                  <a:pt x="560" y="5986"/>
                </a:lnTo>
                <a:lnTo>
                  <a:pt x="731" y="5962"/>
                </a:lnTo>
                <a:lnTo>
                  <a:pt x="1315" y="5913"/>
                </a:lnTo>
                <a:lnTo>
                  <a:pt x="3067" y="5913"/>
                </a:lnTo>
                <a:lnTo>
                  <a:pt x="4892" y="5962"/>
                </a:lnTo>
                <a:lnTo>
                  <a:pt x="6741" y="6011"/>
                </a:lnTo>
                <a:lnTo>
                  <a:pt x="7909" y="6035"/>
                </a:lnTo>
                <a:lnTo>
                  <a:pt x="9101" y="6035"/>
                </a:lnTo>
                <a:lnTo>
                  <a:pt x="10269" y="5986"/>
                </a:lnTo>
                <a:lnTo>
                  <a:pt x="11437" y="5938"/>
                </a:lnTo>
                <a:lnTo>
                  <a:pt x="12410" y="5913"/>
                </a:lnTo>
                <a:lnTo>
                  <a:pt x="12435" y="5938"/>
                </a:lnTo>
                <a:lnTo>
                  <a:pt x="12459" y="5962"/>
                </a:lnTo>
                <a:lnTo>
                  <a:pt x="12508" y="5986"/>
                </a:lnTo>
                <a:lnTo>
                  <a:pt x="12532" y="5986"/>
                </a:lnTo>
                <a:lnTo>
                  <a:pt x="12654" y="5913"/>
                </a:lnTo>
                <a:lnTo>
                  <a:pt x="13846" y="5889"/>
                </a:lnTo>
                <a:close/>
                <a:moveTo>
                  <a:pt x="5062" y="1"/>
                </a:moveTo>
                <a:lnTo>
                  <a:pt x="4210" y="25"/>
                </a:lnTo>
                <a:lnTo>
                  <a:pt x="3359" y="49"/>
                </a:lnTo>
                <a:lnTo>
                  <a:pt x="2507" y="98"/>
                </a:lnTo>
                <a:lnTo>
                  <a:pt x="2458" y="74"/>
                </a:lnTo>
                <a:lnTo>
                  <a:pt x="2118" y="49"/>
                </a:lnTo>
                <a:lnTo>
                  <a:pt x="1801" y="49"/>
                </a:lnTo>
                <a:lnTo>
                  <a:pt x="1534" y="122"/>
                </a:lnTo>
                <a:lnTo>
                  <a:pt x="1290" y="220"/>
                </a:lnTo>
                <a:lnTo>
                  <a:pt x="1071" y="366"/>
                </a:lnTo>
                <a:lnTo>
                  <a:pt x="852" y="536"/>
                </a:lnTo>
                <a:lnTo>
                  <a:pt x="682" y="731"/>
                </a:lnTo>
                <a:lnTo>
                  <a:pt x="536" y="974"/>
                </a:lnTo>
                <a:lnTo>
                  <a:pt x="414" y="1217"/>
                </a:lnTo>
                <a:lnTo>
                  <a:pt x="317" y="1485"/>
                </a:lnTo>
                <a:lnTo>
                  <a:pt x="220" y="1777"/>
                </a:lnTo>
                <a:lnTo>
                  <a:pt x="147" y="2069"/>
                </a:lnTo>
                <a:lnTo>
                  <a:pt x="98" y="2361"/>
                </a:lnTo>
                <a:lnTo>
                  <a:pt x="49" y="2653"/>
                </a:lnTo>
                <a:lnTo>
                  <a:pt x="25" y="3212"/>
                </a:lnTo>
                <a:lnTo>
                  <a:pt x="1" y="3991"/>
                </a:lnTo>
                <a:lnTo>
                  <a:pt x="1" y="4794"/>
                </a:lnTo>
                <a:lnTo>
                  <a:pt x="1" y="4818"/>
                </a:lnTo>
                <a:lnTo>
                  <a:pt x="1" y="4891"/>
                </a:lnTo>
                <a:lnTo>
                  <a:pt x="25" y="4940"/>
                </a:lnTo>
                <a:lnTo>
                  <a:pt x="49" y="6376"/>
                </a:lnTo>
                <a:lnTo>
                  <a:pt x="98" y="7544"/>
                </a:lnTo>
                <a:lnTo>
                  <a:pt x="98" y="8128"/>
                </a:lnTo>
                <a:lnTo>
                  <a:pt x="98" y="8712"/>
                </a:lnTo>
                <a:lnTo>
                  <a:pt x="49" y="9198"/>
                </a:lnTo>
                <a:lnTo>
                  <a:pt x="49" y="9709"/>
                </a:lnTo>
                <a:lnTo>
                  <a:pt x="74" y="10196"/>
                </a:lnTo>
                <a:lnTo>
                  <a:pt x="98" y="10439"/>
                </a:lnTo>
                <a:lnTo>
                  <a:pt x="171" y="10682"/>
                </a:lnTo>
                <a:lnTo>
                  <a:pt x="171" y="10707"/>
                </a:lnTo>
                <a:lnTo>
                  <a:pt x="220" y="10999"/>
                </a:lnTo>
                <a:lnTo>
                  <a:pt x="293" y="11291"/>
                </a:lnTo>
                <a:lnTo>
                  <a:pt x="414" y="11558"/>
                </a:lnTo>
                <a:lnTo>
                  <a:pt x="487" y="11704"/>
                </a:lnTo>
                <a:lnTo>
                  <a:pt x="585" y="11826"/>
                </a:lnTo>
                <a:lnTo>
                  <a:pt x="731" y="11972"/>
                </a:lnTo>
                <a:lnTo>
                  <a:pt x="877" y="12094"/>
                </a:lnTo>
                <a:lnTo>
                  <a:pt x="1023" y="12191"/>
                </a:lnTo>
                <a:lnTo>
                  <a:pt x="1193" y="12288"/>
                </a:lnTo>
                <a:lnTo>
                  <a:pt x="1363" y="12337"/>
                </a:lnTo>
                <a:lnTo>
                  <a:pt x="1558" y="12386"/>
                </a:lnTo>
                <a:lnTo>
                  <a:pt x="1947" y="12459"/>
                </a:lnTo>
                <a:lnTo>
                  <a:pt x="2580" y="12507"/>
                </a:lnTo>
                <a:lnTo>
                  <a:pt x="3237" y="12532"/>
                </a:lnTo>
                <a:lnTo>
                  <a:pt x="4527" y="12507"/>
                </a:lnTo>
                <a:lnTo>
                  <a:pt x="5865" y="12532"/>
                </a:lnTo>
                <a:lnTo>
                  <a:pt x="7203" y="12556"/>
                </a:lnTo>
                <a:lnTo>
                  <a:pt x="13773" y="12556"/>
                </a:lnTo>
                <a:lnTo>
                  <a:pt x="14381" y="12580"/>
                </a:lnTo>
                <a:lnTo>
                  <a:pt x="14990" y="12605"/>
                </a:lnTo>
                <a:lnTo>
                  <a:pt x="15330" y="12629"/>
                </a:lnTo>
                <a:lnTo>
                  <a:pt x="15671" y="12653"/>
                </a:lnTo>
                <a:lnTo>
                  <a:pt x="16036" y="12653"/>
                </a:lnTo>
                <a:lnTo>
                  <a:pt x="16206" y="12629"/>
                </a:lnTo>
                <a:lnTo>
                  <a:pt x="16376" y="12580"/>
                </a:lnTo>
                <a:lnTo>
                  <a:pt x="16449" y="12605"/>
                </a:lnTo>
                <a:lnTo>
                  <a:pt x="16595" y="12605"/>
                </a:lnTo>
                <a:lnTo>
                  <a:pt x="16741" y="12580"/>
                </a:lnTo>
                <a:lnTo>
                  <a:pt x="16985" y="12507"/>
                </a:lnTo>
                <a:lnTo>
                  <a:pt x="17228" y="12386"/>
                </a:lnTo>
                <a:lnTo>
                  <a:pt x="17447" y="12215"/>
                </a:lnTo>
                <a:lnTo>
                  <a:pt x="17642" y="12021"/>
                </a:lnTo>
                <a:lnTo>
                  <a:pt x="17812" y="11802"/>
                </a:lnTo>
                <a:lnTo>
                  <a:pt x="17982" y="11583"/>
                </a:lnTo>
                <a:lnTo>
                  <a:pt x="18104" y="11364"/>
                </a:lnTo>
                <a:lnTo>
                  <a:pt x="18201" y="11096"/>
                </a:lnTo>
                <a:lnTo>
                  <a:pt x="18299" y="10804"/>
                </a:lnTo>
                <a:lnTo>
                  <a:pt x="18347" y="10512"/>
                </a:lnTo>
                <a:lnTo>
                  <a:pt x="18420" y="10245"/>
                </a:lnTo>
                <a:lnTo>
                  <a:pt x="18469" y="9661"/>
                </a:lnTo>
                <a:lnTo>
                  <a:pt x="18542" y="9077"/>
                </a:lnTo>
                <a:lnTo>
                  <a:pt x="18591" y="8371"/>
                </a:lnTo>
                <a:lnTo>
                  <a:pt x="18615" y="8030"/>
                </a:lnTo>
                <a:lnTo>
                  <a:pt x="18639" y="7665"/>
                </a:lnTo>
                <a:lnTo>
                  <a:pt x="18639" y="7179"/>
                </a:lnTo>
                <a:lnTo>
                  <a:pt x="18615" y="6692"/>
                </a:lnTo>
                <a:lnTo>
                  <a:pt x="18566" y="5719"/>
                </a:lnTo>
                <a:lnTo>
                  <a:pt x="18542" y="5208"/>
                </a:lnTo>
                <a:lnTo>
                  <a:pt x="18542" y="4697"/>
                </a:lnTo>
                <a:lnTo>
                  <a:pt x="18566" y="3675"/>
                </a:lnTo>
                <a:lnTo>
                  <a:pt x="18566" y="2750"/>
                </a:lnTo>
                <a:lnTo>
                  <a:pt x="18518" y="1680"/>
                </a:lnTo>
                <a:lnTo>
                  <a:pt x="18493" y="1582"/>
                </a:lnTo>
                <a:lnTo>
                  <a:pt x="18493" y="1436"/>
                </a:lnTo>
                <a:lnTo>
                  <a:pt x="18493" y="1242"/>
                </a:lnTo>
                <a:lnTo>
                  <a:pt x="18445" y="1047"/>
                </a:lnTo>
                <a:lnTo>
                  <a:pt x="18396" y="852"/>
                </a:lnTo>
                <a:lnTo>
                  <a:pt x="18299" y="682"/>
                </a:lnTo>
                <a:lnTo>
                  <a:pt x="18201" y="560"/>
                </a:lnTo>
                <a:lnTo>
                  <a:pt x="18080" y="439"/>
                </a:lnTo>
                <a:lnTo>
                  <a:pt x="17909" y="341"/>
                </a:lnTo>
                <a:lnTo>
                  <a:pt x="17739" y="268"/>
                </a:lnTo>
                <a:lnTo>
                  <a:pt x="17569" y="195"/>
                </a:lnTo>
                <a:lnTo>
                  <a:pt x="17398" y="171"/>
                </a:lnTo>
                <a:lnTo>
                  <a:pt x="17204" y="171"/>
                </a:lnTo>
                <a:lnTo>
                  <a:pt x="17033" y="195"/>
                </a:lnTo>
                <a:lnTo>
                  <a:pt x="16985" y="171"/>
                </a:lnTo>
                <a:lnTo>
                  <a:pt x="16912" y="171"/>
                </a:lnTo>
                <a:lnTo>
                  <a:pt x="15963" y="147"/>
                </a:lnTo>
                <a:lnTo>
                  <a:pt x="15014" y="122"/>
                </a:lnTo>
                <a:lnTo>
                  <a:pt x="13116" y="74"/>
                </a:lnTo>
                <a:lnTo>
                  <a:pt x="11218" y="25"/>
                </a:lnTo>
                <a:lnTo>
                  <a:pt x="10293" y="25"/>
                </a:lnTo>
                <a:lnTo>
                  <a:pt x="9344" y="49"/>
                </a:lnTo>
                <a:lnTo>
                  <a:pt x="8493" y="74"/>
                </a:lnTo>
                <a:lnTo>
                  <a:pt x="7641" y="74"/>
                </a:lnTo>
                <a:lnTo>
                  <a:pt x="5914" y="25"/>
                </a:lnTo>
                <a:lnTo>
                  <a:pt x="50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1"/>
          <p:cNvSpPr/>
          <p:nvPr/>
        </p:nvSpPr>
        <p:spPr>
          <a:xfrm>
            <a:off x="5087685" y="3128254"/>
            <a:ext cx="299580" cy="234076"/>
          </a:xfrm>
          <a:custGeom>
            <a:avLst/>
            <a:gdLst/>
            <a:ahLst/>
            <a:cxnLst/>
            <a:rect l="l" t="t" r="r" b="b"/>
            <a:pathLst>
              <a:path w="17690" h="13822" extrusionOk="0">
                <a:moveTo>
                  <a:pt x="4867" y="2166"/>
                </a:moveTo>
                <a:lnTo>
                  <a:pt x="5694" y="2215"/>
                </a:lnTo>
                <a:lnTo>
                  <a:pt x="6497" y="2263"/>
                </a:lnTo>
                <a:lnTo>
                  <a:pt x="7568" y="2288"/>
                </a:lnTo>
                <a:lnTo>
                  <a:pt x="8638" y="2312"/>
                </a:lnTo>
                <a:lnTo>
                  <a:pt x="10755" y="2312"/>
                </a:lnTo>
                <a:lnTo>
                  <a:pt x="11826" y="2361"/>
                </a:lnTo>
                <a:lnTo>
                  <a:pt x="12896" y="2434"/>
                </a:lnTo>
                <a:lnTo>
                  <a:pt x="13967" y="2507"/>
                </a:lnTo>
                <a:lnTo>
                  <a:pt x="15013" y="2555"/>
                </a:lnTo>
                <a:lnTo>
                  <a:pt x="15841" y="2531"/>
                </a:lnTo>
                <a:lnTo>
                  <a:pt x="16644" y="2531"/>
                </a:lnTo>
                <a:lnTo>
                  <a:pt x="16838" y="2555"/>
                </a:lnTo>
                <a:lnTo>
                  <a:pt x="17033" y="2604"/>
                </a:lnTo>
                <a:lnTo>
                  <a:pt x="17106" y="2628"/>
                </a:lnTo>
                <a:lnTo>
                  <a:pt x="17179" y="2701"/>
                </a:lnTo>
                <a:lnTo>
                  <a:pt x="17228" y="2774"/>
                </a:lnTo>
                <a:lnTo>
                  <a:pt x="17252" y="2872"/>
                </a:lnTo>
                <a:lnTo>
                  <a:pt x="17252" y="2872"/>
                </a:lnTo>
                <a:lnTo>
                  <a:pt x="16863" y="2799"/>
                </a:lnTo>
                <a:lnTo>
                  <a:pt x="16473" y="2774"/>
                </a:lnTo>
                <a:lnTo>
                  <a:pt x="16084" y="2750"/>
                </a:lnTo>
                <a:lnTo>
                  <a:pt x="15695" y="2726"/>
                </a:lnTo>
                <a:lnTo>
                  <a:pt x="14892" y="2726"/>
                </a:lnTo>
                <a:lnTo>
                  <a:pt x="14113" y="2750"/>
                </a:lnTo>
                <a:lnTo>
                  <a:pt x="12239" y="2750"/>
                </a:lnTo>
                <a:lnTo>
                  <a:pt x="10390" y="2726"/>
                </a:lnTo>
                <a:lnTo>
                  <a:pt x="9466" y="2677"/>
                </a:lnTo>
                <a:lnTo>
                  <a:pt x="8541" y="2653"/>
                </a:lnTo>
                <a:lnTo>
                  <a:pt x="7641" y="2604"/>
                </a:lnTo>
                <a:lnTo>
                  <a:pt x="6716" y="2580"/>
                </a:lnTo>
                <a:lnTo>
                  <a:pt x="5207" y="2555"/>
                </a:lnTo>
                <a:lnTo>
                  <a:pt x="5013" y="2555"/>
                </a:lnTo>
                <a:lnTo>
                  <a:pt x="4818" y="2580"/>
                </a:lnTo>
                <a:lnTo>
                  <a:pt x="4648" y="2628"/>
                </a:lnTo>
                <a:lnTo>
                  <a:pt x="4477" y="2701"/>
                </a:lnTo>
                <a:lnTo>
                  <a:pt x="4356" y="2239"/>
                </a:lnTo>
                <a:lnTo>
                  <a:pt x="4380" y="2215"/>
                </a:lnTo>
                <a:lnTo>
                  <a:pt x="4404" y="2215"/>
                </a:lnTo>
                <a:lnTo>
                  <a:pt x="4550" y="2166"/>
                </a:lnTo>
                <a:close/>
                <a:moveTo>
                  <a:pt x="15330" y="3163"/>
                </a:moveTo>
                <a:lnTo>
                  <a:pt x="16230" y="3188"/>
                </a:lnTo>
                <a:lnTo>
                  <a:pt x="16035" y="3577"/>
                </a:lnTo>
                <a:lnTo>
                  <a:pt x="15524" y="3577"/>
                </a:lnTo>
                <a:lnTo>
                  <a:pt x="15135" y="3601"/>
                </a:lnTo>
                <a:lnTo>
                  <a:pt x="15232" y="3334"/>
                </a:lnTo>
                <a:lnTo>
                  <a:pt x="15330" y="3163"/>
                </a:lnTo>
                <a:close/>
                <a:moveTo>
                  <a:pt x="16425" y="3212"/>
                </a:moveTo>
                <a:lnTo>
                  <a:pt x="17179" y="3261"/>
                </a:lnTo>
                <a:lnTo>
                  <a:pt x="17155" y="3285"/>
                </a:lnTo>
                <a:lnTo>
                  <a:pt x="17106" y="3382"/>
                </a:lnTo>
                <a:lnTo>
                  <a:pt x="16984" y="3577"/>
                </a:lnTo>
                <a:lnTo>
                  <a:pt x="16522" y="3601"/>
                </a:lnTo>
                <a:lnTo>
                  <a:pt x="16352" y="3577"/>
                </a:lnTo>
                <a:lnTo>
                  <a:pt x="16400" y="3382"/>
                </a:lnTo>
                <a:lnTo>
                  <a:pt x="16425" y="3212"/>
                </a:lnTo>
                <a:close/>
                <a:moveTo>
                  <a:pt x="15038" y="3139"/>
                </a:moveTo>
                <a:lnTo>
                  <a:pt x="14940" y="3334"/>
                </a:lnTo>
                <a:lnTo>
                  <a:pt x="14843" y="3504"/>
                </a:lnTo>
                <a:lnTo>
                  <a:pt x="14794" y="3601"/>
                </a:lnTo>
                <a:lnTo>
                  <a:pt x="13894" y="3650"/>
                </a:lnTo>
                <a:lnTo>
                  <a:pt x="13943" y="3407"/>
                </a:lnTo>
                <a:lnTo>
                  <a:pt x="13943" y="3139"/>
                </a:lnTo>
                <a:close/>
                <a:moveTo>
                  <a:pt x="14575" y="4064"/>
                </a:moveTo>
                <a:lnTo>
                  <a:pt x="14308" y="4623"/>
                </a:lnTo>
                <a:lnTo>
                  <a:pt x="13602" y="4623"/>
                </a:lnTo>
                <a:lnTo>
                  <a:pt x="13724" y="4356"/>
                </a:lnTo>
                <a:lnTo>
                  <a:pt x="13797" y="4064"/>
                </a:lnTo>
                <a:close/>
                <a:moveTo>
                  <a:pt x="15524" y="3991"/>
                </a:moveTo>
                <a:lnTo>
                  <a:pt x="15816" y="4015"/>
                </a:lnTo>
                <a:lnTo>
                  <a:pt x="15670" y="4283"/>
                </a:lnTo>
                <a:lnTo>
                  <a:pt x="15451" y="4648"/>
                </a:lnTo>
                <a:lnTo>
                  <a:pt x="14916" y="4648"/>
                </a:lnTo>
                <a:lnTo>
                  <a:pt x="14673" y="4623"/>
                </a:lnTo>
                <a:lnTo>
                  <a:pt x="14965" y="4039"/>
                </a:lnTo>
                <a:lnTo>
                  <a:pt x="15524" y="3991"/>
                </a:lnTo>
                <a:close/>
                <a:moveTo>
                  <a:pt x="16741" y="4039"/>
                </a:moveTo>
                <a:lnTo>
                  <a:pt x="16425" y="4648"/>
                </a:lnTo>
                <a:lnTo>
                  <a:pt x="15816" y="4648"/>
                </a:lnTo>
                <a:lnTo>
                  <a:pt x="16011" y="4307"/>
                </a:lnTo>
                <a:lnTo>
                  <a:pt x="16157" y="4039"/>
                </a:lnTo>
                <a:lnTo>
                  <a:pt x="16449" y="4064"/>
                </a:lnTo>
                <a:lnTo>
                  <a:pt x="16741" y="4039"/>
                </a:lnTo>
                <a:close/>
                <a:moveTo>
                  <a:pt x="14916" y="4988"/>
                </a:moveTo>
                <a:lnTo>
                  <a:pt x="15208" y="5013"/>
                </a:lnTo>
                <a:lnTo>
                  <a:pt x="14965" y="5426"/>
                </a:lnTo>
                <a:lnTo>
                  <a:pt x="14259" y="5426"/>
                </a:lnTo>
                <a:lnTo>
                  <a:pt x="14502" y="4988"/>
                </a:lnTo>
                <a:close/>
                <a:moveTo>
                  <a:pt x="13480" y="4964"/>
                </a:moveTo>
                <a:lnTo>
                  <a:pt x="14113" y="4988"/>
                </a:lnTo>
                <a:lnTo>
                  <a:pt x="13918" y="5378"/>
                </a:lnTo>
                <a:lnTo>
                  <a:pt x="13894" y="5426"/>
                </a:lnTo>
                <a:lnTo>
                  <a:pt x="13578" y="5426"/>
                </a:lnTo>
                <a:lnTo>
                  <a:pt x="13261" y="5451"/>
                </a:lnTo>
                <a:lnTo>
                  <a:pt x="13261" y="5451"/>
                </a:lnTo>
                <a:lnTo>
                  <a:pt x="13480" y="4964"/>
                </a:lnTo>
                <a:close/>
                <a:moveTo>
                  <a:pt x="16206" y="5037"/>
                </a:moveTo>
                <a:lnTo>
                  <a:pt x="15987" y="5451"/>
                </a:lnTo>
                <a:lnTo>
                  <a:pt x="15670" y="5402"/>
                </a:lnTo>
                <a:lnTo>
                  <a:pt x="15354" y="5402"/>
                </a:lnTo>
                <a:lnTo>
                  <a:pt x="15573" y="5037"/>
                </a:lnTo>
                <a:close/>
                <a:moveTo>
                  <a:pt x="15135" y="5816"/>
                </a:moveTo>
                <a:lnTo>
                  <a:pt x="15768" y="5840"/>
                </a:lnTo>
                <a:lnTo>
                  <a:pt x="15549" y="6278"/>
                </a:lnTo>
                <a:lnTo>
                  <a:pt x="15208" y="6278"/>
                </a:lnTo>
                <a:lnTo>
                  <a:pt x="14892" y="6327"/>
                </a:lnTo>
                <a:lnTo>
                  <a:pt x="15135" y="5816"/>
                </a:lnTo>
                <a:close/>
                <a:moveTo>
                  <a:pt x="14259" y="5791"/>
                </a:moveTo>
                <a:lnTo>
                  <a:pt x="14770" y="5816"/>
                </a:lnTo>
                <a:lnTo>
                  <a:pt x="14478" y="6351"/>
                </a:lnTo>
                <a:lnTo>
                  <a:pt x="13845" y="6351"/>
                </a:lnTo>
                <a:lnTo>
                  <a:pt x="13943" y="6083"/>
                </a:lnTo>
                <a:lnTo>
                  <a:pt x="14064" y="5840"/>
                </a:lnTo>
                <a:lnTo>
                  <a:pt x="14089" y="5791"/>
                </a:lnTo>
                <a:close/>
                <a:moveTo>
                  <a:pt x="13164" y="5694"/>
                </a:moveTo>
                <a:lnTo>
                  <a:pt x="13432" y="5743"/>
                </a:lnTo>
                <a:lnTo>
                  <a:pt x="13724" y="5767"/>
                </a:lnTo>
                <a:lnTo>
                  <a:pt x="13456" y="6327"/>
                </a:lnTo>
                <a:lnTo>
                  <a:pt x="13188" y="6351"/>
                </a:lnTo>
                <a:lnTo>
                  <a:pt x="12896" y="6400"/>
                </a:lnTo>
                <a:lnTo>
                  <a:pt x="13164" y="5694"/>
                </a:lnTo>
                <a:close/>
                <a:moveTo>
                  <a:pt x="15378" y="6594"/>
                </a:moveTo>
                <a:lnTo>
                  <a:pt x="15257" y="6838"/>
                </a:lnTo>
                <a:lnTo>
                  <a:pt x="15159" y="6862"/>
                </a:lnTo>
                <a:lnTo>
                  <a:pt x="14892" y="6911"/>
                </a:lnTo>
                <a:lnTo>
                  <a:pt x="14624" y="6935"/>
                </a:lnTo>
                <a:lnTo>
                  <a:pt x="14600" y="6935"/>
                </a:lnTo>
                <a:lnTo>
                  <a:pt x="14746" y="6643"/>
                </a:lnTo>
                <a:lnTo>
                  <a:pt x="15208" y="6594"/>
                </a:lnTo>
                <a:close/>
                <a:moveTo>
                  <a:pt x="15038" y="7349"/>
                </a:moveTo>
                <a:lnTo>
                  <a:pt x="14916" y="7592"/>
                </a:lnTo>
                <a:lnTo>
                  <a:pt x="14794" y="7811"/>
                </a:lnTo>
                <a:lnTo>
                  <a:pt x="14162" y="7811"/>
                </a:lnTo>
                <a:lnTo>
                  <a:pt x="14356" y="7397"/>
                </a:lnTo>
                <a:lnTo>
                  <a:pt x="14697" y="7397"/>
                </a:lnTo>
                <a:lnTo>
                  <a:pt x="15038" y="7349"/>
                </a:lnTo>
                <a:close/>
                <a:moveTo>
                  <a:pt x="14040" y="8030"/>
                </a:moveTo>
                <a:lnTo>
                  <a:pt x="14283" y="8079"/>
                </a:lnTo>
                <a:lnTo>
                  <a:pt x="14575" y="8103"/>
                </a:lnTo>
                <a:lnTo>
                  <a:pt x="14405" y="8273"/>
                </a:lnTo>
                <a:lnTo>
                  <a:pt x="14210" y="8395"/>
                </a:lnTo>
                <a:lnTo>
                  <a:pt x="14016" y="8492"/>
                </a:lnTo>
                <a:lnTo>
                  <a:pt x="13772" y="8565"/>
                </a:lnTo>
                <a:lnTo>
                  <a:pt x="14040" y="8030"/>
                </a:lnTo>
                <a:close/>
                <a:moveTo>
                  <a:pt x="13748" y="6619"/>
                </a:moveTo>
                <a:lnTo>
                  <a:pt x="14332" y="6643"/>
                </a:lnTo>
                <a:lnTo>
                  <a:pt x="14162" y="6935"/>
                </a:lnTo>
                <a:lnTo>
                  <a:pt x="13967" y="6935"/>
                </a:lnTo>
                <a:lnTo>
                  <a:pt x="13772" y="6959"/>
                </a:lnTo>
                <a:lnTo>
                  <a:pt x="13724" y="6984"/>
                </a:lnTo>
                <a:lnTo>
                  <a:pt x="13699" y="7008"/>
                </a:lnTo>
                <a:lnTo>
                  <a:pt x="13675" y="7057"/>
                </a:lnTo>
                <a:lnTo>
                  <a:pt x="13675" y="7130"/>
                </a:lnTo>
                <a:lnTo>
                  <a:pt x="13724" y="7203"/>
                </a:lnTo>
                <a:lnTo>
                  <a:pt x="13845" y="7276"/>
                </a:lnTo>
                <a:lnTo>
                  <a:pt x="13967" y="7324"/>
                </a:lnTo>
                <a:lnTo>
                  <a:pt x="13724" y="7811"/>
                </a:lnTo>
                <a:lnTo>
                  <a:pt x="13456" y="7811"/>
                </a:lnTo>
                <a:lnTo>
                  <a:pt x="13432" y="7835"/>
                </a:lnTo>
                <a:lnTo>
                  <a:pt x="13456" y="7860"/>
                </a:lnTo>
                <a:lnTo>
                  <a:pt x="13480" y="7884"/>
                </a:lnTo>
                <a:lnTo>
                  <a:pt x="13651" y="7933"/>
                </a:lnTo>
                <a:lnTo>
                  <a:pt x="13310" y="8614"/>
                </a:lnTo>
                <a:lnTo>
                  <a:pt x="12896" y="8638"/>
                </a:lnTo>
                <a:lnTo>
                  <a:pt x="12872" y="8638"/>
                </a:lnTo>
                <a:lnTo>
                  <a:pt x="13018" y="8419"/>
                </a:lnTo>
                <a:lnTo>
                  <a:pt x="13140" y="8176"/>
                </a:lnTo>
                <a:lnTo>
                  <a:pt x="13359" y="7665"/>
                </a:lnTo>
                <a:lnTo>
                  <a:pt x="13553" y="7130"/>
                </a:lnTo>
                <a:lnTo>
                  <a:pt x="13748" y="6619"/>
                </a:lnTo>
                <a:close/>
                <a:moveTo>
                  <a:pt x="12872" y="6473"/>
                </a:moveTo>
                <a:lnTo>
                  <a:pt x="13359" y="6570"/>
                </a:lnTo>
                <a:lnTo>
                  <a:pt x="12945" y="7616"/>
                </a:lnTo>
                <a:lnTo>
                  <a:pt x="12702" y="8152"/>
                </a:lnTo>
                <a:lnTo>
                  <a:pt x="12434" y="8638"/>
                </a:lnTo>
                <a:lnTo>
                  <a:pt x="12434" y="8687"/>
                </a:lnTo>
                <a:lnTo>
                  <a:pt x="12166" y="8687"/>
                </a:lnTo>
                <a:lnTo>
                  <a:pt x="12264" y="8395"/>
                </a:lnTo>
                <a:lnTo>
                  <a:pt x="12507" y="7641"/>
                </a:lnTo>
                <a:lnTo>
                  <a:pt x="12750" y="6886"/>
                </a:lnTo>
                <a:lnTo>
                  <a:pt x="12872" y="6473"/>
                </a:lnTo>
                <a:close/>
                <a:moveTo>
                  <a:pt x="13821" y="3115"/>
                </a:moveTo>
                <a:lnTo>
                  <a:pt x="13578" y="3674"/>
                </a:lnTo>
                <a:lnTo>
                  <a:pt x="12921" y="3650"/>
                </a:lnTo>
                <a:lnTo>
                  <a:pt x="12872" y="3674"/>
                </a:lnTo>
                <a:lnTo>
                  <a:pt x="12823" y="3723"/>
                </a:lnTo>
                <a:lnTo>
                  <a:pt x="12823" y="3796"/>
                </a:lnTo>
                <a:lnTo>
                  <a:pt x="12872" y="3820"/>
                </a:lnTo>
                <a:lnTo>
                  <a:pt x="13140" y="3942"/>
                </a:lnTo>
                <a:lnTo>
                  <a:pt x="13432" y="4015"/>
                </a:lnTo>
                <a:lnTo>
                  <a:pt x="13164" y="4672"/>
                </a:lnTo>
                <a:lnTo>
                  <a:pt x="12872" y="4696"/>
                </a:lnTo>
                <a:lnTo>
                  <a:pt x="12823" y="4745"/>
                </a:lnTo>
                <a:lnTo>
                  <a:pt x="12799" y="4794"/>
                </a:lnTo>
                <a:lnTo>
                  <a:pt x="12823" y="4842"/>
                </a:lnTo>
                <a:lnTo>
                  <a:pt x="12872" y="4867"/>
                </a:lnTo>
                <a:lnTo>
                  <a:pt x="13042" y="4891"/>
                </a:lnTo>
                <a:lnTo>
                  <a:pt x="12750" y="5670"/>
                </a:lnTo>
                <a:lnTo>
                  <a:pt x="12483" y="6448"/>
                </a:lnTo>
                <a:lnTo>
                  <a:pt x="12045" y="7860"/>
                </a:lnTo>
                <a:lnTo>
                  <a:pt x="11826" y="8444"/>
                </a:lnTo>
                <a:lnTo>
                  <a:pt x="11753" y="8638"/>
                </a:lnTo>
                <a:lnTo>
                  <a:pt x="11704" y="8711"/>
                </a:lnTo>
                <a:lnTo>
                  <a:pt x="11777" y="8663"/>
                </a:lnTo>
                <a:lnTo>
                  <a:pt x="11729" y="8736"/>
                </a:lnTo>
                <a:lnTo>
                  <a:pt x="10999" y="8784"/>
                </a:lnTo>
                <a:lnTo>
                  <a:pt x="11120" y="8517"/>
                </a:lnTo>
                <a:lnTo>
                  <a:pt x="11218" y="8225"/>
                </a:lnTo>
                <a:lnTo>
                  <a:pt x="11364" y="7689"/>
                </a:lnTo>
                <a:lnTo>
                  <a:pt x="11607" y="6789"/>
                </a:lnTo>
                <a:lnTo>
                  <a:pt x="11753" y="6351"/>
                </a:lnTo>
                <a:lnTo>
                  <a:pt x="11899" y="5889"/>
                </a:lnTo>
                <a:lnTo>
                  <a:pt x="12118" y="5207"/>
                </a:lnTo>
                <a:lnTo>
                  <a:pt x="12337" y="4502"/>
                </a:lnTo>
                <a:lnTo>
                  <a:pt x="12556" y="3820"/>
                </a:lnTo>
                <a:lnTo>
                  <a:pt x="12799" y="3115"/>
                </a:lnTo>
                <a:close/>
                <a:moveTo>
                  <a:pt x="12434" y="3115"/>
                </a:moveTo>
                <a:lnTo>
                  <a:pt x="12288" y="3382"/>
                </a:lnTo>
                <a:lnTo>
                  <a:pt x="12142" y="3674"/>
                </a:lnTo>
                <a:lnTo>
                  <a:pt x="12045" y="3991"/>
                </a:lnTo>
                <a:lnTo>
                  <a:pt x="11948" y="4307"/>
                </a:lnTo>
                <a:lnTo>
                  <a:pt x="11777" y="4964"/>
                </a:lnTo>
                <a:lnTo>
                  <a:pt x="11607" y="5572"/>
                </a:lnTo>
                <a:lnTo>
                  <a:pt x="10536" y="8809"/>
                </a:lnTo>
                <a:lnTo>
                  <a:pt x="10342" y="8833"/>
                </a:lnTo>
                <a:lnTo>
                  <a:pt x="10488" y="8249"/>
                </a:lnTo>
                <a:lnTo>
                  <a:pt x="10585" y="7665"/>
                </a:lnTo>
                <a:lnTo>
                  <a:pt x="10950" y="6132"/>
                </a:lnTo>
                <a:lnTo>
                  <a:pt x="11120" y="5402"/>
                </a:lnTo>
                <a:lnTo>
                  <a:pt x="11315" y="4648"/>
                </a:lnTo>
                <a:lnTo>
                  <a:pt x="11388" y="4258"/>
                </a:lnTo>
                <a:lnTo>
                  <a:pt x="11437" y="3869"/>
                </a:lnTo>
                <a:lnTo>
                  <a:pt x="11485" y="3480"/>
                </a:lnTo>
                <a:lnTo>
                  <a:pt x="11485" y="3115"/>
                </a:lnTo>
                <a:close/>
                <a:moveTo>
                  <a:pt x="11169" y="3090"/>
                </a:moveTo>
                <a:lnTo>
                  <a:pt x="11072" y="3455"/>
                </a:lnTo>
                <a:lnTo>
                  <a:pt x="10974" y="3820"/>
                </a:lnTo>
                <a:lnTo>
                  <a:pt x="10804" y="4550"/>
                </a:lnTo>
                <a:lnTo>
                  <a:pt x="10658" y="5305"/>
                </a:lnTo>
                <a:lnTo>
                  <a:pt x="10512" y="6035"/>
                </a:lnTo>
                <a:lnTo>
                  <a:pt x="10342" y="6716"/>
                </a:lnTo>
                <a:lnTo>
                  <a:pt x="10147" y="7422"/>
                </a:lnTo>
                <a:lnTo>
                  <a:pt x="9977" y="8152"/>
                </a:lnTo>
                <a:lnTo>
                  <a:pt x="9904" y="8517"/>
                </a:lnTo>
                <a:lnTo>
                  <a:pt x="9855" y="8857"/>
                </a:lnTo>
                <a:lnTo>
                  <a:pt x="9490" y="8906"/>
                </a:lnTo>
                <a:lnTo>
                  <a:pt x="9539" y="8687"/>
                </a:lnTo>
                <a:lnTo>
                  <a:pt x="9539" y="8468"/>
                </a:lnTo>
                <a:lnTo>
                  <a:pt x="9514" y="8054"/>
                </a:lnTo>
                <a:lnTo>
                  <a:pt x="9539" y="7616"/>
                </a:lnTo>
                <a:lnTo>
                  <a:pt x="9563" y="7178"/>
                </a:lnTo>
                <a:lnTo>
                  <a:pt x="9685" y="6327"/>
                </a:lnTo>
                <a:lnTo>
                  <a:pt x="9758" y="5816"/>
                </a:lnTo>
                <a:lnTo>
                  <a:pt x="9855" y="5353"/>
                </a:lnTo>
                <a:lnTo>
                  <a:pt x="9977" y="4867"/>
                </a:lnTo>
                <a:lnTo>
                  <a:pt x="10098" y="4380"/>
                </a:lnTo>
                <a:lnTo>
                  <a:pt x="10171" y="4088"/>
                </a:lnTo>
                <a:lnTo>
                  <a:pt x="10244" y="3747"/>
                </a:lnTo>
                <a:lnTo>
                  <a:pt x="10293" y="3407"/>
                </a:lnTo>
                <a:lnTo>
                  <a:pt x="10293" y="3236"/>
                </a:lnTo>
                <a:lnTo>
                  <a:pt x="10269" y="3090"/>
                </a:lnTo>
                <a:close/>
                <a:moveTo>
                  <a:pt x="9149" y="3042"/>
                </a:moveTo>
                <a:lnTo>
                  <a:pt x="9952" y="3066"/>
                </a:lnTo>
                <a:lnTo>
                  <a:pt x="9879" y="3382"/>
                </a:lnTo>
                <a:lnTo>
                  <a:pt x="9831" y="3674"/>
                </a:lnTo>
                <a:lnTo>
                  <a:pt x="9782" y="3991"/>
                </a:lnTo>
                <a:lnTo>
                  <a:pt x="9709" y="4283"/>
                </a:lnTo>
                <a:lnTo>
                  <a:pt x="9490" y="5110"/>
                </a:lnTo>
                <a:lnTo>
                  <a:pt x="9393" y="5548"/>
                </a:lnTo>
                <a:lnTo>
                  <a:pt x="9320" y="5962"/>
                </a:lnTo>
                <a:lnTo>
                  <a:pt x="9222" y="6789"/>
                </a:lnTo>
                <a:lnTo>
                  <a:pt x="9125" y="7592"/>
                </a:lnTo>
                <a:lnTo>
                  <a:pt x="9125" y="7738"/>
                </a:lnTo>
                <a:lnTo>
                  <a:pt x="9125" y="7908"/>
                </a:lnTo>
                <a:lnTo>
                  <a:pt x="9149" y="8273"/>
                </a:lnTo>
                <a:lnTo>
                  <a:pt x="9149" y="8614"/>
                </a:lnTo>
                <a:lnTo>
                  <a:pt x="9125" y="8784"/>
                </a:lnTo>
                <a:lnTo>
                  <a:pt x="9076" y="8930"/>
                </a:lnTo>
                <a:lnTo>
                  <a:pt x="9052" y="8955"/>
                </a:lnTo>
                <a:lnTo>
                  <a:pt x="8906" y="8955"/>
                </a:lnTo>
                <a:lnTo>
                  <a:pt x="8517" y="9003"/>
                </a:lnTo>
                <a:lnTo>
                  <a:pt x="8638" y="8273"/>
                </a:lnTo>
                <a:lnTo>
                  <a:pt x="8736" y="7519"/>
                </a:lnTo>
                <a:lnTo>
                  <a:pt x="8857" y="6035"/>
                </a:lnTo>
                <a:lnTo>
                  <a:pt x="8955" y="5280"/>
                </a:lnTo>
                <a:lnTo>
                  <a:pt x="9052" y="4550"/>
                </a:lnTo>
                <a:lnTo>
                  <a:pt x="9149" y="3796"/>
                </a:lnTo>
                <a:lnTo>
                  <a:pt x="9149" y="3407"/>
                </a:lnTo>
                <a:lnTo>
                  <a:pt x="9149" y="3042"/>
                </a:lnTo>
                <a:close/>
                <a:moveTo>
                  <a:pt x="8006" y="2993"/>
                </a:moveTo>
                <a:lnTo>
                  <a:pt x="8809" y="3017"/>
                </a:lnTo>
                <a:lnTo>
                  <a:pt x="8784" y="3139"/>
                </a:lnTo>
                <a:lnTo>
                  <a:pt x="8784" y="3261"/>
                </a:lnTo>
                <a:lnTo>
                  <a:pt x="8784" y="3504"/>
                </a:lnTo>
                <a:lnTo>
                  <a:pt x="8784" y="3747"/>
                </a:lnTo>
                <a:lnTo>
                  <a:pt x="8760" y="3991"/>
                </a:lnTo>
                <a:lnTo>
                  <a:pt x="8687" y="4502"/>
                </a:lnTo>
                <a:lnTo>
                  <a:pt x="8590" y="4988"/>
                </a:lnTo>
                <a:lnTo>
                  <a:pt x="8517" y="5475"/>
                </a:lnTo>
                <a:lnTo>
                  <a:pt x="8395" y="6375"/>
                </a:lnTo>
                <a:lnTo>
                  <a:pt x="8298" y="7251"/>
                </a:lnTo>
                <a:lnTo>
                  <a:pt x="8200" y="8152"/>
                </a:lnTo>
                <a:lnTo>
                  <a:pt x="8079" y="9028"/>
                </a:lnTo>
                <a:lnTo>
                  <a:pt x="7957" y="9028"/>
                </a:lnTo>
                <a:lnTo>
                  <a:pt x="7981" y="8273"/>
                </a:lnTo>
                <a:lnTo>
                  <a:pt x="8006" y="7495"/>
                </a:lnTo>
                <a:lnTo>
                  <a:pt x="8103" y="5962"/>
                </a:lnTo>
                <a:lnTo>
                  <a:pt x="8127" y="5572"/>
                </a:lnTo>
                <a:lnTo>
                  <a:pt x="8103" y="5159"/>
                </a:lnTo>
                <a:lnTo>
                  <a:pt x="8054" y="4380"/>
                </a:lnTo>
                <a:lnTo>
                  <a:pt x="8030" y="3674"/>
                </a:lnTo>
                <a:lnTo>
                  <a:pt x="8030" y="3334"/>
                </a:lnTo>
                <a:lnTo>
                  <a:pt x="8006" y="2993"/>
                </a:lnTo>
                <a:close/>
                <a:moveTo>
                  <a:pt x="6959" y="2945"/>
                </a:moveTo>
                <a:lnTo>
                  <a:pt x="7081" y="2969"/>
                </a:lnTo>
                <a:lnTo>
                  <a:pt x="7714" y="2969"/>
                </a:lnTo>
                <a:lnTo>
                  <a:pt x="7641" y="3285"/>
                </a:lnTo>
                <a:lnTo>
                  <a:pt x="7592" y="3626"/>
                </a:lnTo>
                <a:lnTo>
                  <a:pt x="7592" y="3966"/>
                </a:lnTo>
                <a:lnTo>
                  <a:pt x="7616" y="4307"/>
                </a:lnTo>
                <a:lnTo>
                  <a:pt x="7665" y="5013"/>
                </a:lnTo>
                <a:lnTo>
                  <a:pt x="7689" y="5329"/>
                </a:lnTo>
                <a:lnTo>
                  <a:pt x="7689" y="5670"/>
                </a:lnTo>
                <a:lnTo>
                  <a:pt x="7665" y="6497"/>
                </a:lnTo>
                <a:lnTo>
                  <a:pt x="7592" y="7349"/>
                </a:lnTo>
                <a:lnTo>
                  <a:pt x="7543" y="8200"/>
                </a:lnTo>
                <a:lnTo>
                  <a:pt x="7543" y="8638"/>
                </a:lnTo>
                <a:lnTo>
                  <a:pt x="7543" y="9052"/>
                </a:lnTo>
                <a:lnTo>
                  <a:pt x="7081" y="9052"/>
                </a:lnTo>
                <a:lnTo>
                  <a:pt x="7130" y="8614"/>
                </a:lnTo>
                <a:lnTo>
                  <a:pt x="7178" y="8152"/>
                </a:lnTo>
                <a:lnTo>
                  <a:pt x="7178" y="7689"/>
                </a:lnTo>
                <a:lnTo>
                  <a:pt x="7178" y="7227"/>
                </a:lnTo>
                <a:lnTo>
                  <a:pt x="7154" y="6302"/>
                </a:lnTo>
                <a:lnTo>
                  <a:pt x="7081" y="5402"/>
                </a:lnTo>
                <a:lnTo>
                  <a:pt x="7008" y="4648"/>
                </a:lnTo>
                <a:lnTo>
                  <a:pt x="6935" y="3893"/>
                </a:lnTo>
                <a:lnTo>
                  <a:pt x="6935" y="3674"/>
                </a:lnTo>
                <a:lnTo>
                  <a:pt x="6959" y="3431"/>
                </a:lnTo>
                <a:lnTo>
                  <a:pt x="6959" y="3188"/>
                </a:lnTo>
                <a:lnTo>
                  <a:pt x="6959" y="2945"/>
                </a:lnTo>
                <a:close/>
                <a:moveTo>
                  <a:pt x="6570" y="2945"/>
                </a:moveTo>
                <a:lnTo>
                  <a:pt x="6546" y="3163"/>
                </a:lnTo>
                <a:lnTo>
                  <a:pt x="6521" y="3382"/>
                </a:lnTo>
                <a:lnTo>
                  <a:pt x="6497" y="3796"/>
                </a:lnTo>
                <a:lnTo>
                  <a:pt x="6521" y="4210"/>
                </a:lnTo>
                <a:lnTo>
                  <a:pt x="6619" y="5061"/>
                </a:lnTo>
                <a:lnTo>
                  <a:pt x="6716" y="6059"/>
                </a:lnTo>
                <a:lnTo>
                  <a:pt x="6740" y="6546"/>
                </a:lnTo>
                <a:lnTo>
                  <a:pt x="6765" y="7057"/>
                </a:lnTo>
                <a:lnTo>
                  <a:pt x="6765" y="7568"/>
                </a:lnTo>
                <a:lnTo>
                  <a:pt x="6765" y="8079"/>
                </a:lnTo>
                <a:lnTo>
                  <a:pt x="6716" y="8590"/>
                </a:lnTo>
                <a:lnTo>
                  <a:pt x="6643" y="9076"/>
                </a:lnTo>
                <a:lnTo>
                  <a:pt x="6473" y="9076"/>
                </a:lnTo>
                <a:lnTo>
                  <a:pt x="6473" y="8979"/>
                </a:lnTo>
                <a:lnTo>
                  <a:pt x="6448" y="8882"/>
                </a:lnTo>
                <a:lnTo>
                  <a:pt x="6400" y="8711"/>
                </a:lnTo>
                <a:lnTo>
                  <a:pt x="6351" y="8298"/>
                </a:lnTo>
                <a:lnTo>
                  <a:pt x="6302" y="7884"/>
                </a:lnTo>
                <a:lnTo>
                  <a:pt x="6229" y="7081"/>
                </a:lnTo>
                <a:lnTo>
                  <a:pt x="6181" y="6424"/>
                </a:lnTo>
                <a:lnTo>
                  <a:pt x="6108" y="5767"/>
                </a:lnTo>
                <a:lnTo>
                  <a:pt x="5913" y="4137"/>
                </a:lnTo>
                <a:lnTo>
                  <a:pt x="5864" y="3820"/>
                </a:lnTo>
                <a:lnTo>
                  <a:pt x="5816" y="3528"/>
                </a:lnTo>
                <a:lnTo>
                  <a:pt x="5743" y="3212"/>
                </a:lnTo>
                <a:lnTo>
                  <a:pt x="5645" y="2945"/>
                </a:lnTo>
                <a:close/>
                <a:moveTo>
                  <a:pt x="5013" y="2920"/>
                </a:moveTo>
                <a:lnTo>
                  <a:pt x="5475" y="2945"/>
                </a:lnTo>
                <a:lnTo>
                  <a:pt x="5451" y="3236"/>
                </a:lnTo>
                <a:lnTo>
                  <a:pt x="5475" y="3528"/>
                </a:lnTo>
                <a:lnTo>
                  <a:pt x="5524" y="4137"/>
                </a:lnTo>
                <a:lnTo>
                  <a:pt x="5718" y="5767"/>
                </a:lnTo>
                <a:lnTo>
                  <a:pt x="5791" y="6424"/>
                </a:lnTo>
                <a:lnTo>
                  <a:pt x="5840" y="7081"/>
                </a:lnTo>
                <a:lnTo>
                  <a:pt x="5889" y="7860"/>
                </a:lnTo>
                <a:lnTo>
                  <a:pt x="5986" y="8663"/>
                </a:lnTo>
                <a:lnTo>
                  <a:pt x="6010" y="8857"/>
                </a:lnTo>
                <a:lnTo>
                  <a:pt x="6035" y="9003"/>
                </a:lnTo>
                <a:lnTo>
                  <a:pt x="6083" y="9125"/>
                </a:lnTo>
                <a:lnTo>
                  <a:pt x="5913" y="9149"/>
                </a:lnTo>
                <a:lnTo>
                  <a:pt x="5962" y="9052"/>
                </a:lnTo>
                <a:lnTo>
                  <a:pt x="5962" y="8906"/>
                </a:lnTo>
                <a:lnTo>
                  <a:pt x="5864" y="8395"/>
                </a:lnTo>
                <a:lnTo>
                  <a:pt x="5718" y="7860"/>
                </a:lnTo>
                <a:lnTo>
                  <a:pt x="5572" y="7349"/>
                </a:lnTo>
                <a:lnTo>
                  <a:pt x="5451" y="6838"/>
                </a:lnTo>
                <a:lnTo>
                  <a:pt x="5207" y="5670"/>
                </a:lnTo>
                <a:lnTo>
                  <a:pt x="5086" y="5110"/>
                </a:lnTo>
                <a:lnTo>
                  <a:pt x="4940" y="4550"/>
                </a:lnTo>
                <a:lnTo>
                  <a:pt x="4721" y="3723"/>
                </a:lnTo>
                <a:lnTo>
                  <a:pt x="4526" y="2920"/>
                </a:lnTo>
                <a:close/>
                <a:moveTo>
                  <a:pt x="5572" y="9612"/>
                </a:moveTo>
                <a:lnTo>
                  <a:pt x="5791" y="9660"/>
                </a:lnTo>
                <a:lnTo>
                  <a:pt x="5621" y="9904"/>
                </a:lnTo>
                <a:lnTo>
                  <a:pt x="5499" y="10147"/>
                </a:lnTo>
                <a:lnTo>
                  <a:pt x="5426" y="10293"/>
                </a:lnTo>
                <a:lnTo>
                  <a:pt x="5378" y="10439"/>
                </a:lnTo>
                <a:lnTo>
                  <a:pt x="5329" y="10609"/>
                </a:lnTo>
                <a:lnTo>
                  <a:pt x="5353" y="10755"/>
                </a:lnTo>
                <a:lnTo>
                  <a:pt x="5378" y="10804"/>
                </a:lnTo>
                <a:lnTo>
                  <a:pt x="5402" y="10853"/>
                </a:lnTo>
                <a:lnTo>
                  <a:pt x="5402" y="10926"/>
                </a:lnTo>
                <a:lnTo>
                  <a:pt x="5426" y="10999"/>
                </a:lnTo>
                <a:lnTo>
                  <a:pt x="5451" y="11120"/>
                </a:lnTo>
                <a:lnTo>
                  <a:pt x="5499" y="11217"/>
                </a:lnTo>
                <a:lnTo>
                  <a:pt x="5305" y="11242"/>
                </a:lnTo>
                <a:lnTo>
                  <a:pt x="5110" y="11290"/>
                </a:lnTo>
                <a:lnTo>
                  <a:pt x="4988" y="11193"/>
                </a:lnTo>
                <a:lnTo>
                  <a:pt x="4940" y="11144"/>
                </a:lnTo>
                <a:lnTo>
                  <a:pt x="4867" y="11071"/>
                </a:lnTo>
                <a:lnTo>
                  <a:pt x="5037" y="10853"/>
                </a:lnTo>
                <a:lnTo>
                  <a:pt x="5159" y="10585"/>
                </a:lnTo>
                <a:lnTo>
                  <a:pt x="5353" y="10074"/>
                </a:lnTo>
                <a:lnTo>
                  <a:pt x="5451" y="9831"/>
                </a:lnTo>
                <a:lnTo>
                  <a:pt x="5572" y="9612"/>
                </a:lnTo>
                <a:close/>
                <a:moveTo>
                  <a:pt x="14016" y="11193"/>
                </a:moveTo>
                <a:lnTo>
                  <a:pt x="14040" y="11290"/>
                </a:lnTo>
                <a:lnTo>
                  <a:pt x="13845" y="11290"/>
                </a:lnTo>
                <a:lnTo>
                  <a:pt x="13724" y="11315"/>
                </a:lnTo>
                <a:lnTo>
                  <a:pt x="13651" y="11217"/>
                </a:lnTo>
                <a:lnTo>
                  <a:pt x="13772" y="11217"/>
                </a:lnTo>
                <a:lnTo>
                  <a:pt x="14016" y="11193"/>
                </a:lnTo>
                <a:close/>
                <a:moveTo>
                  <a:pt x="5864" y="10950"/>
                </a:moveTo>
                <a:lnTo>
                  <a:pt x="6083" y="11023"/>
                </a:lnTo>
                <a:lnTo>
                  <a:pt x="6302" y="11047"/>
                </a:lnTo>
                <a:lnTo>
                  <a:pt x="6692" y="11071"/>
                </a:lnTo>
                <a:lnTo>
                  <a:pt x="7397" y="11096"/>
                </a:lnTo>
                <a:lnTo>
                  <a:pt x="8079" y="11120"/>
                </a:lnTo>
                <a:lnTo>
                  <a:pt x="9490" y="11120"/>
                </a:lnTo>
                <a:lnTo>
                  <a:pt x="10877" y="11169"/>
                </a:lnTo>
                <a:lnTo>
                  <a:pt x="12288" y="11217"/>
                </a:lnTo>
                <a:lnTo>
                  <a:pt x="13188" y="11217"/>
                </a:lnTo>
                <a:lnTo>
                  <a:pt x="13261" y="11315"/>
                </a:lnTo>
                <a:lnTo>
                  <a:pt x="13310" y="11388"/>
                </a:lnTo>
                <a:lnTo>
                  <a:pt x="12872" y="11339"/>
                </a:lnTo>
                <a:lnTo>
                  <a:pt x="12434" y="11315"/>
                </a:lnTo>
                <a:lnTo>
                  <a:pt x="11534" y="11315"/>
                </a:lnTo>
                <a:lnTo>
                  <a:pt x="10634" y="11363"/>
                </a:lnTo>
                <a:lnTo>
                  <a:pt x="9733" y="11363"/>
                </a:lnTo>
                <a:lnTo>
                  <a:pt x="9247" y="11339"/>
                </a:lnTo>
                <a:lnTo>
                  <a:pt x="8736" y="11290"/>
                </a:lnTo>
                <a:lnTo>
                  <a:pt x="8225" y="11242"/>
                </a:lnTo>
                <a:lnTo>
                  <a:pt x="7738" y="11193"/>
                </a:lnTo>
                <a:lnTo>
                  <a:pt x="6862" y="11120"/>
                </a:lnTo>
                <a:lnTo>
                  <a:pt x="6424" y="11120"/>
                </a:lnTo>
                <a:lnTo>
                  <a:pt x="6205" y="11144"/>
                </a:lnTo>
                <a:lnTo>
                  <a:pt x="6010" y="11193"/>
                </a:lnTo>
                <a:lnTo>
                  <a:pt x="5986" y="11169"/>
                </a:lnTo>
                <a:lnTo>
                  <a:pt x="5864" y="10950"/>
                </a:lnTo>
                <a:close/>
                <a:moveTo>
                  <a:pt x="5572" y="12191"/>
                </a:moveTo>
                <a:lnTo>
                  <a:pt x="5499" y="12215"/>
                </a:lnTo>
                <a:lnTo>
                  <a:pt x="5402" y="12264"/>
                </a:lnTo>
                <a:lnTo>
                  <a:pt x="5329" y="12312"/>
                </a:lnTo>
                <a:lnTo>
                  <a:pt x="5256" y="12361"/>
                </a:lnTo>
                <a:lnTo>
                  <a:pt x="5232" y="12434"/>
                </a:lnTo>
                <a:lnTo>
                  <a:pt x="5183" y="12507"/>
                </a:lnTo>
                <a:lnTo>
                  <a:pt x="5183" y="12580"/>
                </a:lnTo>
                <a:lnTo>
                  <a:pt x="5207" y="12629"/>
                </a:lnTo>
                <a:lnTo>
                  <a:pt x="5232" y="12726"/>
                </a:lnTo>
                <a:lnTo>
                  <a:pt x="5305" y="12799"/>
                </a:lnTo>
                <a:lnTo>
                  <a:pt x="5378" y="12823"/>
                </a:lnTo>
                <a:lnTo>
                  <a:pt x="5475" y="12848"/>
                </a:lnTo>
                <a:lnTo>
                  <a:pt x="5572" y="12823"/>
                </a:lnTo>
                <a:lnTo>
                  <a:pt x="5670" y="12799"/>
                </a:lnTo>
                <a:lnTo>
                  <a:pt x="5767" y="12750"/>
                </a:lnTo>
                <a:lnTo>
                  <a:pt x="5840" y="12653"/>
                </a:lnTo>
                <a:lnTo>
                  <a:pt x="5864" y="12580"/>
                </a:lnTo>
                <a:lnTo>
                  <a:pt x="5889" y="12483"/>
                </a:lnTo>
                <a:lnTo>
                  <a:pt x="5864" y="12410"/>
                </a:lnTo>
                <a:lnTo>
                  <a:pt x="5816" y="12312"/>
                </a:lnTo>
                <a:lnTo>
                  <a:pt x="5743" y="12264"/>
                </a:lnTo>
                <a:lnTo>
                  <a:pt x="5670" y="12215"/>
                </a:lnTo>
                <a:lnTo>
                  <a:pt x="5572" y="12191"/>
                </a:lnTo>
                <a:close/>
                <a:moveTo>
                  <a:pt x="14040" y="12239"/>
                </a:moveTo>
                <a:lnTo>
                  <a:pt x="13967" y="12264"/>
                </a:lnTo>
                <a:lnTo>
                  <a:pt x="13918" y="12288"/>
                </a:lnTo>
                <a:lnTo>
                  <a:pt x="13797" y="12361"/>
                </a:lnTo>
                <a:lnTo>
                  <a:pt x="13724" y="12458"/>
                </a:lnTo>
                <a:lnTo>
                  <a:pt x="13699" y="12531"/>
                </a:lnTo>
                <a:lnTo>
                  <a:pt x="13675" y="12604"/>
                </a:lnTo>
                <a:lnTo>
                  <a:pt x="13699" y="12677"/>
                </a:lnTo>
                <a:lnTo>
                  <a:pt x="13724" y="12750"/>
                </a:lnTo>
                <a:lnTo>
                  <a:pt x="13797" y="12872"/>
                </a:lnTo>
                <a:lnTo>
                  <a:pt x="13918" y="12945"/>
                </a:lnTo>
                <a:lnTo>
                  <a:pt x="13967" y="12969"/>
                </a:lnTo>
                <a:lnTo>
                  <a:pt x="14113" y="12969"/>
                </a:lnTo>
                <a:lnTo>
                  <a:pt x="14186" y="12945"/>
                </a:lnTo>
                <a:lnTo>
                  <a:pt x="14308" y="12872"/>
                </a:lnTo>
                <a:lnTo>
                  <a:pt x="14381" y="12750"/>
                </a:lnTo>
                <a:lnTo>
                  <a:pt x="14405" y="12677"/>
                </a:lnTo>
                <a:lnTo>
                  <a:pt x="14405" y="12604"/>
                </a:lnTo>
                <a:lnTo>
                  <a:pt x="14405" y="12531"/>
                </a:lnTo>
                <a:lnTo>
                  <a:pt x="14381" y="12458"/>
                </a:lnTo>
                <a:lnTo>
                  <a:pt x="14308" y="12361"/>
                </a:lnTo>
                <a:lnTo>
                  <a:pt x="14186" y="12288"/>
                </a:lnTo>
                <a:lnTo>
                  <a:pt x="14113" y="12264"/>
                </a:lnTo>
                <a:lnTo>
                  <a:pt x="14040" y="12239"/>
                </a:lnTo>
                <a:close/>
                <a:moveTo>
                  <a:pt x="14089" y="11753"/>
                </a:moveTo>
                <a:lnTo>
                  <a:pt x="14235" y="11777"/>
                </a:lnTo>
                <a:lnTo>
                  <a:pt x="14381" y="11801"/>
                </a:lnTo>
                <a:lnTo>
                  <a:pt x="14502" y="11874"/>
                </a:lnTo>
                <a:lnTo>
                  <a:pt x="14600" y="11972"/>
                </a:lnTo>
                <a:lnTo>
                  <a:pt x="14673" y="12093"/>
                </a:lnTo>
                <a:lnTo>
                  <a:pt x="14746" y="12215"/>
                </a:lnTo>
                <a:lnTo>
                  <a:pt x="14770" y="12385"/>
                </a:lnTo>
                <a:lnTo>
                  <a:pt x="14794" y="12580"/>
                </a:lnTo>
                <a:lnTo>
                  <a:pt x="14770" y="12750"/>
                </a:lnTo>
                <a:lnTo>
                  <a:pt x="14721" y="12896"/>
                </a:lnTo>
                <a:lnTo>
                  <a:pt x="14648" y="13042"/>
                </a:lnTo>
                <a:lnTo>
                  <a:pt x="14551" y="13164"/>
                </a:lnTo>
                <a:lnTo>
                  <a:pt x="14405" y="13261"/>
                </a:lnTo>
                <a:lnTo>
                  <a:pt x="14259" y="13334"/>
                </a:lnTo>
                <a:lnTo>
                  <a:pt x="14089" y="13383"/>
                </a:lnTo>
                <a:lnTo>
                  <a:pt x="13870" y="13383"/>
                </a:lnTo>
                <a:lnTo>
                  <a:pt x="13651" y="13334"/>
                </a:lnTo>
                <a:lnTo>
                  <a:pt x="13480" y="13261"/>
                </a:lnTo>
                <a:lnTo>
                  <a:pt x="13334" y="13164"/>
                </a:lnTo>
                <a:lnTo>
                  <a:pt x="13237" y="13018"/>
                </a:lnTo>
                <a:lnTo>
                  <a:pt x="13164" y="12848"/>
                </a:lnTo>
                <a:lnTo>
                  <a:pt x="13164" y="12653"/>
                </a:lnTo>
                <a:lnTo>
                  <a:pt x="13213" y="12434"/>
                </a:lnTo>
                <a:lnTo>
                  <a:pt x="13286" y="12264"/>
                </a:lnTo>
                <a:lnTo>
                  <a:pt x="13359" y="12118"/>
                </a:lnTo>
                <a:lnTo>
                  <a:pt x="13480" y="11972"/>
                </a:lnTo>
                <a:lnTo>
                  <a:pt x="13602" y="11850"/>
                </a:lnTo>
                <a:lnTo>
                  <a:pt x="13602" y="11826"/>
                </a:lnTo>
                <a:lnTo>
                  <a:pt x="13675" y="11850"/>
                </a:lnTo>
                <a:lnTo>
                  <a:pt x="13748" y="11850"/>
                </a:lnTo>
                <a:lnTo>
                  <a:pt x="13797" y="11826"/>
                </a:lnTo>
                <a:lnTo>
                  <a:pt x="13845" y="11777"/>
                </a:lnTo>
                <a:lnTo>
                  <a:pt x="13918" y="11777"/>
                </a:lnTo>
                <a:lnTo>
                  <a:pt x="14089" y="11753"/>
                </a:lnTo>
                <a:close/>
                <a:moveTo>
                  <a:pt x="5475" y="11631"/>
                </a:moveTo>
                <a:lnTo>
                  <a:pt x="5524" y="11704"/>
                </a:lnTo>
                <a:lnTo>
                  <a:pt x="5597" y="11728"/>
                </a:lnTo>
                <a:lnTo>
                  <a:pt x="5645" y="11753"/>
                </a:lnTo>
                <a:lnTo>
                  <a:pt x="5743" y="11753"/>
                </a:lnTo>
                <a:lnTo>
                  <a:pt x="5840" y="11728"/>
                </a:lnTo>
                <a:lnTo>
                  <a:pt x="5937" y="11753"/>
                </a:lnTo>
                <a:lnTo>
                  <a:pt x="6010" y="11801"/>
                </a:lnTo>
                <a:lnTo>
                  <a:pt x="6083" y="11874"/>
                </a:lnTo>
                <a:lnTo>
                  <a:pt x="6132" y="11972"/>
                </a:lnTo>
                <a:lnTo>
                  <a:pt x="6181" y="12093"/>
                </a:lnTo>
                <a:lnTo>
                  <a:pt x="6229" y="12361"/>
                </a:lnTo>
                <a:lnTo>
                  <a:pt x="6229" y="12653"/>
                </a:lnTo>
                <a:lnTo>
                  <a:pt x="6181" y="12945"/>
                </a:lnTo>
                <a:lnTo>
                  <a:pt x="6132" y="13067"/>
                </a:lnTo>
                <a:lnTo>
                  <a:pt x="6083" y="13164"/>
                </a:lnTo>
                <a:lnTo>
                  <a:pt x="6010" y="13261"/>
                </a:lnTo>
                <a:lnTo>
                  <a:pt x="5937" y="13310"/>
                </a:lnTo>
                <a:lnTo>
                  <a:pt x="5840" y="13359"/>
                </a:lnTo>
                <a:lnTo>
                  <a:pt x="5743" y="13383"/>
                </a:lnTo>
                <a:lnTo>
                  <a:pt x="5645" y="13407"/>
                </a:lnTo>
                <a:lnTo>
                  <a:pt x="5548" y="13407"/>
                </a:lnTo>
                <a:lnTo>
                  <a:pt x="5353" y="13359"/>
                </a:lnTo>
                <a:lnTo>
                  <a:pt x="5159" y="13286"/>
                </a:lnTo>
                <a:lnTo>
                  <a:pt x="5013" y="13140"/>
                </a:lnTo>
                <a:lnTo>
                  <a:pt x="4867" y="12994"/>
                </a:lnTo>
                <a:lnTo>
                  <a:pt x="4769" y="12823"/>
                </a:lnTo>
                <a:lnTo>
                  <a:pt x="4721" y="12629"/>
                </a:lnTo>
                <a:lnTo>
                  <a:pt x="4721" y="12434"/>
                </a:lnTo>
                <a:lnTo>
                  <a:pt x="4745" y="12264"/>
                </a:lnTo>
                <a:lnTo>
                  <a:pt x="4818" y="12118"/>
                </a:lnTo>
                <a:lnTo>
                  <a:pt x="4915" y="11972"/>
                </a:lnTo>
                <a:lnTo>
                  <a:pt x="5037" y="11850"/>
                </a:lnTo>
                <a:lnTo>
                  <a:pt x="5159" y="11753"/>
                </a:lnTo>
                <a:lnTo>
                  <a:pt x="5329" y="11680"/>
                </a:lnTo>
                <a:lnTo>
                  <a:pt x="5475" y="11631"/>
                </a:lnTo>
                <a:close/>
                <a:moveTo>
                  <a:pt x="706" y="0"/>
                </a:moveTo>
                <a:lnTo>
                  <a:pt x="511" y="25"/>
                </a:lnTo>
                <a:lnTo>
                  <a:pt x="317" y="49"/>
                </a:lnTo>
                <a:lnTo>
                  <a:pt x="146" y="122"/>
                </a:lnTo>
                <a:lnTo>
                  <a:pt x="73" y="171"/>
                </a:lnTo>
                <a:lnTo>
                  <a:pt x="25" y="268"/>
                </a:lnTo>
                <a:lnTo>
                  <a:pt x="0" y="341"/>
                </a:lnTo>
                <a:lnTo>
                  <a:pt x="25" y="438"/>
                </a:lnTo>
                <a:lnTo>
                  <a:pt x="49" y="536"/>
                </a:lnTo>
                <a:lnTo>
                  <a:pt x="122" y="609"/>
                </a:lnTo>
                <a:lnTo>
                  <a:pt x="195" y="633"/>
                </a:lnTo>
                <a:lnTo>
                  <a:pt x="292" y="657"/>
                </a:lnTo>
                <a:lnTo>
                  <a:pt x="657" y="657"/>
                </a:lnTo>
                <a:lnTo>
                  <a:pt x="1047" y="682"/>
                </a:lnTo>
                <a:lnTo>
                  <a:pt x="1412" y="730"/>
                </a:lnTo>
                <a:lnTo>
                  <a:pt x="1777" y="755"/>
                </a:lnTo>
                <a:lnTo>
                  <a:pt x="3188" y="828"/>
                </a:lnTo>
                <a:lnTo>
                  <a:pt x="3212" y="998"/>
                </a:lnTo>
                <a:lnTo>
                  <a:pt x="3237" y="1144"/>
                </a:lnTo>
                <a:lnTo>
                  <a:pt x="3358" y="1460"/>
                </a:lnTo>
                <a:lnTo>
                  <a:pt x="3480" y="1777"/>
                </a:lnTo>
                <a:lnTo>
                  <a:pt x="3602" y="2069"/>
                </a:lnTo>
                <a:lnTo>
                  <a:pt x="3772" y="2701"/>
                </a:lnTo>
                <a:lnTo>
                  <a:pt x="3918" y="3309"/>
                </a:lnTo>
                <a:lnTo>
                  <a:pt x="4210" y="4550"/>
                </a:lnTo>
                <a:lnTo>
                  <a:pt x="5329" y="9076"/>
                </a:lnTo>
                <a:lnTo>
                  <a:pt x="5329" y="9101"/>
                </a:lnTo>
                <a:lnTo>
                  <a:pt x="5159" y="9344"/>
                </a:lnTo>
                <a:lnTo>
                  <a:pt x="5037" y="9563"/>
                </a:lnTo>
                <a:lnTo>
                  <a:pt x="4842" y="9928"/>
                </a:lnTo>
                <a:lnTo>
                  <a:pt x="4696" y="10317"/>
                </a:lnTo>
                <a:lnTo>
                  <a:pt x="4526" y="10634"/>
                </a:lnTo>
                <a:lnTo>
                  <a:pt x="4453" y="10780"/>
                </a:lnTo>
                <a:lnTo>
                  <a:pt x="4380" y="10950"/>
                </a:lnTo>
                <a:lnTo>
                  <a:pt x="4356" y="10999"/>
                </a:lnTo>
                <a:lnTo>
                  <a:pt x="4380" y="11047"/>
                </a:lnTo>
                <a:lnTo>
                  <a:pt x="4404" y="11144"/>
                </a:lnTo>
                <a:lnTo>
                  <a:pt x="4429" y="11217"/>
                </a:lnTo>
                <a:lnTo>
                  <a:pt x="4453" y="11315"/>
                </a:lnTo>
                <a:lnTo>
                  <a:pt x="4526" y="11412"/>
                </a:lnTo>
                <a:lnTo>
                  <a:pt x="4672" y="11607"/>
                </a:lnTo>
                <a:lnTo>
                  <a:pt x="4502" y="11801"/>
                </a:lnTo>
                <a:lnTo>
                  <a:pt x="4380" y="12045"/>
                </a:lnTo>
                <a:lnTo>
                  <a:pt x="4307" y="12288"/>
                </a:lnTo>
                <a:lnTo>
                  <a:pt x="4283" y="12556"/>
                </a:lnTo>
                <a:lnTo>
                  <a:pt x="4283" y="12726"/>
                </a:lnTo>
                <a:lnTo>
                  <a:pt x="4307" y="12872"/>
                </a:lnTo>
                <a:lnTo>
                  <a:pt x="4356" y="13018"/>
                </a:lnTo>
                <a:lnTo>
                  <a:pt x="4429" y="13140"/>
                </a:lnTo>
                <a:lnTo>
                  <a:pt x="4502" y="13261"/>
                </a:lnTo>
                <a:lnTo>
                  <a:pt x="4575" y="13383"/>
                </a:lnTo>
                <a:lnTo>
                  <a:pt x="4696" y="13480"/>
                </a:lnTo>
                <a:lnTo>
                  <a:pt x="4818" y="13578"/>
                </a:lnTo>
                <a:lnTo>
                  <a:pt x="4940" y="13651"/>
                </a:lnTo>
                <a:lnTo>
                  <a:pt x="5061" y="13724"/>
                </a:lnTo>
                <a:lnTo>
                  <a:pt x="5207" y="13772"/>
                </a:lnTo>
                <a:lnTo>
                  <a:pt x="5353" y="13797"/>
                </a:lnTo>
                <a:lnTo>
                  <a:pt x="5499" y="13821"/>
                </a:lnTo>
                <a:lnTo>
                  <a:pt x="5791" y="13821"/>
                </a:lnTo>
                <a:lnTo>
                  <a:pt x="5937" y="13797"/>
                </a:lnTo>
                <a:lnTo>
                  <a:pt x="6108" y="13748"/>
                </a:lnTo>
                <a:lnTo>
                  <a:pt x="6254" y="13675"/>
                </a:lnTo>
                <a:lnTo>
                  <a:pt x="6375" y="13553"/>
                </a:lnTo>
                <a:lnTo>
                  <a:pt x="6473" y="13432"/>
                </a:lnTo>
                <a:lnTo>
                  <a:pt x="6570" y="13286"/>
                </a:lnTo>
                <a:lnTo>
                  <a:pt x="6619" y="13140"/>
                </a:lnTo>
                <a:lnTo>
                  <a:pt x="6667" y="12969"/>
                </a:lnTo>
                <a:lnTo>
                  <a:pt x="6692" y="12799"/>
                </a:lnTo>
                <a:lnTo>
                  <a:pt x="6692" y="12629"/>
                </a:lnTo>
                <a:lnTo>
                  <a:pt x="6692" y="12434"/>
                </a:lnTo>
                <a:lnTo>
                  <a:pt x="6667" y="12264"/>
                </a:lnTo>
                <a:lnTo>
                  <a:pt x="6619" y="12093"/>
                </a:lnTo>
                <a:lnTo>
                  <a:pt x="6570" y="11923"/>
                </a:lnTo>
                <a:lnTo>
                  <a:pt x="6497" y="11777"/>
                </a:lnTo>
                <a:lnTo>
                  <a:pt x="6424" y="11631"/>
                </a:lnTo>
                <a:lnTo>
                  <a:pt x="6327" y="11509"/>
                </a:lnTo>
                <a:lnTo>
                  <a:pt x="6862" y="11534"/>
                </a:lnTo>
                <a:lnTo>
                  <a:pt x="7373" y="11534"/>
                </a:lnTo>
                <a:lnTo>
                  <a:pt x="8371" y="11631"/>
                </a:lnTo>
                <a:lnTo>
                  <a:pt x="9368" y="11728"/>
                </a:lnTo>
                <a:lnTo>
                  <a:pt x="9831" y="11753"/>
                </a:lnTo>
                <a:lnTo>
                  <a:pt x="10293" y="11753"/>
                </a:lnTo>
                <a:lnTo>
                  <a:pt x="11218" y="11704"/>
                </a:lnTo>
                <a:lnTo>
                  <a:pt x="11704" y="11680"/>
                </a:lnTo>
                <a:lnTo>
                  <a:pt x="12166" y="11680"/>
                </a:lnTo>
                <a:lnTo>
                  <a:pt x="12629" y="11704"/>
                </a:lnTo>
                <a:lnTo>
                  <a:pt x="13091" y="11753"/>
                </a:lnTo>
                <a:lnTo>
                  <a:pt x="12921" y="11996"/>
                </a:lnTo>
                <a:lnTo>
                  <a:pt x="12799" y="12264"/>
                </a:lnTo>
                <a:lnTo>
                  <a:pt x="12750" y="12434"/>
                </a:lnTo>
                <a:lnTo>
                  <a:pt x="12702" y="12580"/>
                </a:lnTo>
                <a:lnTo>
                  <a:pt x="12702" y="12726"/>
                </a:lnTo>
                <a:lnTo>
                  <a:pt x="12702" y="12872"/>
                </a:lnTo>
                <a:lnTo>
                  <a:pt x="12750" y="13018"/>
                </a:lnTo>
                <a:lnTo>
                  <a:pt x="12799" y="13140"/>
                </a:lnTo>
                <a:lnTo>
                  <a:pt x="12848" y="13261"/>
                </a:lnTo>
                <a:lnTo>
                  <a:pt x="12945" y="13383"/>
                </a:lnTo>
                <a:lnTo>
                  <a:pt x="13042" y="13480"/>
                </a:lnTo>
                <a:lnTo>
                  <a:pt x="13140" y="13553"/>
                </a:lnTo>
                <a:lnTo>
                  <a:pt x="13261" y="13626"/>
                </a:lnTo>
                <a:lnTo>
                  <a:pt x="13407" y="13699"/>
                </a:lnTo>
                <a:lnTo>
                  <a:pt x="13553" y="13748"/>
                </a:lnTo>
                <a:lnTo>
                  <a:pt x="13699" y="13797"/>
                </a:lnTo>
                <a:lnTo>
                  <a:pt x="13845" y="13821"/>
                </a:lnTo>
                <a:lnTo>
                  <a:pt x="14016" y="13821"/>
                </a:lnTo>
                <a:lnTo>
                  <a:pt x="14283" y="13797"/>
                </a:lnTo>
                <a:lnTo>
                  <a:pt x="14502" y="13748"/>
                </a:lnTo>
                <a:lnTo>
                  <a:pt x="14697" y="13651"/>
                </a:lnTo>
                <a:lnTo>
                  <a:pt x="14867" y="13505"/>
                </a:lnTo>
                <a:lnTo>
                  <a:pt x="14989" y="13359"/>
                </a:lnTo>
                <a:lnTo>
                  <a:pt x="15086" y="13164"/>
                </a:lnTo>
                <a:lnTo>
                  <a:pt x="15159" y="12969"/>
                </a:lnTo>
                <a:lnTo>
                  <a:pt x="15208" y="12750"/>
                </a:lnTo>
                <a:lnTo>
                  <a:pt x="15208" y="12531"/>
                </a:lnTo>
                <a:lnTo>
                  <a:pt x="15184" y="12337"/>
                </a:lnTo>
                <a:lnTo>
                  <a:pt x="15159" y="12118"/>
                </a:lnTo>
                <a:lnTo>
                  <a:pt x="15086" y="11923"/>
                </a:lnTo>
                <a:lnTo>
                  <a:pt x="14989" y="11728"/>
                </a:lnTo>
                <a:lnTo>
                  <a:pt x="14867" y="11582"/>
                </a:lnTo>
                <a:lnTo>
                  <a:pt x="14721" y="11436"/>
                </a:lnTo>
                <a:lnTo>
                  <a:pt x="14551" y="11339"/>
                </a:lnTo>
                <a:lnTo>
                  <a:pt x="14405" y="11144"/>
                </a:lnTo>
                <a:lnTo>
                  <a:pt x="14648" y="11120"/>
                </a:lnTo>
                <a:lnTo>
                  <a:pt x="14989" y="11120"/>
                </a:lnTo>
                <a:lnTo>
                  <a:pt x="15062" y="11071"/>
                </a:lnTo>
                <a:lnTo>
                  <a:pt x="15086" y="10999"/>
                </a:lnTo>
                <a:lnTo>
                  <a:pt x="15111" y="10926"/>
                </a:lnTo>
                <a:lnTo>
                  <a:pt x="15086" y="10853"/>
                </a:lnTo>
                <a:lnTo>
                  <a:pt x="15062" y="10780"/>
                </a:lnTo>
                <a:lnTo>
                  <a:pt x="14989" y="10707"/>
                </a:lnTo>
                <a:lnTo>
                  <a:pt x="14892" y="10682"/>
                </a:lnTo>
                <a:lnTo>
                  <a:pt x="14648" y="10682"/>
                </a:lnTo>
                <a:lnTo>
                  <a:pt x="14429" y="10707"/>
                </a:lnTo>
                <a:lnTo>
                  <a:pt x="13967" y="10780"/>
                </a:lnTo>
                <a:lnTo>
                  <a:pt x="12653" y="10780"/>
                </a:lnTo>
                <a:lnTo>
                  <a:pt x="11339" y="10755"/>
                </a:lnTo>
                <a:lnTo>
                  <a:pt x="10050" y="10707"/>
                </a:lnTo>
                <a:lnTo>
                  <a:pt x="8760" y="10707"/>
                </a:lnTo>
                <a:lnTo>
                  <a:pt x="7495" y="10731"/>
                </a:lnTo>
                <a:lnTo>
                  <a:pt x="7081" y="10707"/>
                </a:lnTo>
                <a:lnTo>
                  <a:pt x="6643" y="10682"/>
                </a:lnTo>
                <a:lnTo>
                  <a:pt x="6229" y="10634"/>
                </a:lnTo>
                <a:lnTo>
                  <a:pt x="5816" y="10634"/>
                </a:lnTo>
                <a:lnTo>
                  <a:pt x="5864" y="10439"/>
                </a:lnTo>
                <a:lnTo>
                  <a:pt x="5913" y="10269"/>
                </a:lnTo>
                <a:lnTo>
                  <a:pt x="6035" y="9977"/>
                </a:lnTo>
                <a:lnTo>
                  <a:pt x="6059" y="9831"/>
                </a:lnTo>
                <a:lnTo>
                  <a:pt x="6083" y="9709"/>
                </a:lnTo>
                <a:lnTo>
                  <a:pt x="6400" y="9709"/>
                </a:lnTo>
                <a:lnTo>
                  <a:pt x="6716" y="9685"/>
                </a:lnTo>
                <a:lnTo>
                  <a:pt x="7300" y="9660"/>
                </a:lnTo>
                <a:lnTo>
                  <a:pt x="7860" y="9636"/>
                </a:lnTo>
                <a:lnTo>
                  <a:pt x="8395" y="9612"/>
                </a:lnTo>
                <a:lnTo>
                  <a:pt x="9466" y="9514"/>
                </a:lnTo>
                <a:lnTo>
                  <a:pt x="10512" y="9417"/>
                </a:lnTo>
                <a:lnTo>
                  <a:pt x="11558" y="9368"/>
                </a:lnTo>
                <a:lnTo>
                  <a:pt x="12604" y="9295"/>
                </a:lnTo>
                <a:lnTo>
                  <a:pt x="13140" y="9247"/>
                </a:lnTo>
                <a:lnTo>
                  <a:pt x="13651" y="9174"/>
                </a:lnTo>
                <a:lnTo>
                  <a:pt x="13991" y="9125"/>
                </a:lnTo>
                <a:lnTo>
                  <a:pt x="14332" y="9003"/>
                </a:lnTo>
                <a:lnTo>
                  <a:pt x="14624" y="8833"/>
                </a:lnTo>
                <a:lnTo>
                  <a:pt x="14916" y="8614"/>
                </a:lnTo>
                <a:lnTo>
                  <a:pt x="15062" y="8492"/>
                </a:lnTo>
                <a:lnTo>
                  <a:pt x="15159" y="8322"/>
                </a:lnTo>
                <a:lnTo>
                  <a:pt x="15257" y="8152"/>
                </a:lnTo>
                <a:lnTo>
                  <a:pt x="15354" y="7957"/>
                </a:lnTo>
                <a:lnTo>
                  <a:pt x="15500" y="7592"/>
                </a:lnTo>
                <a:lnTo>
                  <a:pt x="15646" y="7227"/>
                </a:lnTo>
                <a:lnTo>
                  <a:pt x="15914" y="6546"/>
                </a:lnTo>
                <a:lnTo>
                  <a:pt x="15987" y="6546"/>
                </a:lnTo>
                <a:lnTo>
                  <a:pt x="16011" y="6521"/>
                </a:lnTo>
                <a:lnTo>
                  <a:pt x="16035" y="6497"/>
                </a:lnTo>
                <a:lnTo>
                  <a:pt x="16035" y="6473"/>
                </a:lnTo>
                <a:lnTo>
                  <a:pt x="16011" y="6424"/>
                </a:lnTo>
                <a:lnTo>
                  <a:pt x="15987" y="6424"/>
                </a:lnTo>
                <a:lnTo>
                  <a:pt x="16303" y="5816"/>
                </a:lnTo>
                <a:lnTo>
                  <a:pt x="16327" y="5767"/>
                </a:lnTo>
                <a:lnTo>
                  <a:pt x="16352" y="5743"/>
                </a:lnTo>
                <a:lnTo>
                  <a:pt x="16376" y="5670"/>
                </a:lnTo>
                <a:lnTo>
                  <a:pt x="17009" y="4550"/>
                </a:lnTo>
                <a:lnTo>
                  <a:pt x="17325" y="3991"/>
                </a:lnTo>
                <a:lnTo>
                  <a:pt x="17641" y="3431"/>
                </a:lnTo>
                <a:lnTo>
                  <a:pt x="17666" y="3334"/>
                </a:lnTo>
                <a:lnTo>
                  <a:pt x="17641" y="3236"/>
                </a:lnTo>
                <a:lnTo>
                  <a:pt x="17690" y="2945"/>
                </a:lnTo>
                <a:lnTo>
                  <a:pt x="17690" y="2799"/>
                </a:lnTo>
                <a:lnTo>
                  <a:pt x="17690" y="2677"/>
                </a:lnTo>
                <a:lnTo>
                  <a:pt x="17641" y="2555"/>
                </a:lnTo>
                <a:lnTo>
                  <a:pt x="17568" y="2458"/>
                </a:lnTo>
                <a:lnTo>
                  <a:pt x="17495" y="2361"/>
                </a:lnTo>
                <a:lnTo>
                  <a:pt x="17398" y="2288"/>
                </a:lnTo>
                <a:lnTo>
                  <a:pt x="17301" y="2215"/>
                </a:lnTo>
                <a:lnTo>
                  <a:pt x="17155" y="2166"/>
                </a:lnTo>
                <a:lnTo>
                  <a:pt x="16984" y="2117"/>
                </a:lnTo>
                <a:lnTo>
                  <a:pt x="16790" y="2069"/>
                </a:lnTo>
                <a:lnTo>
                  <a:pt x="16376" y="2069"/>
                </a:lnTo>
                <a:lnTo>
                  <a:pt x="15597" y="2093"/>
                </a:lnTo>
                <a:lnTo>
                  <a:pt x="14283" y="2093"/>
                </a:lnTo>
                <a:lnTo>
                  <a:pt x="13651" y="2069"/>
                </a:lnTo>
                <a:lnTo>
                  <a:pt x="12994" y="2020"/>
                </a:lnTo>
                <a:lnTo>
                  <a:pt x="11753" y="1923"/>
                </a:lnTo>
                <a:lnTo>
                  <a:pt x="10488" y="1898"/>
                </a:lnTo>
                <a:lnTo>
                  <a:pt x="9222" y="1874"/>
                </a:lnTo>
                <a:lnTo>
                  <a:pt x="7981" y="1874"/>
                </a:lnTo>
                <a:lnTo>
                  <a:pt x="7032" y="1850"/>
                </a:lnTo>
                <a:lnTo>
                  <a:pt x="6083" y="1825"/>
                </a:lnTo>
                <a:lnTo>
                  <a:pt x="5159" y="1801"/>
                </a:lnTo>
                <a:lnTo>
                  <a:pt x="4210" y="1801"/>
                </a:lnTo>
                <a:lnTo>
                  <a:pt x="4112" y="1509"/>
                </a:lnTo>
                <a:lnTo>
                  <a:pt x="3991" y="1241"/>
                </a:lnTo>
                <a:lnTo>
                  <a:pt x="3942" y="998"/>
                </a:lnTo>
                <a:lnTo>
                  <a:pt x="3845" y="633"/>
                </a:lnTo>
                <a:lnTo>
                  <a:pt x="3796" y="463"/>
                </a:lnTo>
                <a:lnTo>
                  <a:pt x="3723" y="292"/>
                </a:lnTo>
                <a:lnTo>
                  <a:pt x="3650" y="195"/>
                </a:lnTo>
                <a:lnTo>
                  <a:pt x="3577" y="146"/>
                </a:lnTo>
                <a:lnTo>
                  <a:pt x="3529" y="146"/>
                </a:lnTo>
                <a:lnTo>
                  <a:pt x="2604" y="122"/>
                </a:lnTo>
                <a:lnTo>
                  <a:pt x="1655" y="73"/>
                </a:lnTo>
                <a:lnTo>
                  <a:pt x="9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1"/>
          <p:cNvSpPr/>
          <p:nvPr/>
        </p:nvSpPr>
        <p:spPr>
          <a:xfrm>
            <a:off x="5540919" y="3122073"/>
            <a:ext cx="301663" cy="245202"/>
          </a:xfrm>
          <a:custGeom>
            <a:avLst/>
            <a:gdLst/>
            <a:ahLst/>
            <a:cxnLst/>
            <a:rect l="l" t="t" r="r" b="b"/>
            <a:pathLst>
              <a:path w="17813" h="14479" extrusionOk="0">
                <a:moveTo>
                  <a:pt x="9904" y="1387"/>
                </a:moveTo>
                <a:lnTo>
                  <a:pt x="10074" y="1412"/>
                </a:lnTo>
                <a:lnTo>
                  <a:pt x="10245" y="1460"/>
                </a:lnTo>
                <a:lnTo>
                  <a:pt x="10391" y="1509"/>
                </a:lnTo>
                <a:lnTo>
                  <a:pt x="10464" y="1558"/>
                </a:lnTo>
                <a:lnTo>
                  <a:pt x="10537" y="1631"/>
                </a:lnTo>
                <a:lnTo>
                  <a:pt x="10610" y="1777"/>
                </a:lnTo>
                <a:lnTo>
                  <a:pt x="9880" y="1728"/>
                </a:lnTo>
                <a:lnTo>
                  <a:pt x="9150" y="1704"/>
                </a:lnTo>
                <a:lnTo>
                  <a:pt x="7057" y="1728"/>
                </a:lnTo>
                <a:lnTo>
                  <a:pt x="7082" y="1606"/>
                </a:lnTo>
                <a:lnTo>
                  <a:pt x="7179" y="1509"/>
                </a:lnTo>
                <a:lnTo>
                  <a:pt x="7276" y="1436"/>
                </a:lnTo>
                <a:lnTo>
                  <a:pt x="7422" y="1412"/>
                </a:lnTo>
                <a:lnTo>
                  <a:pt x="7568" y="1387"/>
                </a:lnTo>
                <a:lnTo>
                  <a:pt x="7714" y="1387"/>
                </a:lnTo>
                <a:lnTo>
                  <a:pt x="7982" y="1412"/>
                </a:lnTo>
                <a:lnTo>
                  <a:pt x="8980" y="1412"/>
                </a:lnTo>
                <a:lnTo>
                  <a:pt x="9344" y="1387"/>
                </a:lnTo>
                <a:close/>
                <a:moveTo>
                  <a:pt x="9393" y="414"/>
                </a:moveTo>
                <a:lnTo>
                  <a:pt x="9880" y="463"/>
                </a:lnTo>
                <a:lnTo>
                  <a:pt x="10123" y="511"/>
                </a:lnTo>
                <a:lnTo>
                  <a:pt x="10342" y="560"/>
                </a:lnTo>
                <a:lnTo>
                  <a:pt x="10561" y="633"/>
                </a:lnTo>
                <a:lnTo>
                  <a:pt x="10756" y="730"/>
                </a:lnTo>
                <a:lnTo>
                  <a:pt x="10926" y="852"/>
                </a:lnTo>
                <a:lnTo>
                  <a:pt x="11072" y="974"/>
                </a:lnTo>
                <a:lnTo>
                  <a:pt x="11194" y="1144"/>
                </a:lnTo>
                <a:lnTo>
                  <a:pt x="11291" y="1339"/>
                </a:lnTo>
                <a:lnTo>
                  <a:pt x="11364" y="1558"/>
                </a:lnTo>
                <a:lnTo>
                  <a:pt x="11364" y="1825"/>
                </a:lnTo>
                <a:lnTo>
                  <a:pt x="10999" y="1801"/>
                </a:lnTo>
                <a:lnTo>
                  <a:pt x="10999" y="1679"/>
                </a:lnTo>
                <a:lnTo>
                  <a:pt x="10975" y="1582"/>
                </a:lnTo>
                <a:lnTo>
                  <a:pt x="10926" y="1485"/>
                </a:lnTo>
                <a:lnTo>
                  <a:pt x="10877" y="1387"/>
                </a:lnTo>
                <a:lnTo>
                  <a:pt x="10707" y="1217"/>
                </a:lnTo>
                <a:lnTo>
                  <a:pt x="10537" y="1095"/>
                </a:lnTo>
                <a:lnTo>
                  <a:pt x="10293" y="1022"/>
                </a:lnTo>
                <a:lnTo>
                  <a:pt x="10050" y="974"/>
                </a:lnTo>
                <a:lnTo>
                  <a:pt x="9807" y="949"/>
                </a:lnTo>
                <a:lnTo>
                  <a:pt x="9539" y="925"/>
                </a:lnTo>
                <a:lnTo>
                  <a:pt x="9004" y="974"/>
                </a:lnTo>
                <a:lnTo>
                  <a:pt x="8493" y="998"/>
                </a:lnTo>
                <a:lnTo>
                  <a:pt x="8152" y="998"/>
                </a:lnTo>
                <a:lnTo>
                  <a:pt x="7787" y="974"/>
                </a:lnTo>
                <a:lnTo>
                  <a:pt x="7593" y="974"/>
                </a:lnTo>
                <a:lnTo>
                  <a:pt x="7422" y="998"/>
                </a:lnTo>
                <a:lnTo>
                  <a:pt x="7252" y="1047"/>
                </a:lnTo>
                <a:lnTo>
                  <a:pt x="7082" y="1095"/>
                </a:lnTo>
                <a:lnTo>
                  <a:pt x="6911" y="1217"/>
                </a:lnTo>
                <a:lnTo>
                  <a:pt x="6790" y="1363"/>
                </a:lnTo>
                <a:lnTo>
                  <a:pt x="6741" y="1460"/>
                </a:lnTo>
                <a:lnTo>
                  <a:pt x="6692" y="1558"/>
                </a:lnTo>
                <a:lnTo>
                  <a:pt x="6692" y="1631"/>
                </a:lnTo>
                <a:lnTo>
                  <a:pt x="6692" y="1728"/>
                </a:lnTo>
                <a:lnTo>
                  <a:pt x="6181" y="1728"/>
                </a:lnTo>
                <a:lnTo>
                  <a:pt x="6206" y="1436"/>
                </a:lnTo>
                <a:lnTo>
                  <a:pt x="6230" y="1290"/>
                </a:lnTo>
                <a:lnTo>
                  <a:pt x="6303" y="1168"/>
                </a:lnTo>
                <a:lnTo>
                  <a:pt x="6425" y="998"/>
                </a:lnTo>
                <a:lnTo>
                  <a:pt x="6571" y="876"/>
                </a:lnTo>
                <a:lnTo>
                  <a:pt x="6765" y="779"/>
                </a:lnTo>
                <a:lnTo>
                  <a:pt x="6936" y="706"/>
                </a:lnTo>
                <a:lnTo>
                  <a:pt x="7301" y="584"/>
                </a:lnTo>
                <a:lnTo>
                  <a:pt x="7690" y="487"/>
                </a:lnTo>
                <a:lnTo>
                  <a:pt x="8079" y="438"/>
                </a:lnTo>
                <a:lnTo>
                  <a:pt x="8493" y="414"/>
                </a:lnTo>
                <a:close/>
                <a:moveTo>
                  <a:pt x="17131" y="2336"/>
                </a:moveTo>
                <a:lnTo>
                  <a:pt x="17179" y="2604"/>
                </a:lnTo>
                <a:lnTo>
                  <a:pt x="16839" y="2945"/>
                </a:lnTo>
                <a:lnTo>
                  <a:pt x="16790" y="2482"/>
                </a:lnTo>
                <a:lnTo>
                  <a:pt x="16936" y="2336"/>
                </a:lnTo>
                <a:close/>
                <a:moveTo>
                  <a:pt x="17179" y="2969"/>
                </a:moveTo>
                <a:lnTo>
                  <a:pt x="17155" y="3431"/>
                </a:lnTo>
                <a:lnTo>
                  <a:pt x="16888" y="3577"/>
                </a:lnTo>
                <a:lnTo>
                  <a:pt x="16888" y="3455"/>
                </a:lnTo>
                <a:lnTo>
                  <a:pt x="16863" y="3310"/>
                </a:lnTo>
                <a:lnTo>
                  <a:pt x="17009" y="3188"/>
                </a:lnTo>
                <a:lnTo>
                  <a:pt x="17131" y="3042"/>
                </a:lnTo>
                <a:lnTo>
                  <a:pt x="17179" y="2969"/>
                </a:lnTo>
                <a:close/>
                <a:moveTo>
                  <a:pt x="17155" y="3626"/>
                </a:moveTo>
                <a:lnTo>
                  <a:pt x="17155" y="4064"/>
                </a:lnTo>
                <a:lnTo>
                  <a:pt x="16936" y="4234"/>
                </a:lnTo>
                <a:lnTo>
                  <a:pt x="16912" y="3869"/>
                </a:lnTo>
                <a:lnTo>
                  <a:pt x="17033" y="3747"/>
                </a:lnTo>
                <a:lnTo>
                  <a:pt x="17155" y="3626"/>
                </a:lnTo>
                <a:close/>
                <a:moveTo>
                  <a:pt x="17155" y="4258"/>
                </a:moveTo>
                <a:lnTo>
                  <a:pt x="17179" y="4599"/>
                </a:lnTo>
                <a:lnTo>
                  <a:pt x="16912" y="4769"/>
                </a:lnTo>
                <a:lnTo>
                  <a:pt x="16936" y="4526"/>
                </a:lnTo>
                <a:lnTo>
                  <a:pt x="17155" y="4258"/>
                </a:lnTo>
                <a:close/>
                <a:moveTo>
                  <a:pt x="1509" y="2093"/>
                </a:moveTo>
                <a:lnTo>
                  <a:pt x="2045" y="2117"/>
                </a:lnTo>
                <a:lnTo>
                  <a:pt x="4332" y="2190"/>
                </a:lnTo>
                <a:lnTo>
                  <a:pt x="5524" y="2239"/>
                </a:lnTo>
                <a:lnTo>
                  <a:pt x="6741" y="2239"/>
                </a:lnTo>
                <a:lnTo>
                  <a:pt x="9150" y="2215"/>
                </a:lnTo>
                <a:lnTo>
                  <a:pt x="9734" y="2215"/>
                </a:lnTo>
                <a:lnTo>
                  <a:pt x="10293" y="2239"/>
                </a:lnTo>
                <a:lnTo>
                  <a:pt x="11437" y="2312"/>
                </a:lnTo>
                <a:lnTo>
                  <a:pt x="12581" y="2385"/>
                </a:lnTo>
                <a:lnTo>
                  <a:pt x="13165" y="2409"/>
                </a:lnTo>
                <a:lnTo>
                  <a:pt x="13724" y="2409"/>
                </a:lnTo>
                <a:lnTo>
                  <a:pt x="14819" y="2361"/>
                </a:lnTo>
                <a:lnTo>
                  <a:pt x="15379" y="2361"/>
                </a:lnTo>
                <a:lnTo>
                  <a:pt x="15914" y="2336"/>
                </a:lnTo>
                <a:lnTo>
                  <a:pt x="16450" y="2361"/>
                </a:lnTo>
                <a:lnTo>
                  <a:pt x="16304" y="2458"/>
                </a:lnTo>
                <a:lnTo>
                  <a:pt x="16133" y="2555"/>
                </a:lnTo>
                <a:lnTo>
                  <a:pt x="15987" y="2653"/>
                </a:lnTo>
                <a:lnTo>
                  <a:pt x="15914" y="2726"/>
                </a:lnTo>
                <a:lnTo>
                  <a:pt x="15841" y="2799"/>
                </a:lnTo>
                <a:lnTo>
                  <a:pt x="15817" y="2872"/>
                </a:lnTo>
                <a:lnTo>
                  <a:pt x="15793" y="2969"/>
                </a:lnTo>
                <a:lnTo>
                  <a:pt x="15817" y="3018"/>
                </a:lnTo>
                <a:lnTo>
                  <a:pt x="15866" y="3042"/>
                </a:lnTo>
                <a:lnTo>
                  <a:pt x="15963" y="3042"/>
                </a:lnTo>
                <a:lnTo>
                  <a:pt x="16036" y="3018"/>
                </a:lnTo>
                <a:lnTo>
                  <a:pt x="16206" y="2920"/>
                </a:lnTo>
                <a:lnTo>
                  <a:pt x="16523" y="2677"/>
                </a:lnTo>
                <a:lnTo>
                  <a:pt x="16571" y="2653"/>
                </a:lnTo>
                <a:lnTo>
                  <a:pt x="16644" y="3091"/>
                </a:lnTo>
                <a:lnTo>
                  <a:pt x="16596" y="3139"/>
                </a:lnTo>
                <a:lnTo>
                  <a:pt x="16133" y="3407"/>
                </a:lnTo>
                <a:lnTo>
                  <a:pt x="15939" y="3577"/>
                </a:lnTo>
                <a:lnTo>
                  <a:pt x="15866" y="3674"/>
                </a:lnTo>
                <a:lnTo>
                  <a:pt x="15793" y="3772"/>
                </a:lnTo>
                <a:lnTo>
                  <a:pt x="15793" y="3820"/>
                </a:lnTo>
                <a:lnTo>
                  <a:pt x="15793" y="3869"/>
                </a:lnTo>
                <a:lnTo>
                  <a:pt x="15841" y="3893"/>
                </a:lnTo>
                <a:lnTo>
                  <a:pt x="15890" y="3893"/>
                </a:lnTo>
                <a:lnTo>
                  <a:pt x="16085" y="3820"/>
                </a:lnTo>
                <a:lnTo>
                  <a:pt x="16304" y="3723"/>
                </a:lnTo>
                <a:lnTo>
                  <a:pt x="16498" y="3601"/>
                </a:lnTo>
                <a:lnTo>
                  <a:pt x="16669" y="3455"/>
                </a:lnTo>
                <a:lnTo>
                  <a:pt x="16693" y="3699"/>
                </a:lnTo>
                <a:lnTo>
                  <a:pt x="16158" y="4039"/>
                </a:lnTo>
                <a:lnTo>
                  <a:pt x="15963" y="4185"/>
                </a:lnTo>
                <a:lnTo>
                  <a:pt x="15744" y="4356"/>
                </a:lnTo>
                <a:lnTo>
                  <a:pt x="15647" y="4453"/>
                </a:lnTo>
                <a:lnTo>
                  <a:pt x="15574" y="4575"/>
                </a:lnTo>
                <a:lnTo>
                  <a:pt x="15525" y="4672"/>
                </a:lnTo>
                <a:lnTo>
                  <a:pt x="15525" y="4794"/>
                </a:lnTo>
                <a:lnTo>
                  <a:pt x="15549" y="4818"/>
                </a:lnTo>
                <a:lnTo>
                  <a:pt x="15574" y="4842"/>
                </a:lnTo>
                <a:lnTo>
                  <a:pt x="15647" y="4867"/>
                </a:lnTo>
                <a:lnTo>
                  <a:pt x="15744" y="4818"/>
                </a:lnTo>
                <a:lnTo>
                  <a:pt x="15841" y="4769"/>
                </a:lnTo>
                <a:lnTo>
                  <a:pt x="15987" y="4599"/>
                </a:lnTo>
                <a:lnTo>
                  <a:pt x="16255" y="4356"/>
                </a:lnTo>
                <a:lnTo>
                  <a:pt x="16547" y="4137"/>
                </a:lnTo>
                <a:lnTo>
                  <a:pt x="16693" y="4039"/>
                </a:lnTo>
                <a:lnTo>
                  <a:pt x="16693" y="4404"/>
                </a:lnTo>
                <a:lnTo>
                  <a:pt x="16255" y="4672"/>
                </a:lnTo>
                <a:lnTo>
                  <a:pt x="16036" y="4818"/>
                </a:lnTo>
                <a:lnTo>
                  <a:pt x="15841" y="4964"/>
                </a:lnTo>
                <a:lnTo>
                  <a:pt x="15647" y="5134"/>
                </a:lnTo>
                <a:lnTo>
                  <a:pt x="15574" y="5232"/>
                </a:lnTo>
                <a:lnTo>
                  <a:pt x="15525" y="5329"/>
                </a:lnTo>
                <a:lnTo>
                  <a:pt x="15525" y="5378"/>
                </a:lnTo>
                <a:lnTo>
                  <a:pt x="15549" y="5402"/>
                </a:lnTo>
                <a:lnTo>
                  <a:pt x="15574" y="5426"/>
                </a:lnTo>
                <a:lnTo>
                  <a:pt x="15622" y="5426"/>
                </a:lnTo>
                <a:lnTo>
                  <a:pt x="15744" y="5378"/>
                </a:lnTo>
                <a:lnTo>
                  <a:pt x="15866" y="5329"/>
                </a:lnTo>
                <a:lnTo>
                  <a:pt x="16109" y="5159"/>
                </a:lnTo>
                <a:lnTo>
                  <a:pt x="16571" y="4818"/>
                </a:lnTo>
                <a:lnTo>
                  <a:pt x="16669" y="4745"/>
                </a:lnTo>
                <a:lnTo>
                  <a:pt x="16669" y="4745"/>
                </a:lnTo>
                <a:lnTo>
                  <a:pt x="16644" y="4964"/>
                </a:lnTo>
                <a:lnTo>
                  <a:pt x="16328" y="5207"/>
                </a:lnTo>
                <a:lnTo>
                  <a:pt x="16133" y="5378"/>
                </a:lnTo>
                <a:lnTo>
                  <a:pt x="15914" y="5572"/>
                </a:lnTo>
                <a:lnTo>
                  <a:pt x="15817" y="5694"/>
                </a:lnTo>
                <a:lnTo>
                  <a:pt x="15744" y="5791"/>
                </a:lnTo>
                <a:lnTo>
                  <a:pt x="15695" y="5913"/>
                </a:lnTo>
                <a:lnTo>
                  <a:pt x="15720" y="6035"/>
                </a:lnTo>
                <a:lnTo>
                  <a:pt x="15403" y="6083"/>
                </a:lnTo>
                <a:lnTo>
                  <a:pt x="15136" y="6108"/>
                </a:lnTo>
                <a:lnTo>
                  <a:pt x="14089" y="6108"/>
                </a:lnTo>
                <a:lnTo>
                  <a:pt x="13554" y="6059"/>
                </a:lnTo>
                <a:lnTo>
                  <a:pt x="13019" y="6059"/>
                </a:lnTo>
                <a:lnTo>
                  <a:pt x="11340" y="6108"/>
                </a:lnTo>
                <a:lnTo>
                  <a:pt x="10318" y="6108"/>
                </a:lnTo>
                <a:lnTo>
                  <a:pt x="10001" y="6156"/>
                </a:lnTo>
                <a:lnTo>
                  <a:pt x="9928" y="5962"/>
                </a:lnTo>
                <a:lnTo>
                  <a:pt x="9831" y="5791"/>
                </a:lnTo>
                <a:lnTo>
                  <a:pt x="9709" y="5670"/>
                </a:lnTo>
                <a:lnTo>
                  <a:pt x="9539" y="5548"/>
                </a:lnTo>
                <a:lnTo>
                  <a:pt x="9417" y="5499"/>
                </a:lnTo>
                <a:lnTo>
                  <a:pt x="9296" y="5475"/>
                </a:lnTo>
                <a:lnTo>
                  <a:pt x="9028" y="5426"/>
                </a:lnTo>
                <a:lnTo>
                  <a:pt x="8882" y="5451"/>
                </a:lnTo>
                <a:lnTo>
                  <a:pt x="8761" y="5451"/>
                </a:lnTo>
                <a:lnTo>
                  <a:pt x="8615" y="5499"/>
                </a:lnTo>
                <a:lnTo>
                  <a:pt x="8517" y="5548"/>
                </a:lnTo>
                <a:lnTo>
                  <a:pt x="8420" y="5572"/>
                </a:lnTo>
                <a:lnTo>
                  <a:pt x="8323" y="5597"/>
                </a:lnTo>
                <a:lnTo>
                  <a:pt x="8225" y="5645"/>
                </a:lnTo>
                <a:lnTo>
                  <a:pt x="8128" y="5718"/>
                </a:lnTo>
                <a:lnTo>
                  <a:pt x="8055" y="5816"/>
                </a:lnTo>
                <a:lnTo>
                  <a:pt x="7982" y="5913"/>
                </a:lnTo>
                <a:lnTo>
                  <a:pt x="7933" y="6059"/>
                </a:lnTo>
                <a:lnTo>
                  <a:pt x="7885" y="6205"/>
                </a:lnTo>
                <a:lnTo>
                  <a:pt x="7568" y="6229"/>
                </a:lnTo>
                <a:lnTo>
                  <a:pt x="7228" y="6229"/>
                </a:lnTo>
                <a:lnTo>
                  <a:pt x="6546" y="6205"/>
                </a:lnTo>
                <a:lnTo>
                  <a:pt x="5865" y="6181"/>
                </a:lnTo>
                <a:lnTo>
                  <a:pt x="5524" y="6156"/>
                </a:lnTo>
                <a:lnTo>
                  <a:pt x="5208" y="6181"/>
                </a:lnTo>
                <a:lnTo>
                  <a:pt x="4551" y="6205"/>
                </a:lnTo>
                <a:lnTo>
                  <a:pt x="3918" y="6205"/>
                </a:lnTo>
                <a:lnTo>
                  <a:pt x="3310" y="6181"/>
                </a:lnTo>
                <a:lnTo>
                  <a:pt x="2994" y="6156"/>
                </a:lnTo>
                <a:lnTo>
                  <a:pt x="2677" y="6108"/>
                </a:lnTo>
                <a:lnTo>
                  <a:pt x="2385" y="6035"/>
                </a:lnTo>
                <a:lnTo>
                  <a:pt x="2118" y="5962"/>
                </a:lnTo>
                <a:lnTo>
                  <a:pt x="1850" y="5840"/>
                </a:lnTo>
                <a:lnTo>
                  <a:pt x="1631" y="5718"/>
                </a:lnTo>
                <a:lnTo>
                  <a:pt x="1412" y="5548"/>
                </a:lnTo>
                <a:lnTo>
                  <a:pt x="1242" y="5329"/>
                </a:lnTo>
                <a:lnTo>
                  <a:pt x="1096" y="5110"/>
                </a:lnTo>
                <a:lnTo>
                  <a:pt x="974" y="4818"/>
                </a:lnTo>
                <a:lnTo>
                  <a:pt x="901" y="4477"/>
                </a:lnTo>
                <a:lnTo>
                  <a:pt x="877" y="4137"/>
                </a:lnTo>
                <a:lnTo>
                  <a:pt x="901" y="3796"/>
                </a:lnTo>
                <a:lnTo>
                  <a:pt x="926" y="3455"/>
                </a:lnTo>
                <a:lnTo>
                  <a:pt x="974" y="2774"/>
                </a:lnTo>
                <a:lnTo>
                  <a:pt x="974" y="2434"/>
                </a:lnTo>
                <a:lnTo>
                  <a:pt x="950" y="2093"/>
                </a:lnTo>
                <a:close/>
                <a:moveTo>
                  <a:pt x="17155" y="5767"/>
                </a:moveTo>
                <a:lnTo>
                  <a:pt x="17106" y="5864"/>
                </a:lnTo>
                <a:lnTo>
                  <a:pt x="17033" y="5986"/>
                </a:lnTo>
                <a:lnTo>
                  <a:pt x="16961" y="6083"/>
                </a:lnTo>
                <a:lnTo>
                  <a:pt x="16863" y="6181"/>
                </a:lnTo>
                <a:lnTo>
                  <a:pt x="16717" y="6302"/>
                </a:lnTo>
                <a:lnTo>
                  <a:pt x="16523" y="6400"/>
                </a:lnTo>
                <a:lnTo>
                  <a:pt x="16523" y="6400"/>
                </a:lnTo>
                <a:lnTo>
                  <a:pt x="16669" y="6229"/>
                </a:lnTo>
                <a:lnTo>
                  <a:pt x="17155" y="5767"/>
                </a:lnTo>
                <a:close/>
                <a:moveTo>
                  <a:pt x="877" y="2093"/>
                </a:moveTo>
                <a:lnTo>
                  <a:pt x="804" y="2434"/>
                </a:lnTo>
                <a:lnTo>
                  <a:pt x="755" y="2799"/>
                </a:lnTo>
                <a:lnTo>
                  <a:pt x="707" y="3164"/>
                </a:lnTo>
                <a:lnTo>
                  <a:pt x="682" y="3553"/>
                </a:lnTo>
                <a:lnTo>
                  <a:pt x="682" y="3918"/>
                </a:lnTo>
                <a:lnTo>
                  <a:pt x="707" y="4283"/>
                </a:lnTo>
                <a:lnTo>
                  <a:pt x="780" y="4648"/>
                </a:lnTo>
                <a:lnTo>
                  <a:pt x="853" y="4988"/>
                </a:lnTo>
                <a:lnTo>
                  <a:pt x="950" y="5232"/>
                </a:lnTo>
                <a:lnTo>
                  <a:pt x="1072" y="5426"/>
                </a:lnTo>
                <a:lnTo>
                  <a:pt x="1242" y="5621"/>
                </a:lnTo>
                <a:lnTo>
                  <a:pt x="1412" y="5767"/>
                </a:lnTo>
                <a:lnTo>
                  <a:pt x="1607" y="5913"/>
                </a:lnTo>
                <a:lnTo>
                  <a:pt x="1801" y="6035"/>
                </a:lnTo>
                <a:lnTo>
                  <a:pt x="2045" y="6132"/>
                </a:lnTo>
                <a:lnTo>
                  <a:pt x="2264" y="6205"/>
                </a:lnTo>
                <a:lnTo>
                  <a:pt x="2580" y="6302"/>
                </a:lnTo>
                <a:lnTo>
                  <a:pt x="2896" y="6351"/>
                </a:lnTo>
                <a:lnTo>
                  <a:pt x="3213" y="6351"/>
                </a:lnTo>
                <a:lnTo>
                  <a:pt x="3553" y="6375"/>
                </a:lnTo>
                <a:lnTo>
                  <a:pt x="4210" y="6327"/>
                </a:lnTo>
                <a:lnTo>
                  <a:pt x="4843" y="6302"/>
                </a:lnTo>
                <a:lnTo>
                  <a:pt x="5695" y="6254"/>
                </a:lnTo>
                <a:lnTo>
                  <a:pt x="6108" y="6254"/>
                </a:lnTo>
                <a:lnTo>
                  <a:pt x="6546" y="6278"/>
                </a:lnTo>
                <a:lnTo>
                  <a:pt x="7203" y="6327"/>
                </a:lnTo>
                <a:lnTo>
                  <a:pt x="7544" y="6327"/>
                </a:lnTo>
                <a:lnTo>
                  <a:pt x="7860" y="6302"/>
                </a:lnTo>
                <a:lnTo>
                  <a:pt x="7836" y="6521"/>
                </a:lnTo>
                <a:lnTo>
                  <a:pt x="7812" y="6521"/>
                </a:lnTo>
                <a:lnTo>
                  <a:pt x="6133" y="6546"/>
                </a:lnTo>
                <a:lnTo>
                  <a:pt x="4454" y="6570"/>
                </a:lnTo>
                <a:lnTo>
                  <a:pt x="2921" y="6546"/>
                </a:lnTo>
                <a:lnTo>
                  <a:pt x="2142" y="6546"/>
                </a:lnTo>
                <a:lnTo>
                  <a:pt x="1753" y="6521"/>
                </a:lnTo>
                <a:lnTo>
                  <a:pt x="1388" y="6473"/>
                </a:lnTo>
                <a:lnTo>
                  <a:pt x="1242" y="6424"/>
                </a:lnTo>
                <a:lnTo>
                  <a:pt x="1096" y="6351"/>
                </a:lnTo>
                <a:lnTo>
                  <a:pt x="974" y="6254"/>
                </a:lnTo>
                <a:lnTo>
                  <a:pt x="877" y="6132"/>
                </a:lnTo>
                <a:lnTo>
                  <a:pt x="780" y="6010"/>
                </a:lnTo>
                <a:lnTo>
                  <a:pt x="731" y="5864"/>
                </a:lnTo>
                <a:lnTo>
                  <a:pt x="609" y="5548"/>
                </a:lnTo>
                <a:lnTo>
                  <a:pt x="536" y="5207"/>
                </a:lnTo>
                <a:lnTo>
                  <a:pt x="512" y="4867"/>
                </a:lnTo>
                <a:lnTo>
                  <a:pt x="488" y="4234"/>
                </a:lnTo>
                <a:lnTo>
                  <a:pt x="463" y="3577"/>
                </a:lnTo>
                <a:lnTo>
                  <a:pt x="488" y="2896"/>
                </a:lnTo>
                <a:lnTo>
                  <a:pt x="488" y="2531"/>
                </a:lnTo>
                <a:lnTo>
                  <a:pt x="463" y="2312"/>
                </a:lnTo>
                <a:lnTo>
                  <a:pt x="439" y="2142"/>
                </a:lnTo>
                <a:lnTo>
                  <a:pt x="877" y="2093"/>
                </a:lnTo>
                <a:close/>
                <a:moveTo>
                  <a:pt x="17179" y="4842"/>
                </a:moveTo>
                <a:lnTo>
                  <a:pt x="17204" y="4964"/>
                </a:lnTo>
                <a:lnTo>
                  <a:pt x="17204" y="5183"/>
                </a:lnTo>
                <a:lnTo>
                  <a:pt x="17204" y="5378"/>
                </a:lnTo>
                <a:lnTo>
                  <a:pt x="16888" y="5597"/>
                </a:lnTo>
                <a:lnTo>
                  <a:pt x="16571" y="5864"/>
                </a:lnTo>
                <a:lnTo>
                  <a:pt x="16401" y="5986"/>
                </a:lnTo>
                <a:lnTo>
                  <a:pt x="16206" y="6132"/>
                </a:lnTo>
                <a:lnTo>
                  <a:pt x="16133" y="6229"/>
                </a:lnTo>
                <a:lnTo>
                  <a:pt x="16060" y="6327"/>
                </a:lnTo>
                <a:lnTo>
                  <a:pt x="16012" y="6424"/>
                </a:lnTo>
                <a:lnTo>
                  <a:pt x="15987" y="6521"/>
                </a:lnTo>
                <a:lnTo>
                  <a:pt x="15744" y="6546"/>
                </a:lnTo>
                <a:lnTo>
                  <a:pt x="15209" y="6570"/>
                </a:lnTo>
                <a:lnTo>
                  <a:pt x="14673" y="6546"/>
                </a:lnTo>
                <a:lnTo>
                  <a:pt x="14138" y="6521"/>
                </a:lnTo>
                <a:lnTo>
                  <a:pt x="13603" y="6521"/>
                </a:lnTo>
                <a:lnTo>
                  <a:pt x="11778" y="6546"/>
                </a:lnTo>
                <a:lnTo>
                  <a:pt x="10488" y="6546"/>
                </a:lnTo>
                <a:lnTo>
                  <a:pt x="10269" y="6570"/>
                </a:lnTo>
                <a:lnTo>
                  <a:pt x="10074" y="6619"/>
                </a:lnTo>
                <a:lnTo>
                  <a:pt x="10050" y="6327"/>
                </a:lnTo>
                <a:lnTo>
                  <a:pt x="10415" y="6351"/>
                </a:lnTo>
                <a:lnTo>
                  <a:pt x="10780" y="6327"/>
                </a:lnTo>
                <a:lnTo>
                  <a:pt x="11510" y="6302"/>
                </a:lnTo>
                <a:lnTo>
                  <a:pt x="12459" y="6254"/>
                </a:lnTo>
                <a:lnTo>
                  <a:pt x="13384" y="6254"/>
                </a:lnTo>
                <a:lnTo>
                  <a:pt x="13968" y="6278"/>
                </a:lnTo>
                <a:lnTo>
                  <a:pt x="14552" y="6302"/>
                </a:lnTo>
                <a:lnTo>
                  <a:pt x="15428" y="6302"/>
                </a:lnTo>
                <a:lnTo>
                  <a:pt x="15720" y="6254"/>
                </a:lnTo>
                <a:lnTo>
                  <a:pt x="15963" y="6205"/>
                </a:lnTo>
                <a:lnTo>
                  <a:pt x="16158" y="6132"/>
                </a:lnTo>
                <a:lnTo>
                  <a:pt x="16328" y="6010"/>
                </a:lnTo>
                <a:lnTo>
                  <a:pt x="16450" y="5889"/>
                </a:lnTo>
                <a:lnTo>
                  <a:pt x="16571" y="5743"/>
                </a:lnTo>
                <a:lnTo>
                  <a:pt x="16669" y="5572"/>
                </a:lnTo>
                <a:lnTo>
                  <a:pt x="16766" y="5402"/>
                </a:lnTo>
                <a:lnTo>
                  <a:pt x="16815" y="5207"/>
                </a:lnTo>
                <a:lnTo>
                  <a:pt x="17179" y="4842"/>
                </a:lnTo>
                <a:close/>
                <a:moveTo>
                  <a:pt x="9174" y="5937"/>
                </a:moveTo>
                <a:lnTo>
                  <a:pt x="9296" y="5986"/>
                </a:lnTo>
                <a:lnTo>
                  <a:pt x="9417" y="6059"/>
                </a:lnTo>
                <a:lnTo>
                  <a:pt x="9515" y="6181"/>
                </a:lnTo>
                <a:lnTo>
                  <a:pt x="9588" y="6351"/>
                </a:lnTo>
                <a:lnTo>
                  <a:pt x="9612" y="6521"/>
                </a:lnTo>
                <a:lnTo>
                  <a:pt x="9612" y="6692"/>
                </a:lnTo>
                <a:lnTo>
                  <a:pt x="9612" y="6911"/>
                </a:lnTo>
                <a:lnTo>
                  <a:pt x="9588" y="7105"/>
                </a:lnTo>
                <a:lnTo>
                  <a:pt x="9515" y="7300"/>
                </a:lnTo>
                <a:lnTo>
                  <a:pt x="9442" y="7470"/>
                </a:lnTo>
                <a:lnTo>
                  <a:pt x="9320" y="7592"/>
                </a:lnTo>
                <a:lnTo>
                  <a:pt x="9247" y="7665"/>
                </a:lnTo>
                <a:lnTo>
                  <a:pt x="9174" y="7689"/>
                </a:lnTo>
                <a:lnTo>
                  <a:pt x="9077" y="7714"/>
                </a:lnTo>
                <a:lnTo>
                  <a:pt x="8834" y="7714"/>
                </a:lnTo>
                <a:lnTo>
                  <a:pt x="8736" y="7689"/>
                </a:lnTo>
                <a:lnTo>
                  <a:pt x="8615" y="7641"/>
                </a:lnTo>
                <a:lnTo>
                  <a:pt x="8517" y="7568"/>
                </a:lnTo>
                <a:lnTo>
                  <a:pt x="8444" y="7495"/>
                </a:lnTo>
                <a:lnTo>
                  <a:pt x="8371" y="7422"/>
                </a:lnTo>
                <a:lnTo>
                  <a:pt x="8323" y="7349"/>
                </a:lnTo>
                <a:lnTo>
                  <a:pt x="8298" y="7251"/>
                </a:lnTo>
                <a:lnTo>
                  <a:pt x="8274" y="7057"/>
                </a:lnTo>
                <a:lnTo>
                  <a:pt x="8250" y="6862"/>
                </a:lnTo>
                <a:lnTo>
                  <a:pt x="8274" y="6692"/>
                </a:lnTo>
                <a:lnTo>
                  <a:pt x="8323" y="6302"/>
                </a:lnTo>
                <a:lnTo>
                  <a:pt x="8371" y="6108"/>
                </a:lnTo>
                <a:lnTo>
                  <a:pt x="8396" y="6035"/>
                </a:lnTo>
                <a:lnTo>
                  <a:pt x="8444" y="5962"/>
                </a:lnTo>
                <a:lnTo>
                  <a:pt x="8542" y="5986"/>
                </a:lnTo>
                <a:lnTo>
                  <a:pt x="8858" y="5937"/>
                </a:lnTo>
                <a:close/>
                <a:moveTo>
                  <a:pt x="8493" y="0"/>
                </a:moveTo>
                <a:lnTo>
                  <a:pt x="7958" y="49"/>
                </a:lnTo>
                <a:lnTo>
                  <a:pt x="7422" y="122"/>
                </a:lnTo>
                <a:lnTo>
                  <a:pt x="7179" y="195"/>
                </a:lnTo>
                <a:lnTo>
                  <a:pt x="6936" y="268"/>
                </a:lnTo>
                <a:lnTo>
                  <a:pt x="6692" y="365"/>
                </a:lnTo>
                <a:lnTo>
                  <a:pt x="6449" y="487"/>
                </a:lnTo>
                <a:lnTo>
                  <a:pt x="6303" y="584"/>
                </a:lnTo>
                <a:lnTo>
                  <a:pt x="6157" y="706"/>
                </a:lnTo>
                <a:lnTo>
                  <a:pt x="6035" y="852"/>
                </a:lnTo>
                <a:lnTo>
                  <a:pt x="5938" y="1022"/>
                </a:lnTo>
                <a:lnTo>
                  <a:pt x="5841" y="1193"/>
                </a:lnTo>
                <a:lnTo>
                  <a:pt x="5792" y="1387"/>
                </a:lnTo>
                <a:lnTo>
                  <a:pt x="5792" y="1558"/>
                </a:lnTo>
                <a:lnTo>
                  <a:pt x="5841" y="1728"/>
                </a:lnTo>
                <a:lnTo>
                  <a:pt x="4332" y="1704"/>
                </a:lnTo>
                <a:lnTo>
                  <a:pt x="3188" y="1655"/>
                </a:lnTo>
                <a:lnTo>
                  <a:pt x="2045" y="1606"/>
                </a:lnTo>
                <a:lnTo>
                  <a:pt x="853" y="1606"/>
                </a:lnTo>
                <a:lnTo>
                  <a:pt x="609" y="1631"/>
                </a:lnTo>
                <a:lnTo>
                  <a:pt x="366" y="1679"/>
                </a:lnTo>
                <a:lnTo>
                  <a:pt x="147" y="1752"/>
                </a:lnTo>
                <a:lnTo>
                  <a:pt x="74" y="1801"/>
                </a:lnTo>
                <a:lnTo>
                  <a:pt x="50" y="1825"/>
                </a:lnTo>
                <a:lnTo>
                  <a:pt x="1" y="1923"/>
                </a:lnTo>
                <a:lnTo>
                  <a:pt x="1" y="2020"/>
                </a:lnTo>
                <a:lnTo>
                  <a:pt x="50" y="2117"/>
                </a:lnTo>
                <a:lnTo>
                  <a:pt x="25" y="2336"/>
                </a:lnTo>
                <a:lnTo>
                  <a:pt x="25" y="2580"/>
                </a:lnTo>
                <a:lnTo>
                  <a:pt x="25" y="3042"/>
                </a:lnTo>
                <a:lnTo>
                  <a:pt x="1" y="3869"/>
                </a:lnTo>
                <a:lnTo>
                  <a:pt x="1" y="4258"/>
                </a:lnTo>
                <a:lnTo>
                  <a:pt x="25" y="4672"/>
                </a:lnTo>
                <a:lnTo>
                  <a:pt x="50" y="4988"/>
                </a:lnTo>
                <a:lnTo>
                  <a:pt x="98" y="5329"/>
                </a:lnTo>
                <a:lnTo>
                  <a:pt x="171" y="5645"/>
                </a:lnTo>
                <a:lnTo>
                  <a:pt x="269" y="5962"/>
                </a:lnTo>
                <a:lnTo>
                  <a:pt x="220" y="6010"/>
                </a:lnTo>
                <a:lnTo>
                  <a:pt x="220" y="6083"/>
                </a:lnTo>
                <a:lnTo>
                  <a:pt x="171" y="7251"/>
                </a:lnTo>
                <a:lnTo>
                  <a:pt x="147" y="8419"/>
                </a:lnTo>
                <a:lnTo>
                  <a:pt x="147" y="10731"/>
                </a:lnTo>
                <a:lnTo>
                  <a:pt x="147" y="11169"/>
                </a:lnTo>
                <a:lnTo>
                  <a:pt x="123" y="11582"/>
                </a:lnTo>
                <a:lnTo>
                  <a:pt x="50" y="12410"/>
                </a:lnTo>
                <a:lnTo>
                  <a:pt x="25" y="12775"/>
                </a:lnTo>
                <a:lnTo>
                  <a:pt x="25" y="13140"/>
                </a:lnTo>
                <a:lnTo>
                  <a:pt x="50" y="13310"/>
                </a:lnTo>
                <a:lnTo>
                  <a:pt x="98" y="13505"/>
                </a:lnTo>
                <a:lnTo>
                  <a:pt x="147" y="13675"/>
                </a:lnTo>
                <a:lnTo>
                  <a:pt x="220" y="13845"/>
                </a:lnTo>
                <a:lnTo>
                  <a:pt x="317" y="13991"/>
                </a:lnTo>
                <a:lnTo>
                  <a:pt x="415" y="14113"/>
                </a:lnTo>
                <a:lnTo>
                  <a:pt x="561" y="14210"/>
                </a:lnTo>
                <a:lnTo>
                  <a:pt x="707" y="14283"/>
                </a:lnTo>
                <a:lnTo>
                  <a:pt x="877" y="14356"/>
                </a:lnTo>
                <a:lnTo>
                  <a:pt x="1047" y="14405"/>
                </a:lnTo>
                <a:lnTo>
                  <a:pt x="1412" y="14454"/>
                </a:lnTo>
                <a:lnTo>
                  <a:pt x="1801" y="14478"/>
                </a:lnTo>
                <a:lnTo>
                  <a:pt x="2191" y="14454"/>
                </a:lnTo>
                <a:lnTo>
                  <a:pt x="2848" y="14405"/>
                </a:lnTo>
                <a:lnTo>
                  <a:pt x="3894" y="14332"/>
                </a:lnTo>
                <a:lnTo>
                  <a:pt x="4940" y="14308"/>
                </a:lnTo>
                <a:lnTo>
                  <a:pt x="7009" y="14235"/>
                </a:lnTo>
                <a:lnTo>
                  <a:pt x="9369" y="14210"/>
                </a:lnTo>
                <a:lnTo>
                  <a:pt x="11729" y="14235"/>
                </a:lnTo>
                <a:lnTo>
                  <a:pt x="12824" y="14283"/>
                </a:lnTo>
                <a:lnTo>
                  <a:pt x="13919" y="14332"/>
                </a:lnTo>
                <a:lnTo>
                  <a:pt x="15014" y="14356"/>
                </a:lnTo>
                <a:lnTo>
                  <a:pt x="16279" y="14356"/>
                </a:lnTo>
                <a:lnTo>
                  <a:pt x="16450" y="14332"/>
                </a:lnTo>
                <a:lnTo>
                  <a:pt x="16620" y="14283"/>
                </a:lnTo>
                <a:lnTo>
                  <a:pt x="16766" y="14235"/>
                </a:lnTo>
                <a:lnTo>
                  <a:pt x="16888" y="14162"/>
                </a:lnTo>
                <a:lnTo>
                  <a:pt x="17009" y="14089"/>
                </a:lnTo>
                <a:lnTo>
                  <a:pt x="17131" y="14016"/>
                </a:lnTo>
                <a:lnTo>
                  <a:pt x="17228" y="13918"/>
                </a:lnTo>
                <a:lnTo>
                  <a:pt x="17398" y="13675"/>
                </a:lnTo>
                <a:lnTo>
                  <a:pt x="17544" y="13407"/>
                </a:lnTo>
                <a:lnTo>
                  <a:pt x="17642" y="13091"/>
                </a:lnTo>
                <a:lnTo>
                  <a:pt x="17690" y="12750"/>
                </a:lnTo>
                <a:lnTo>
                  <a:pt x="17739" y="12337"/>
                </a:lnTo>
                <a:lnTo>
                  <a:pt x="17763" y="11631"/>
                </a:lnTo>
                <a:lnTo>
                  <a:pt x="17812" y="9733"/>
                </a:lnTo>
                <a:lnTo>
                  <a:pt x="17812" y="8760"/>
                </a:lnTo>
                <a:lnTo>
                  <a:pt x="17812" y="7860"/>
                </a:lnTo>
                <a:lnTo>
                  <a:pt x="17763" y="7154"/>
                </a:lnTo>
                <a:lnTo>
                  <a:pt x="17739" y="6911"/>
                </a:lnTo>
                <a:lnTo>
                  <a:pt x="17715" y="6765"/>
                </a:lnTo>
                <a:lnTo>
                  <a:pt x="17690" y="6692"/>
                </a:lnTo>
                <a:lnTo>
                  <a:pt x="17642" y="6643"/>
                </a:lnTo>
                <a:lnTo>
                  <a:pt x="17569" y="6619"/>
                </a:lnTo>
                <a:lnTo>
                  <a:pt x="17520" y="6619"/>
                </a:lnTo>
                <a:lnTo>
                  <a:pt x="17447" y="6643"/>
                </a:lnTo>
                <a:lnTo>
                  <a:pt x="17398" y="6667"/>
                </a:lnTo>
                <a:lnTo>
                  <a:pt x="17350" y="6692"/>
                </a:lnTo>
                <a:lnTo>
                  <a:pt x="17325" y="6740"/>
                </a:lnTo>
                <a:lnTo>
                  <a:pt x="17228" y="6765"/>
                </a:lnTo>
                <a:lnTo>
                  <a:pt x="17155" y="6813"/>
                </a:lnTo>
                <a:lnTo>
                  <a:pt x="16985" y="6959"/>
                </a:lnTo>
                <a:lnTo>
                  <a:pt x="16839" y="7130"/>
                </a:lnTo>
                <a:lnTo>
                  <a:pt x="16717" y="7276"/>
                </a:lnTo>
                <a:lnTo>
                  <a:pt x="16547" y="7495"/>
                </a:lnTo>
                <a:lnTo>
                  <a:pt x="16401" y="7762"/>
                </a:lnTo>
                <a:lnTo>
                  <a:pt x="16328" y="7908"/>
                </a:lnTo>
                <a:lnTo>
                  <a:pt x="16255" y="8054"/>
                </a:lnTo>
                <a:lnTo>
                  <a:pt x="16231" y="8176"/>
                </a:lnTo>
                <a:lnTo>
                  <a:pt x="16206" y="8322"/>
                </a:lnTo>
                <a:lnTo>
                  <a:pt x="16231" y="8371"/>
                </a:lnTo>
                <a:lnTo>
                  <a:pt x="16255" y="8395"/>
                </a:lnTo>
                <a:lnTo>
                  <a:pt x="16304" y="8395"/>
                </a:lnTo>
                <a:lnTo>
                  <a:pt x="16401" y="8346"/>
                </a:lnTo>
                <a:lnTo>
                  <a:pt x="16498" y="8273"/>
                </a:lnTo>
                <a:lnTo>
                  <a:pt x="16644" y="8103"/>
                </a:lnTo>
                <a:lnTo>
                  <a:pt x="16766" y="7884"/>
                </a:lnTo>
                <a:lnTo>
                  <a:pt x="16888" y="7689"/>
                </a:lnTo>
                <a:lnTo>
                  <a:pt x="17106" y="7373"/>
                </a:lnTo>
                <a:lnTo>
                  <a:pt x="17350" y="7057"/>
                </a:lnTo>
                <a:lnTo>
                  <a:pt x="17398" y="7762"/>
                </a:lnTo>
                <a:lnTo>
                  <a:pt x="17301" y="7787"/>
                </a:lnTo>
                <a:lnTo>
                  <a:pt x="17179" y="7811"/>
                </a:lnTo>
                <a:lnTo>
                  <a:pt x="17082" y="7884"/>
                </a:lnTo>
                <a:lnTo>
                  <a:pt x="16985" y="7957"/>
                </a:lnTo>
                <a:lnTo>
                  <a:pt x="16790" y="8152"/>
                </a:lnTo>
                <a:lnTo>
                  <a:pt x="16669" y="8322"/>
                </a:lnTo>
                <a:lnTo>
                  <a:pt x="16450" y="8590"/>
                </a:lnTo>
                <a:lnTo>
                  <a:pt x="16231" y="8882"/>
                </a:lnTo>
                <a:lnTo>
                  <a:pt x="16109" y="9101"/>
                </a:lnTo>
                <a:lnTo>
                  <a:pt x="16060" y="9198"/>
                </a:lnTo>
                <a:lnTo>
                  <a:pt x="16036" y="9271"/>
                </a:lnTo>
                <a:lnTo>
                  <a:pt x="16060" y="9320"/>
                </a:lnTo>
                <a:lnTo>
                  <a:pt x="16060" y="9393"/>
                </a:lnTo>
                <a:lnTo>
                  <a:pt x="16109" y="9417"/>
                </a:lnTo>
                <a:lnTo>
                  <a:pt x="16182" y="9417"/>
                </a:lnTo>
                <a:lnTo>
                  <a:pt x="16255" y="9368"/>
                </a:lnTo>
                <a:lnTo>
                  <a:pt x="16352" y="9271"/>
                </a:lnTo>
                <a:lnTo>
                  <a:pt x="16523" y="9028"/>
                </a:lnTo>
                <a:lnTo>
                  <a:pt x="16620" y="8882"/>
                </a:lnTo>
                <a:lnTo>
                  <a:pt x="16815" y="8638"/>
                </a:lnTo>
                <a:lnTo>
                  <a:pt x="16985" y="8419"/>
                </a:lnTo>
                <a:lnTo>
                  <a:pt x="17204" y="8200"/>
                </a:lnTo>
                <a:lnTo>
                  <a:pt x="17398" y="8006"/>
                </a:lnTo>
                <a:lnTo>
                  <a:pt x="17423" y="8468"/>
                </a:lnTo>
                <a:lnTo>
                  <a:pt x="17252" y="8565"/>
                </a:lnTo>
                <a:lnTo>
                  <a:pt x="17106" y="8687"/>
                </a:lnTo>
                <a:lnTo>
                  <a:pt x="16839" y="8955"/>
                </a:lnTo>
                <a:lnTo>
                  <a:pt x="16669" y="9149"/>
                </a:lnTo>
                <a:lnTo>
                  <a:pt x="16498" y="9368"/>
                </a:lnTo>
                <a:lnTo>
                  <a:pt x="16352" y="9587"/>
                </a:lnTo>
                <a:lnTo>
                  <a:pt x="16304" y="9709"/>
                </a:lnTo>
                <a:lnTo>
                  <a:pt x="16255" y="9831"/>
                </a:lnTo>
                <a:lnTo>
                  <a:pt x="16255" y="9879"/>
                </a:lnTo>
                <a:lnTo>
                  <a:pt x="16279" y="9904"/>
                </a:lnTo>
                <a:lnTo>
                  <a:pt x="16304" y="9928"/>
                </a:lnTo>
                <a:lnTo>
                  <a:pt x="16352" y="9928"/>
                </a:lnTo>
                <a:lnTo>
                  <a:pt x="16450" y="9879"/>
                </a:lnTo>
                <a:lnTo>
                  <a:pt x="16547" y="9806"/>
                </a:lnTo>
                <a:lnTo>
                  <a:pt x="16693" y="9660"/>
                </a:lnTo>
                <a:lnTo>
                  <a:pt x="16839" y="9514"/>
                </a:lnTo>
                <a:lnTo>
                  <a:pt x="16961" y="9320"/>
                </a:lnTo>
                <a:lnTo>
                  <a:pt x="17423" y="8784"/>
                </a:lnTo>
                <a:lnTo>
                  <a:pt x="17423" y="9076"/>
                </a:lnTo>
                <a:lnTo>
                  <a:pt x="17423" y="9101"/>
                </a:lnTo>
                <a:lnTo>
                  <a:pt x="17082" y="9441"/>
                </a:lnTo>
                <a:lnTo>
                  <a:pt x="16742" y="9806"/>
                </a:lnTo>
                <a:lnTo>
                  <a:pt x="16425" y="10123"/>
                </a:lnTo>
                <a:lnTo>
                  <a:pt x="16304" y="10293"/>
                </a:lnTo>
                <a:lnTo>
                  <a:pt x="16255" y="10366"/>
                </a:lnTo>
                <a:lnTo>
                  <a:pt x="16206" y="10463"/>
                </a:lnTo>
                <a:lnTo>
                  <a:pt x="16206" y="10512"/>
                </a:lnTo>
                <a:lnTo>
                  <a:pt x="16231" y="10536"/>
                </a:lnTo>
                <a:lnTo>
                  <a:pt x="16255" y="10561"/>
                </a:lnTo>
                <a:lnTo>
                  <a:pt x="16304" y="10561"/>
                </a:lnTo>
                <a:lnTo>
                  <a:pt x="16401" y="10512"/>
                </a:lnTo>
                <a:lnTo>
                  <a:pt x="16474" y="10463"/>
                </a:lnTo>
                <a:lnTo>
                  <a:pt x="16620" y="10293"/>
                </a:lnTo>
                <a:lnTo>
                  <a:pt x="16888" y="9977"/>
                </a:lnTo>
                <a:lnTo>
                  <a:pt x="17155" y="9612"/>
                </a:lnTo>
                <a:lnTo>
                  <a:pt x="17423" y="9222"/>
                </a:lnTo>
                <a:lnTo>
                  <a:pt x="17423" y="9928"/>
                </a:lnTo>
                <a:lnTo>
                  <a:pt x="17398" y="9928"/>
                </a:lnTo>
                <a:lnTo>
                  <a:pt x="16961" y="10293"/>
                </a:lnTo>
                <a:lnTo>
                  <a:pt x="16766" y="10488"/>
                </a:lnTo>
                <a:lnTo>
                  <a:pt x="16547" y="10682"/>
                </a:lnTo>
                <a:lnTo>
                  <a:pt x="16377" y="10853"/>
                </a:lnTo>
                <a:lnTo>
                  <a:pt x="16231" y="11047"/>
                </a:lnTo>
                <a:lnTo>
                  <a:pt x="16158" y="11145"/>
                </a:lnTo>
                <a:lnTo>
                  <a:pt x="16109" y="11266"/>
                </a:lnTo>
                <a:lnTo>
                  <a:pt x="16085" y="11388"/>
                </a:lnTo>
                <a:lnTo>
                  <a:pt x="16085" y="11485"/>
                </a:lnTo>
                <a:lnTo>
                  <a:pt x="16133" y="11534"/>
                </a:lnTo>
                <a:lnTo>
                  <a:pt x="16206" y="11558"/>
                </a:lnTo>
                <a:lnTo>
                  <a:pt x="16304" y="11509"/>
                </a:lnTo>
                <a:lnTo>
                  <a:pt x="16377" y="11461"/>
                </a:lnTo>
                <a:lnTo>
                  <a:pt x="16547" y="11291"/>
                </a:lnTo>
                <a:lnTo>
                  <a:pt x="16669" y="11096"/>
                </a:lnTo>
                <a:lnTo>
                  <a:pt x="16790" y="10926"/>
                </a:lnTo>
                <a:lnTo>
                  <a:pt x="17423" y="10196"/>
                </a:lnTo>
                <a:lnTo>
                  <a:pt x="17423" y="10755"/>
                </a:lnTo>
                <a:lnTo>
                  <a:pt x="17033" y="11096"/>
                </a:lnTo>
                <a:lnTo>
                  <a:pt x="16669" y="11436"/>
                </a:lnTo>
                <a:lnTo>
                  <a:pt x="16498" y="11607"/>
                </a:lnTo>
                <a:lnTo>
                  <a:pt x="16352" y="11777"/>
                </a:lnTo>
                <a:lnTo>
                  <a:pt x="16231" y="11972"/>
                </a:lnTo>
                <a:lnTo>
                  <a:pt x="16182" y="12093"/>
                </a:lnTo>
                <a:lnTo>
                  <a:pt x="16158" y="12191"/>
                </a:lnTo>
                <a:lnTo>
                  <a:pt x="16158" y="12239"/>
                </a:lnTo>
                <a:lnTo>
                  <a:pt x="16182" y="12288"/>
                </a:lnTo>
                <a:lnTo>
                  <a:pt x="16279" y="12288"/>
                </a:lnTo>
                <a:lnTo>
                  <a:pt x="16352" y="12239"/>
                </a:lnTo>
                <a:lnTo>
                  <a:pt x="16450" y="12166"/>
                </a:lnTo>
                <a:lnTo>
                  <a:pt x="16596" y="11996"/>
                </a:lnTo>
                <a:lnTo>
                  <a:pt x="16888" y="11655"/>
                </a:lnTo>
                <a:lnTo>
                  <a:pt x="17423" y="10999"/>
                </a:lnTo>
                <a:lnTo>
                  <a:pt x="17398" y="11485"/>
                </a:lnTo>
                <a:lnTo>
                  <a:pt x="17301" y="11582"/>
                </a:lnTo>
                <a:lnTo>
                  <a:pt x="17204" y="11680"/>
                </a:lnTo>
                <a:lnTo>
                  <a:pt x="17009" y="11899"/>
                </a:lnTo>
                <a:lnTo>
                  <a:pt x="16863" y="12045"/>
                </a:lnTo>
                <a:lnTo>
                  <a:pt x="16693" y="12191"/>
                </a:lnTo>
                <a:lnTo>
                  <a:pt x="16328" y="12410"/>
                </a:lnTo>
                <a:lnTo>
                  <a:pt x="16158" y="12556"/>
                </a:lnTo>
                <a:lnTo>
                  <a:pt x="15914" y="12750"/>
                </a:lnTo>
                <a:lnTo>
                  <a:pt x="15817" y="12848"/>
                </a:lnTo>
                <a:lnTo>
                  <a:pt x="15768" y="12969"/>
                </a:lnTo>
                <a:lnTo>
                  <a:pt x="15744" y="13018"/>
                </a:lnTo>
                <a:lnTo>
                  <a:pt x="15744" y="13067"/>
                </a:lnTo>
                <a:lnTo>
                  <a:pt x="15768" y="13115"/>
                </a:lnTo>
                <a:lnTo>
                  <a:pt x="15817" y="13164"/>
                </a:lnTo>
                <a:lnTo>
                  <a:pt x="15866" y="13213"/>
                </a:lnTo>
                <a:lnTo>
                  <a:pt x="15939" y="13188"/>
                </a:lnTo>
                <a:lnTo>
                  <a:pt x="16012" y="13164"/>
                </a:lnTo>
                <a:lnTo>
                  <a:pt x="16085" y="13140"/>
                </a:lnTo>
                <a:lnTo>
                  <a:pt x="16377" y="12872"/>
                </a:lnTo>
                <a:lnTo>
                  <a:pt x="16693" y="12653"/>
                </a:lnTo>
                <a:lnTo>
                  <a:pt x="17058" y="12361"/>
                </a:lnTo>
                <a:lnTo>
                  <a:pt x="17228" y="12191"/>
                </a:lnTo>
                <a:lnTo>
                  <a:pt x="17398" y="12020"/>
                </a:lnTo>
                <a:lnTo>
                  <a:pt x="17374" y="12312"/>
                </a:lnTo>
                <a:lnTo>
                  <a:pt x="17228" y="12385"/>
                </a:lnTo>
                <a:lnTo>
                  <a:pt x="17082" y="12507"/>
                </a:lnTo>
                <a:lnTo>
                  <a:pt x="16815" y="12726"/>
                </a:lnTo>
                <a:lnTo>
                  <a:pt x="16620" y="12921"/>
                </a:lnTo>
                <a:lnTo>
                  <a:pt x="16401" y="13115"/>
                </a:lnTo>
                <a:lnTo>
                  <a:pt x="16182" y="13359"/>
                </a:lnTo>
                <a:lnTo>
                  <a:pt x="16109" y="13456"/>
                </a:lnTo>
                <a:lnTo>
                  <a:pt x="16036" y="13578"/>
                </a:lnTo>
                <a:lnTo>
                  <a:pt x="16036" y="13626"/>
                </a:lnTo>
                <a:lnTo>
                  <a:pt x="16036" y="13675"/>
                </a:lnTo>
                <a:lnTo>
                  <a:pt x="16085" y="13699"/>
                </a:lnTo>
                <a:lnTo>
                  <a:pt x="16133" y="13699"/>
                </a:lnTo>
                <a:lnTo>
                  <a:pt x="16255" y="13651"/>
                </a:lnTo>
                <a:lnTo>
                  <a:pt x="16352" y="13602"/>
                </a:lnTo>
                <a:lnTo>
                  <a:pt x="16547" y="13432"/>
                </a:lnTo>
                <a:lnTo>
                  <a:pt x="16888" y="13067"/>
                </a:lnTo>
                <a:lnTo>
                  <a:pt x="17301" y="12677"/>
                </a:lnTo>
                <a:lnTo>
                  <a:pt x="17350" y="12629"/>
                </a:lnTo>
                <a:lnTo>
                  <a:pt x="17350" y="12629"/>
                </a:lnTo>
                <a:lnTo>
                  <a:pt x="17301" y="12969"/>
                </a:lnTo>
                <a:lnTo>
                  <a:pt x="17204" y="13286"/>
                </a:lnTo>
                <a:lnTo>
                  <a:pt x="17131" y="13456"/>
                </a:lnTo>
                <a:lnTo>
                  <a:pt x="17033" y="13578"/>
                </a:lnTo>
                <a:lnTo>
                  <a:pt x="16936" y="13699"/>
                </a:lnTo>
                <a:lnTo>
                  <a:pt x="16815" y="13797"/>
                </a:lnTo>
                <a:lnTo>
                  <a:pt x="16669" y="13894"/>
                </a:lnTo>
                <a:lnTo>
                  <a:pt x="16474" y="13967"/>
                </a:lnTo>
                <a:lnTo>
                  <a:pt x="16279" y="13991"/>
                </a:lnTo>
                <a:lnTo>
                  <a:pt x="15671" y="13991"/>
                </a:lnTo>
                <a:lnTo>
                  <a:pt x="15282" y="13943"/>
                </a:lnTo>
                <a:lnTo>
                  <a:pt x="14162" y="13894"/>
                </a:lnTo>
                <a:lnTo>
                  <a:pt x="13043" y="13821"/>
                </a:lnTo>
                <a:lnTo>
                  <a:pt x="11924" y="13797"/>
                </a:lnTo>
                <a:lnTo>
                  <a:pt x="10780" y="13772"/>
                </a:lnTo>
                <a:lnTo>
                  <a:pt x="8517" y="13772"/>
                </a:lnTo>
                <a:lnTo>
                  <a:pt x="6279" y="13797"/>
                </a:lnTo>
                <a:lnTo>
                  <a:pt x="4016" y="13870"/>
                </a:lnTo>
                <a:lnTo>
                  <a:pt x="3651" y="13894"/>
                </a:lnTo>
                <a:lnTo>
                  <a:pt x="3237" y="13943"/>
                </a:lnTo>
                <a:lnTo>
                  <a:pt x="2410" y="14016"/>
                </a:lnTo>
                <a:lnTo>
                  <a:pt x="1996" y="14040"/>
                </a:lnTo>
                <a:lnTo>
                  <a:pt x="1582" y="14016"/>
                </a:lnTo>
                <a:lnTo>
                  <a:pt x="1193" y="13943"/>
                </a:lnTo>
                <a:lnTo>
                  <a:pt x="1023" y="13894"/>
                </a:lnTo>
                <a:lnTo>
                  <a:pt x="828" y="13821"/>
                </a:lnTo>
                <a:lnTo>
                  <a:pt x="755" y="13772"/>
                </a:lnTo>
                <a:lnTo>
                  <a:pt x="682" y="13699"/>
                </a:lnTo>
                <a:lnTo>
                  <a:pt x="609" y="13626"/>
                </a:lnTo>
                <a:lnTo>
                  <a:pt x="561" y="13529"/>
                </a:lnTo>
                <a:lnTo>
                  <a:pt x="512" y="13334"/>
                </a:lnTo>
                <a:lnTo>
                  <a:pt x="488" y="13115"/>
                </a:lnTo>
                <a:lnTo>
                  <a:pt x="463" y="12896"/>
                </a:lnTo>
                <a:lnTo>
                  <a:pt x="488" y="12677"/>
                </a:lnTo>
                <a:lnTo>
                  <a:pt x="536" y="12288"/>
                </a:lnTo>
                <a:lnTo>
                  <a:pt x="585" y="11412"/>
                </a:lnTo>
                <a:lnTo>
                  <a:pt x="609" y="10561"/>
                </a:lnTo>
                <a:lnTo>
                  <a:pt x="609" y="9563"/>
                </a:lnTo>
                <a:lnTo>
                  <a:pt x="634" y="8565"/>
                </a:lnTo>
                <a:lnTo>
                  <a:pt x="634" y="7543"/>
                </a:lnTo>
                <a:lnTo>
                  <a:pt x="609" y="6546"/>
                </a:lnTo>
                <a:lnTo>
                  <a:pt x="731" y="6667"/>
                </a:lnTo>
                <a:lnTo>
                  <a:pt x="853" y="6765"/>
                </a:lnTo>
                <a:lnTo>
                  <a:pt x="999" y="6862"/>
                </a:lnTo>
                <a:lnTo>
                  <a:pt x="1144" y="6911"/>
                </a:lnTo>
                <a:lnTo>
                  <a:pt x="1315" y="6959"/>
                </a:lnTo>
                <a:lnTo>
                  <a:pt x="1485" y="6984"/>
                </a:lnTo>
                <a:lnTo>
                  <a:pt x="1290" y="7154"/>
                </a:lnTo>
                <a:lnTo>
                  <a:pt x="1193" y="7227"/>
                </a:lnTo>
                <a:lnTo>
                  <a:pt x="1096" y="7324"/>
                </a:lnTo>
                <a:lnTo>
                  <a:pt x="1047" y="7373"/>
                </a:lnTo>
                <a:lnTo>
                  <a:pt x="1023" y="7446"/>
                </a:lnTo>
                <a:lnTo>
                  <a:pt x="1047" y="7495"/>
                </a:lnTo>
                <a:lnTo>
                  <a:pt x="1096" y="7543"/>
                </a:lnTo>
                <a:lnTo>
                  <a:pt x="1169" y="7592"/>
                </a:lnTo>
                <a:lnTo>
                  <a:pt x="1217" y="7592"/>
                </a:lnTo>
                <a:lnTo>
                  <a:pt x="1242" y="7568"/>
                </a:lnTo>
                <a:lnTo>
                  <a:pt x="1363" y="7470"/>
                </a:lnTo>
                <a:lnTo>
                  <a:pt x="1509" y="7349"/>
                </a:lnTo>
                <a:lnTo>
                  <a:pt x="1704" y="7154"/>
                </a:lnTo>
                <a:lnTo>
                  <a:pt x="1826" y="7008"/>
                </a:lnTo>
                <a:lnTo>
                  <a:pt x="2020" y="7032"/>
                </a:lnTo>
                <a:lnTo>
                  <a:pt x="2264" y="7032"/>
                </a:lnTo>
                <a:lnTo>
                  <a:pt x="2093" y="7154"/>
                </a:lnTo>
                <a:lnTo>
                  <a:pt x="1850" y="7349"/>
                </a:lnTo>
                <a:lnTo>
                  <a:pt x="1753" y="7446"/>
                </a:lnTo>
                <a:lnTo>
                  <a:pt x="1680" y="7543"/>
                </a:lnTo>
                <a:lnTo>
                  <a:pt x="1655" y="7641"/>
                </a:lnTo>
                <a:lnTo>
                  <a:pt x="1680" y="7714"/>
                </a:lnTo>
                <a:lnTo>
                  <a:pt x="1753" y="7738"/>
                </a:lnTo>
                <a:lnTo>
                  <a:pt x="1850" y="7714"/>
                </a:lnTo>
                <a:lnTo>
                  <a:pt x="1947" y="7665"/>
                </a:lnTo>
                <a:lnTo>
                  <a:pt x="2045" y="7568"/>
                </a:lnTo>
                <a:lnTo>
                  <a:pt x="2239" y="7373"/>
                </a:lnTo>
                <a:lnTo>
                  <a:pt x="2410" y="7203"/>
                </a:lnTo>
                <a:lnTo>
                  <a:pt x="2580" y="7032"/>
                </a:lnTo>
                <a:lnTo>
                  <a:pt x="2775" y="7032"/>
                </a:lnTo>
                <a:lnTo>
                  <a:pt x="2726" y="7081"/>
                </a:lnTo>
                <a:lnTo>
                  <a:pt x="2483" y="7276"/>
                </a:lnTo>
                <a:lnTo>
                  <a:pt x="2361" y="7397"/>
                </a:lnTo>
                <a:lnTo>
                  <a:pt x="2288" y="7519"/>
                </a:lnTo>
                <a:lnTo>
                  <a:pt x="2264" y="7568"/>
                </a:lnTo>
                <a:lnTo>
                  <a:pt x="2264" y="7641"/>
                </a:lnTo>
                <a:lnTo>
                  <a:pt x="2288" y="7689"/>
                </a:lnTo>
                <a:lnTo>
                  <a:pt x="2312" y="7738"/>
                </a:lnTo>
                <a:lnTo>
                  <a:pt x="2361" y="7762"/>
                </a:lnTo>
                <a:lnTo>
                  <a:pt x="2410" y="7787"/>
                </a:lnTo>
                <a:lnTo>
                  <a:pt x="2458" y="7787"/>
                </a:lnTo>
                <a:lnTo>
                  <a:pt x="2531" y="7762"/>
                </a:lnTo>
                <a:lnTo>
                  <a:pt x="2653" y="7665"/>
                </a:lnTo>
                <a:lnTo>
                  <a:pt x="2848" y="7470"/>
                </a:lnTo>
                <a:lnTo>
                  <a:pt x="3042" y="7251"/>
                </a:lnTo>
                <a:lnTo>
                  <a:pt x="3140" y="7154"/>
                </a:lnTo>
                <a:lnTo>
                  <a:pt x="3188" y="7057"/>
                </a:lnTo>
                <a:lnTo>
                  <a:pt x="3505" y="7057"/>
                </a:lnTo>
                <a:lnTo>
                  <a:pt x="3261" y="7203"/>
                </a:lnTo>
                <a:lnTo>
                  <a:pt x="3067" y="7349"/>
                </a:lnTo>
                <a:lnTo>
                  <a:pt x="2969" y="7446"/>
                </a:lnTo>
                <a:lnTo>
                  <a:pt x="2921" y="7543"/>
                </a:lnTo>
                <a:lnTo>
                  <a:pt x="2896" y="7616"/>
                </a:lnTo>
                <a:lnTo>
                  <a:pt x="2896" y="7665"/>
                </a:lnTo>
                <a:lnTo>
                  <a:pt x="2921" y="7714"/>
                </a:lnTo>
                <a:lnTo>
                  <a:pt x="2945" y="7738"/>
                </a:lnTo>
                <a:lnTo>
                  <a:pt x="2994" y="7762"/>
                </a:lnTo>
                <a:lnTo>
                  <a:pt x="3042" y="7787"/>
                </a:lnTo>
                <a:lnTo>
                  <a:pt x="3091" y="7762"/>
                </a:lnTo>
                <a:lnTo>
                  <a:pt x="3164" y="7738"/>
                </a:lnTo>
                <a:lnTo>
                  <a:pt x="3310" y="7568"/>
                </a:lnTo>
                <a:lnTo>
                  <a:pt x="3456" y="7397"/>
                </a:lnTo>
                <a:lnTo>
                  <a:pt x="3748" y="7057"/>
                </a:lnTo>
                <a:lnTo>
                  <a:pt x="4186" y="7057"/>
                </a:lnTo>
                <a:lnTo>
                  <a:pt x="4040" y="7154"/>
                </a:lnTo>
                <a:lnTo>
                  <a:pt x="3870" y="7324"/>
                </a:lnTo>
                <a:lnTo>
                  <a:pt x="3724" y="7495"/>
                </a:lnTo>
                <a:lnTo>
                  <a:pt x="3699" y="7568"/>
                </a:lnTo>
                <a:lnTo>
                  <a:pt x="3699" y="7616"/>
                </a:lnTo>
                <a:lnTo>
                  <a:pt x="3724" y="7665"/>
                </a:lnTo>
                <a:lnTo>
                  <a:pt x="3772" y="7714"/>
                </a:lnTo>
                <a:lnTo>
                  <a:pt x="3845" y="7738"/>
                </a:lnTo>
                <a:lnTo>
                  <a:pt x="3894" y="7738"/>
                </a:lnTo>
                <a:lnTo>
                  <a:pt x="3967" y="7714"/>
                </a:lnTo>
                <a:lnTo>
                  <a:pt x="4016" y="7665"/>
                </a:lnTo>
                <a:lnTo>
                  <a:pt x="4137" y="7495"/>
                </a:lnTo>
                <a:lnTo>
                  <a:pt x="4259" y="7324"/>
                </a:lnTo>
                <a:lnTo>
                  <a:pt x="4332" y="7203"/>
                </a:lnTo>
                <a:lnTo>
                  <a:pt x="4381" y="7057"/>
                </a:lnTo>
                <a:lnTo>
                  <a:pt x="4624" y="7057"/>
                </a:lnTo>
                <a:lnTo>
                  <a:pt x="4502" y="7154"/>
                </a:lnTo>
                <a:lnTo>
                  <a:pt x="4405" y="7300"/>
                </a:lnTo>
                <a:lnTo>
                  <a:pt x="4332" y="7422"/>
                </a:lnTo>
                <a:lnTo>
                  <a:pt x="4259" y="7543"/>
                </a:lnTo>
                <a:lnTo>
                  <a:pt x="4259" y="7616"/>
                </a:lnTo>
                <a:lnTo>
                  <a:pt x="4283" y="7665"/>
                </a:lnTo>
                <a:lnTo>
                  <a:pt x="4308" y="7714"/>
                </a:lnTo>
                <a:lnTo>
                  <a:pt x="4356" y="7762"/>
                </a:lnTo>
                <a:lnTo>
                  <a:pt x="4405" y="7787"/>
                </a:lnTo>
                <a:lnTo>
                  <a:pt x="4454" y="7787"/>
                </a:lnTo>
                <a:lnTo>
                  <a:pt x="4527" y="7762"/>
                </a:lnTo>
                <a:lnTo>
                  <a:pt x="4575" y="7738"/>
                </a:lnTo>
                <a:lnTo>
                  <a:pt x="4600" y="7689"/>
                </a:lnTo>
                <a:lnTo>
                  <a:pt x="4746" y="7495"/>
                </a:lnTo>
                <a:lnTo>
                  <a:pt x="4867" y="7300"/>
                </a:lnTo>
                <a:lnTo>
                  <a:pt x="4965" y="7178"/>
                </a:lnTo>
                <a:lnTo>
                  <a:pt x="5038" y="7032"/>
                </a:lnTo>
                <a:lnTo>
                  <a:pt x="5354" y="7032"/>
                </a:lnTo>
                <a:lnTo>
                  <a:pt x="5208" y="7178"/>
                </a:lnTo>
                <a:lnTo>
                  <a:pt x="5062" y="7373"/>
                </a:lnTo>
                <a:lnTo>
                  <a:pt x="4989" y="7470"/>
                </a:lnTo>
                <a:lnTo>
                  <a:pt x="4940" y="7592"/>
                </a:lnTo>
                <a:lnTo>
                  <a:pt x="4940" y="7641"/>
                </a:lnTo>
                <a:lnTo>
                  <a:pt x="4940" y="7665"/>
                </a:lnTo>
                <a:lnTo>
                  <a:pt x="4989" y="7762"/>
                </a:lnTo>
                <a:lnTo>
                  <a:pt x="5086" y="7787"/>
                </a:lnTo>
                <a:lnTo>
                  <a:pt x="5135" y="7787"/>
                </a:lnTo>
                <a:lnTo>
                  <a:pt x="5159" y="7762"/>
                </a:lnTo>
                <a:lnTo>
                  <a:pt x="5257" y="7689"/>
                </a:lnTo>
                <a:lnTo>
                  <a:pt x="5330" y="7616"/>
                </a:lnTo>
                <a:lnTo>
                  <a:pt x="5451" y="7422"/>
                </a:lnTo>
                <a:lnTo>
                  <a:pt x="5670" y="7032"/>
                </a:lnTo>
                <a:lnTo>
                  <a:pt x="6011" y="7032"/>
                </a:lnTo>
                <a:lnTo>
                  <a:pt x="5889" y="7130"/>
                </a:lnTo>
                <a:lnTo>
                  <a:pt x="5719" y="7300"/>
                </a:lnTo>
                <a:lnTo>
                  <a:pt x="5573" y="7495"/>
                </a:lnTo>
                <a:lnTo>
                  <a:pt x="5549" y="7568"/>
                </a:lnTo>
                <a:lnTo>
                  <a:pt x="5573" y="7616"/>
                </a:lnTo>
                <a:lnTo>
                  <a:pt x="5597" y="7665"/>
                </a:lnTo>
                <a:lnTo>
                  <a:pt x="5646" y="7714"/>
                </a:lnTo>
                <a:lnTo>
                  <a:pt x="5695" y="7738"/>
                </a:lnTo>
                <a:lnTo>
                  <a:pt x="5743" y="7738"/>
                </a:lnTo>
                <a:lnTo>
                  <a:pt x="5816" y="7714"/>
                </a:lnTo>
                <a:lnTo>
                  <a:pt x="5865" y="7665"/>
                </a:lnTo>
                <a:lnTo>
                  <a:pt x="6060" y="7349"/>
                </a:lnTo>
                <a:lnTo>
                  <a:pt x="6157" y="7178"/>
                </a:lnTo>
                <a:lnTo>
                  <a:pt x="6230" y="7032"/>
                </a:lnTo>
                <a:lnTo>
                  <a:pt x="6936" y="7008"/>
                </a:lnTo>
                <a:lnTo>
                  <a:pt x="6936" y="7008"/>
                </a:lnTo>
                <a:lnTo>
                  <a:pt x="6765" y="7154"/>
                </a:lnTo>
                <a:lnTo>
                  <a:pt x="6619" y="7276"/>
                </a:lnTo>
                <a:lnTo>
                  <a:pt x="6449" y="7422"/>
                </a:lnTo>
                <a:lnTo>
                  <a:pt x="6303" y="7592"/>
                </a:lnTo>
                <a:lnTo>
                  <a:pt x="6279" y="7641"/>
                </a:lnTo>
                <a:lnTo>
                  <a:pt x="6254" y="7714"/>
                </a:lnTo>
                <a:lnTo>
                  <a:pt x="6279" y="7762"/>
                </a:lnTo>
                <a:lnTo>
                  <a:pt x="6303" y="7811"/>
                </a:lnTo>
                <a:lnTo>
                  <a:pt x="6352" y="7835"/>
                </a:lnTo>
                <a:lnTo>
                  <a:pt x="6400" y="7860"/>
                </a:lnTo>
                <a:lnTo>
                  <a:pt x="6473" y="7835"/>
                </a:lnTo>
                <a:lnTo>
                  <a:pt x="6522" y="7811"/>
                </a:lnTo>
                <a:lnTo>
                  <a:pt x="6790" y="7470"/>
                </a:lnTo>
                <a:lnTo>
                  <a:pt x="6911" y="7251"/>
                </a:lnTo>
                <a:lnTo>
                  <a:pt x="7009" y="7032"/>
                </a:lnTo>
                <a:lnTo>
                  <a:pt x="7009" y="7008"/>
                </a:lnTo>
                <a:lnTo>
                  <a:pt x="7398" y="7008"/>
                </a:lnTo>
                <a:lnTo>
                  <a:pt x="7252" y="7130"/>
                </a:lnTo>
                <a:lnTo>
                  <a:pt x="7106" y="7276"/>
                </a:lnTo>
                <a:lnTo>
                  <a:pt x="6984" y="7446"/>
                </a:lnTo>
                <a:lnTo>
                  <a:pt x="6887" y="7616"/>
                </a:lnTo>
                <a:lnTo>
                  <a:pt x="6863" y="7689"/>
                </a:lnTo>
                <a:lnTo>
                  <a:pt x="6887" y="7738"/>
                </a:lnTo>
                <a:lnTo>
                  <a:pt x="6911" y="7787"/>
                </a:lnTo>
                <a:lnTo>
                  <a:pt x="6960" y="7835"/>
                </a:lnTo>
                <a:lnTo>
                  <a:pt x="7009" y="7860"/>
                </a:lnTo>
                <a:lnTo>
                  <a:pt x="7057" y="7860"/>
                </a:lnTo>
                <a:lnTo>
                  <a:pt x="7130" y="7835"/>
                </a:lnTo>
                <a:lnTo>
                  <a:pt x="7179" y="7787"/>
                </a:lnTo>
                <a:lnTo>
                  <a:pt x="7398" y="7397"/>
                </a:lnTo>
                <a:lnTo>
                  <a:pt x="7617" y="7008"/>
                </a:lnTo>
                <a:lnTo>
                  <a:pt x="7812" y="7008"/>
                </a:lnTo>
                <a:lnTo>
                  <a:pt x="7812" y="7081"/>
                </a:lnTo>
                <a:lnTo>
                  <a:pt x="7690" y="7251"/>
                </a:lnTo>
                <a:lnTo>
                  <a:pt x="7568" y="7446"/>
                </a:lnTo>
                <a:lnTo>
                  <a:pt x="7520" y="7568"/>
                </a:lnTo>
                <a:lnTo>
                  <a:pt x="7471" y="7665"/>
                </a:lnTo>
                <a:lnTo>
                  <a:pt x="7471" y="7762"/>
                </a:lnTo>
                <a:lnTo>
                  <a:pt x="7495" y="7811"/>
                </a:lnTo>
                <a:lnTo>
                  <a:pt x="7544" y="7860"/>
                </a:lnTo>
                <a:lnTo>
                  <a:pt x="7593" y="7884"/>
                </a:lnTo>
                <a:lnTo>
                  <a:pt x="7666" y="7908"/>
                </a:lnTo>
                <a:lnTo>
                  <a:pt x="7739" y="7884"/>
                </a:lnTo>
                <a:lnTo>
                  <a:pt x="7787" y="7835"/>
                </a:lnTo>
                <a:lnTo>
                  <a:pt x="7836" y="7762"/>
                </a:lnTo>
                <a:lnTo>
                  <a:pt x="7933" y="7519"/>
                </a:lnTo>
                <a:lnTo>
                  <a:pt x="8031" y="7665"/>
                </a:lnTo>
                <a:lnTo>
                  <a:pt x="8152" y="7835"/>
                </a:lnTo>
                <a:lnTo>
                  <a:pt x="8274" y="7957"/>
                </a:lnTo>
                <a:lnTo>
                  <a:pt x="8444" y="8054"/>
                </a:lnTo>
                <a:lnTo>
                  <a:pt x="8615" y="8127"/>
                </a:lnTo>
                <a:lnTo>
                  <a:pt x="8785" y="8176"/>
                </a:lnTo>
                <a:lnTo>
                  <a:pt x="9004" y="8200"/>
                </a:lnTo>
                <a:lnTo>
                  <a:pt x="9198" y="8152"/>
                </a:lnTo>
                <a:lnTo>
                  <a:pt x="9393" y="8079"/>
                </a:lnTo>
                <a:lnTo>
                  <a:pt x="9563" y="7981"/>
                </a:lnTo>
                <a:lnTo>
                  <a:pt x="9709" y="7860"/>
                </a:lnTo>
                <a:lnTo>
                  <a:pt x="9807" y="7714"/>
                </a:lnTo>
                <a:lnTo>
                  <a:pt x="9904" y="7543"/>
                </a:lnTo>
                <a:lnTo>
                  <a:pt x="9977" y="7373"/>
                </a:lnTo>
                <a:lnTo>
                  <a:pt x="10026" y="7178"/>
                </a:lnTo>
                <a:lnTo>
                  <a:pt x="10050" y="6984"/>
                </a:lnTo>
                <a:lnTo>
                  <a:pt x="10415" y="7032"/>
                </a:lnTo>
                <a:lnTo>
                  <a:pt x="10293" y="7130"/>
                </a:lnTo>
                <a:lnTo>
                  <a:pt x="10172" y="7227"/>
                </a:lnTo>
                <a:lnTo>
                  <a:pt x="10026" y="7397"/>
                </a:lnTo>
                <a:lnTo>
                  <a:pt x="9928" y="7616"/>
                </a:lnTo>
                <a:lnTo>
                  <a:pt x="9904" y="7665"/>
                </a:lnTo>
                <a:lnTo>
                  <a:pt x="9928" y="7738"/>
                </a:lnTo>
                <a:lnTo>
                  <a:pt x="9977" y="7762"/>
                </a:lnTo>
                <a:lnTo>
                  <a:pt x="10026" y="7811"/>
                </a:lnTo>
                <a:lnTo>
                  <a:pt x="10099" y="7811"/>
                </a:lnTo>
                <a:lnTo>
                  <a:pt x="10147" y="7787"/>
                </a:lnTo>
                <a:lnTo>
                  <a:pt x="10220" y="7762"/>
                </a:lnTo>
                <a:lnTo>
                  <a:pt x="10245" y="7689"/>
                </a:lnTo>
                <a:lnTo>
                  <a:pt x="10342" y="7519"/>
                </a:lnTo>
                <a:lnTo>
                  <a:pt x="10439" y="7349"/>
                </a:lnTo>
                <a:lnTo>
                  <a:pt x="10488" y="7203"/>
                </a:lnTo>
                <a:lnTo>
                  <a:pt x="10512" y="7057"/>
                </a:lnTo>
                <a:lnTo>
                  <a:pt x="11048" y="7057"/>
                </a:lnTo>
                <a:lnTo>
                  <a:pt x="10926" y="7178"/>
                </a:lnTo>
                <a:lnTo>
                  <a:pt x="10829" y="7300"/>
                </a:lnTo>
                <a:lnTo>
                  <a:pt x="10756" y="7446"/>
                </a:lnTo>
                <a:lnTo>
                  <a:pt x="10683" y="7592"/>
                </a:lnTo>
                <a:lnTo>
                  <a:pt x="10683" y="7641"/>
                </a:lnTo>
                <a:lnTo>
                  <a:pt x="10683" y="7665"/>
                </a:lnTo>
                <a:lnTo>
                  <a:pt x="10707" y="7714"/>
                </a:lnTo>
                <a:lnTo>
                  <a:pt x="10756" y="7714"/>
                </a:lnTo>
                <a:lnTo>
                  <a:pt x="10829" y="7738"/>
                </a:lnTo>
                <a:lnTo>
                  <a:pt x="10877" y="7714"/>
                </a:lnTo>
                <a:lnTo>
                  <a:pt x="10902" y="7689"/>
                </a:lnTo>
                <a:lnTo>
                  <a:pt x="10999" y="7543"/>
                </a:lnTo>
                <a:lnTo>
                  <a:pt x="11096" y="7373"/>
                </a:lnTo>
                <a:lnTo>
                  <a:pt x="11267" y="7057"/>
                </a:lnTo>
                <a:lnTo>
                  <a:pt x="11534" y="7032"/>
                </a:lnTo>
                <a:lnTo>
                  <a:pt x="11340" y="7300"/>
                </a:lnTo>
                <a:lnTo>
                  <a:pt x="11242" y="7446"/>
                </a:lnTo>
                <a:lnTo>
                  <a:pt x="11169" y="7592"/>
                </a:lnTo>
                <a:lnTo>
                  <a:pt x="11169" y="7665"/>
                </a:lnTo>
                <a:lnTo>
                  <a:pt x="11194" y="7714"/>
                </a:lnTo>
                <a:lnTo>
                  <a:pt x="11218" y="7762"/>
                </a:lnTo>
                <a:lnTo>
                  <a:pt x="11267" y="7787"/>
                </a:lnTo>
                <a:lnTo>
                  <a:pt x="11388" y="7787"/>
                </a:lnTo>
                <a:lnTo>
                  <a:pt x="11437" y="7762"/>
                </a:lnTo>
                <a:lnTo>
                  <a:pt x="11461" y="7714"/>
                </a:lnTo>
                <a:lnTo>
                  <a:pt x="11632" y="7373"/>
                </a:lnTo>
                <a:lnTo>
                  <a:pt x="11778" y="7032"/>
                </a:lnTo>
                <a:lnTo>
                  <a:pt x="12191" y="7032"/>
                </a:lnTo>
                <a:lnTo>
                  <a:pt x="12021" y="7227"/>
                </a:lnTo>
                <a:lnTo>
                  <a:pt x="11948" y="7349"/>
                </a:lnTo>
                <a:lnTo>
                  <a:pt x="11875" y="7470"/>
                </a:lnTo>
                <a:lnTo>
                  <a:pt x="11851" y="7592"/>
                </a:lnTo>
                <a:lnTo>
                  <a:pt x="11851" y="7641"/>
                </a:lnTo>
                <a:lnTo>
                  <a:pt x="11875" y="7714"/>
                </a:lnTo>
                <a:lnTo>
                  <a:pt x="11924" y="7738"/>
                </a:lnTo>
                <a:lnTo>
                  <a:pt x="11972" y="7762"/>
                </a:lnTo>
                <a:lnTo>
                  <a:pt x="12021" y="7738"/>
                </a:lnTo>
                <a:lnTo>
                  <a:pt x="12070" y="7689"/>
                </a:lnTo>
                <a:lnTo>
                  <a:pt x="12143" y="7592"/>
                </a:lnTo>
                <a:lnTo>
                  <a:pt x="12240" y="7349"/>
                </a:lnTo>
                <a:lnTo>
                  <a:pt x="12386" y="7032"/>
                </a:lnTo>
                <a:lnTo>
                  <a:pt x="12775" y="7008"/>
                </a:lnTo>
                <a:lnTo>
                  <a:pt x="12654" y="7130"/>
                </a:lnTo>
                <a:lnTo>
                  <a:pt x="12556" y="7276"/>
                </a:lnTo>
                <a:lnTo>
                  <a:pt x="12459" y="7397"/>
                </a:lnTo>
                <a:lnTo>
                  <a:pt x="12386" y="7568"/>
                </a:lnTo>
                <a:lnTo>
                  <a:pt x="12386" y="7616"/>
                </a:lnTo>
                <a:lnTo>
                  <a:pt x="12410" y="7665"/>
                </a:lnTo>
                <a:lnTo>
                  <a:pt x="12435" y="7689"/>
                </a:lnTo>
                <a:lnTo>
                  <a:pt x="12483" y="7714"/>
                </a:lnTo>
                <a:lnTo>
                  <a:pt x="12581" y="7714"/>
                </a:lnTo>
                <a:lnTo>
                  <a:pt x="12605" y="7689"/>
                </a:lnTo>
                <a:lnTo>
                  <a:pt x="12654" y="7641"/>
                </a:lnTo>
                <a:lnTo>
                  <a:pt x="12702" y="7470"/>
                </a:lnTo>
                <a:lnTo>
                  <a:pt x="12775" y="7300"/>
                </a:lnTo>
                <a:lnTo>
                  <a:pt x="12970" y="7008"/>
                </a:lnTo>
                <a:lnTo>
                  <a:pt x="13384" y="7008"/>
                </a:lnTo>
                <a:lnTo>
                  <a:pt x="13165" y="7276"/>
                </a:lnTo>
                <a:lnTo>
                  <a:pt x="12994" y="7568"/>
                </a:lnTo>
                <a:lnTo>
                  <a:pt x="12970" y="7641"/>
                </a:lnTo>
                <a:lnTo>
                  <a:pt x="12994" y="7714"/>
                </a:lnTo>
                <a:lnTo>
                  <a:pt x="13043" y="7762"/>
                </a:lnTo>
                <a:lnTo>
                  <a:pt x="13116" y="7787"/>
                </a:lnTo>
                <a:lnTo>
                  <a:pt x="13189" y="7762"/>
                </a:lnTo>
                <a:lnTo>
                  <a:pt x="13238" y="7714"/>
                </a:lnTo>
                <a:lnTo>
                  <a:pt x="13408" y="7373"/>
                </a:lnTo>
                <a:lnTo>
                  <a:pt x="13578" y="7008"/>
                </a:lnTo>
                <a:lnTo>
                  <a:pt x="13919" y="7008"/>
                </a:lnTo>
                <a:lnTo>
                  <a:pt x="13676" y="7300"/>
                </a:lnTo>
                <a:lnTo>
                  <a:pt x="13457" y="7592"/>
                </a:lnTo>
                <a:lnTo>
                  <a:pt x="13432" y="7665"/>
                </a:lnTo>
                <a:lnTo>
                  <a:pt x="13432" y="7714"/>
                </a:lnTo>
                <a:lnTo>
                  <a:pt x="13457" y="7738"/>
                </a:lnTo>
                <a:lnTo>
                  <a:pt x="13505" y="7787"/>
                </a:lnTo>
                <a:lnTo>
                  <a:pt x="13554" y="7811"/>
                </a:lnTo>
                <a:lnTo>
                  <a:pt x="13603" y="7811"/>
                </a:lnTo>
                <a:lnTo>
                  <a:pt x="13651" y="7787"/>
                </a:lnTo>
                <a:lnTo>
                  <a:pt x="13700" y="7738"/>
                </a:lnTo>
                <a:lnTo>
                  <a:pt x="13943" y="7397"/>
                </a:lnTo>
                <a:lnTo>
                  <a:pt x="14041" y="7203"/>
                </a:lnTo>
                <a:lnTo>
                  <a:pt x="14089" y="7008"/>
                </a:lnTo>
                <a:lnTo>
                  <a:pt x="14357" y="7032"/>
                </a:lnTo>
                <a:lnTo>
                  <a:pt x="14211" y="7178"/>
                </a:lnTo>
                <a:lnTo>
                  <a:pt x="14065" y="7349"/>
                </a:lnTo>
                <a:lnTo>
                  <a:pt x="13943" y="7519"/>
                </a:lnTo>
                <a:lnTo>
                  <a:pt x="13846" y="7714"/>
                </a:lnTo>
                <a:lnTo>
                  <a:pt x="13846" y="7787"/>
                </a:lnTo>
                <a:lnTo>
                  <a:pt x="13846" y="7860"/>
                </a:lnTo>
                <a:lnTo>
                  <a:pt x="13895" y="7884"/>
                </a:lnTo>
                <a:lnTo>
                  <a:pt x="13943" y="7908"/>
                </a:lnTo>
                <a:lnTo>
                  <a:pt x="14016" y="7933"/>
                </a:lnTo>
                <a:lnTo>
                  <a:pt x="14065" y="7908"/>
                </a:lnTo>
                <a:lnTo>
                  <a:pt x="14138" y="7860"/>
                </a:lnTo>
                <a:lnTo>
                  <a:pt x="14162" y="7811"/>
                </a:lnTo>
                <a:lnTo>
                  <a:pt x="14260" y="7616"/>
                </a:lnTo>
                <a:lnTo>
                  <a:pt x="14357" y="7446"/>
                </a:lnTo>
                <a:lnTo>
                  <a:pt x="14576" y="7105"/>
                </a:lnTo>
                <a:lnTo>
                  <a:pt x="14576" y="7081"/>
                </a:lnTo>
                <a:lnTo>
                  <a:pt x="14576" y="7032"/>
                </a:lnTo>
                <a:lnTo>
                  <a:pt x="15014" y="7057"/>
                </a:lnTo>
                <a:lnTo>
                  <a:pt x="14795" y="7203"/>
                </a:lnTo>
                <a:lnTo>
                  <a:pt x="14625" y="7397"/>
                </a:lnTo>
                <a:lnTo>
                  <a:pt x="14552" y="7495"/>
                </a:lnTo>
                <a:lnTo>
                  <a:pt x="14479" y="7616"/>
                </a:lnTo>
                <a:lnTo>
                  <a:pt x="14454" y="7738"/>
                </a:lnTo>
                <a:lnTo>
                  <a:pt x="14430" y="7860"/>
                </a:lnTo>
                <a:lnTo>
                  <a:pt x="14430" y="7908"/>
                </a:lnTo>
                <a:lnTo>
                  <a:pt x="14454" y="7957"/>
                </a:lnTo>
                <a:lnTo>
                  <a:pt x="14503" y="7981"/>
                </a:lnTo>
                <a:lnTo>
                  <a:pt x="14552" y="8006"/>
                </a:lnTo>
                <a:lnTo>
                  <a:pt x="14649" y="8006"/>
                </a:lnTo>
                <a:lnTo>
                  <a:pt x="14673" y="7981"/>
                </a:lnTo>
                <a:lnTo>
                  <a:pt x="14722" y="7933"/>
                </a:lnTo>
                <a:lnTo>
                  <a:pt x="14819" y="7689"/>
                </a:lnTo>
                <a:lnTo>
                  <a:pt x="14941" y="7470"/>
                </a:lnTo>
                <a:lnTo>
                  <a:pt x="15160" y="7057"/>
                </a:lnTo>
                <a:lnTo>
                  <a:pt x="15720" y="7032"/>
                </a:lnTo>
                <a:lnTo>
                  <a:pt x="15622" y="7130"/>
                </a:lnTo>
                <a:lnTo>
                  <a:pt x="15476" y="7251"/>
                </a:lnTo>
                <a:lnTo>
                  <a:pt x="15379" y="7397"/>
                </a:lnTo>
                <a:lnTo>
                  <a:pt x="15282" y="7543"/>
                </a:lnTo>
                <a:lnTo>
                  <a:pt x="15209" y="7714"/>
                </a:lnTo>
                <a:lnTo>
                  <a:pt x="15184" y="7787"/>
                </a:lnTo>
                <a:lnTo>
                  <a:pt x="15209" y="7860"/>
                </a:lnTo>
                <a:lnTo>
                  <a:pt x="15257" y="7908"/>
                </a:lnTo>
                <a:lnTo>
                  <a:pt x="15330" y="7933"/>
                </a:lnTo>
                <a:lnTo>
                  <a:pt x="15403" y="7957"/>
                </a:lnTo>
                <a:lnTo>
                  <a:pt x="15452" y="7957"/>
                </a:lnTo>
                <a:lnTo>
                  <a:pt x="15525" y="7933"/>
                </a:lnTo>
                <a:lnTo>
                  <a:pt x="15574" y="7860"/>
                </a:lnTo>
                <a:lnTo>
                  <a:pt x="15647" y="7714"/>
                </a:lnTo>
                <a:lnTo>
                  <a:pt x="15744" y="7568"/>
                </a:lnTo>
                <a:lnTo>
                  <a:pt x="15963" y="7300"/>
                </a:lnTo>
                <a:lnTo>
                  <a:pt x="16060" y="7154"/>
                </a:lnTo>
                <a:lnTo>
                  <a:pt x="16133" y="7081"/>
                </a:lnTo>
                <a:lnTo>
                  <a:pt x="16158" y="6984"/>
                </a:lnTo>
                <a:lnTo>
                  <a:pt x="16450" y="6935"/>
                </a:lnTo>
                <a:lnTo>
                  <a:pt x="16693" y="6838"/>
                </a:lnTo>
                <a:lnTo>
                  <a:pt x="16474" y="7008"/>
                </a:lnTo>
                <a:lnTo>
                  <a:pt x="16279" y="7178"/>
                </a:lnTo>
                <a:lnTo>
                  <a:pt x="16158" y="7300"/>
                </a:lnTo>
                <a:lnTo>
                  <a:pt x="16036" y="7446"/>
                </a:lnTo>
                <a:lnTo>
                  <a:pt x="15939" y="7592"/>
                </a:lnTo>
                <a:lnTo>
                  <a:pt x="15866" y="7762"/>
                </a:lnTo>
                <a:lnTo>
                  <a:pt x="15866" y="7835"/>
                </a:lnTo>
                <a:lnTo>
                  <a:pt x="15890" y="7884"/>
                </a:lnTo>
                <a:lnTo>
                  <a:pt x="15914" y="7933"/>
                </a:lnTo>
                <a:lnTo>
                  <a:pt x="15963" y="7957"/>
                </a:lnTo>
                <a:lnTo>
                  <a:pt x="16085" y="7957"/>
                </a:lnTo>
                <a:lnTo>
                  <a:pt x="16133" y="7933"/>
                </a:lnTo>
                <a:lnTo>
                  <a:pt x="16182" y="7884"/>
                </a:lnTo>
                <a:lnTo>
                  <a:pt x="16352" y="7616"/>
                </a:lnTo>
                <a:lnTo>
                  <a:pt x="16547" y="7373"/>
                </a:lnTo>
                <a:lnTo>
                  <a:pt x="16766" y="7105"/>
                </a:lnTo>
                <a:lnTo>
                  <a:pt x="16863" y="6984"/>
                </a:lnTo>
                <a:lnTo>
                  <a:pt x="16936" y="6838"/>
                </a:lnTo>
                <a:lnTo>
                  <a:pt x="16961" y="6813"/>
                </a:lnTo>
                <a:lnTo>
                  <a:pt x="16936" y="6789"/>
                </a:lnTo>
                <a:lnTo>
                  <a:pt x="16912" y="6740"/>
                </a:lnTo>
                <a:lnTo>
                  <a:pt x="17082" y="6643"/>
                </a:lnTo>
                <a:lnTo>
                  <a:pt x="17252" y="6497"/>
                </a:lnTo>
                <a:lnTo>
                  <a:pt x="17374" y="6327"/>
                </a:lnTo>
                <a:lnTo>
                  <a:pt x="17496" y="6156"/>
                </a:lnTo>
                <a:lnTo>
                  <a:pt x="17593" y="5962"/>
                </a:lnTo>
                <a:lnTo>
                  <a:pt x="17642" y="5743"/>
                </a:lnTo>
                <a:lnTo>
                  <a:pt x="17690" y="5499"/>
                </a:lnTo>
                <a:lnTo>
                  <a:pt x="17690" y="5256"/>
                </a:lnTo>
                <a:lnTo>
                  <a:pt x="17690" y="4842"/>
                </a:lnTo>
                <a:lnTo>
                  <a:pt x="17666" y="4429"/>
                </a:lnTo>
                <a:lnTo>
                  <a:pt x="17642" y="3991"/>
                </a:lnTo>
                <a:lnTo>
                  <a:pt x="17642" y="3577"/>
                </a:lnTo>
                <a:lnTo>
                  <a:pt x="17690" y="2945"/>
                </a:lnTo>
                <a:lnTo>
                  <a:pt x="17690" y="2628"/>
                </a:lnTo>
                <a:lnTo>
                  <a:pt x="17642" y="2312"/>
                </a:lnTo>
                <a:lnTo>
                  <a:pt x="17690" y="2239"/>
                </a:lnTo>
                <a:lnTo>
                  <a:pt x="17739" y="2166"/>
                </a:lnTo>
                <a:lnTo>
                  <a:pt x="17763" y="2069"/>
                </a:lnTo>
                <a:lnTo>
                  <a:pt x="17715" y="1971"/>
                </a:lnTo>
                <a:lnTo>
                  <a:pt x="17666" y="1898"/>
                </a:lnTo>
                <a:lnTo>
                  <a:pt x="17569" y="1850"/>
                </a:lnTo>
                <a:lnTo>
                  <a:pt x="17423" y="1825"/>
                </a:lnTo>
                <a:lnTo>
                  <a:pt x="17252" y="1801"/>
                </a:lnTo>
                <a:lnTo>
                  <a:pt x="16912" y="1801"/>
                </a:lnTo>
                <a:lnTo>
                  <a:pt x="16571" y="1825"/>
                </a:lnTo>
                <a:lnTo>
                  <a:pt x="16279" y="1850"/>
                </a:lnTo>
                <a:lnTo>
                  <a:pt x="14649" y="1850"/>
                </a:lnTo>
                <a:lnTo>
                  <a:pt x="14089" y="1874"/>
                </a:lnTo>
                <a:lnTo>
                  <a:pt x="13530" y="1923"/>
                </a:lnTo>
                <a:lnTo>
                  <a:pt x="12946" y="1898"/>
                </a:lnTo>
                <a:lnTo>
                  <a:pt x="12362" y="1898"/>
                </a:lnTo>
                <a:lnTo>
                  <a:pt x="11802" y="1850"/>
                </a:lnTo>
                <a:lnTo>
                  <a:pt x="11778" y="1533"/>
                </a:lnTo>
                <a:lnTo>
                  <a:pt x="11729" y="1266"/>
                </a:lnTo>
                <a:lnTo>
                  <a:pt x="11632" y="1022"/>
                </a:lnTo>
                <a:lnTo>
                  <a:pt x="11486" y="803"/>
                </a:lnTo>
                <a:lnTo>
                  <a:pt x="11315" y="633"/>
                </a:lnTo>
                <a:lnTo>
                  <a:pt x="11121" y="463"/>
                </a:lnTo>
                <a:lnTo>
                  <a:pt x="10902" y="341"/>
                </a:lnTo>
                <a:lnTo>
                  <a:pt x="10658" y="244"/>
                </a:lnTo>
                <a:lnTo>
                  <a:pt x="10415" y="171"/>
                </a:lnTo>
                <a:lnTo>
                  <a:pt x="10147" y="98"/>
                </a:lnTo>
                <a:lnTo>
                  <a:pt x="9855" y="49"/>
                </a:lnTo>
                <a:lnTo>
                  <a:pt x="9588" y="25"/>
                </a:lnTo>
                <a:lnTo>
                  <a:pt x="90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1"/>
          <p:cNvSpPr/>
          <p:nvPr/>
        </p:nvSpPr>
        <p:spPr>
          <a:xfrm>
            <a:off x="6442883" y="3136907"/>
            <a:ext cx="307827" cy="226658"/>
          </a:xfrm>
          <a:custGeom>
            <a:avLst/>
            <a:gdLst/>
            <a:ahLst/>
            <a:cxnLst/>
            <a:rect l="l" t="t" r="r" b="b"/>
            <a:pathLst>
              <a:path w="18177" h="13384" extrusionOk="0">
                <a:moveTo>
                  <a:pt x="10877" y="4039"/>
                </a:moveTo>
                <a:lnTo>
                  <a:pt x="10755" y="4064"/>
                </a:lnTo>
                <a:lnTo>
                  <a:pt x="10707" y="4088"/>
                </a:lnTo>
                <a:lnTo>
                  <a:pt x="10634" y="4112"/>
                </a:lnTo>
                <a:lnTo>
                  <a:pt x="10609" y="4185"/>
                </a:lnTo>
                <a:lnTo>
                  <a:pt x="10561" y="4258"/>
                </a:lnTo>
                <a:lnTo>
                  <a:pt x="10536" y="4331"/>
                </a:lnTo>
                <a:lnTo>
                  <a:pt x="10536" y="4429"/>
                </a:lnTo>
                <a:lnTo>
                  <a:pt x="10561" y="4575"/>
                </a:lnTo>
                <a:lnTo>
                  <a:pt x="10585" y="4623"/>
                </a:lnTo>
                <a:lnTo>
                  <a:pt x="10634" y="4696"/>
                </a:lnTo>
                <a:lnTo>
                  <a:pt x="10707" y="4745"/>
                </a:lnTo>
                <a:lnTo>
                  <a:pt x="10780" y="4769"/>
                </a:lnTo>
                <a:lnTo>
                  <a:pt x="10828" y="4794"/>
                </a:lnTo>
                <a:lnTo>
                  <a:pt x="10999" y="4794"/>
                </a:lnTo>
                <a:lnTo>
                  <a:pt x="11047" y="4769"/>
                </a:lnTo>
                <a:lnTo>
                  <a:pt x="11169" y="4696"/>
                </a:lnTo>
                <a:lnTo>
                  <a:pt x="11266" y="4575"/>
                </a:lnTo>
                <a:lnTo>
                  <a:pt x="11291" y="4502"/>
                </a:lnTo>
                <a:lnTo>
                  <a:pt x="11291" y="4429"/>
                </a:lnTo>
                <a:lnTo>
                  <a:pt x="11291" y="4356"/>
                </a:lnTo>
                <a:lnTo>
                  <a:pt x="11266" y="4283"/>
                </a:lnTo>
                <a:lnTo>
                  <a:pt x="11169" y="4161"/>
                </a:lnTo>
                <a:lnTo>
                  <a:pt x="11120" y="4088"/>
                </a:lnTo>
                <a:lnTo>
                  <a:pt x="11047" y="4064"/>
                </a:lnTo>
                <a:lnTo>
                  <a:pt x="10950" y="4039"/>
                </a:lnTo>
                <a:close/>
                <a:moveTo>
                  <a:pt x="12361" y="3942"/>
                </a:moveTo>
                <a:lnTo>
                  <a:pt x="12288" y="3966"/>
                </a:lnTo>
                <a:lnTo>
                  <a:pt x="12215" y="4015"/>
                </a:lnTo>
                <a:lnTo>
                  <a:pt x="12142" y="4064"/>
                </a:lnTo>
                <a:lnTo>
                  <a:pt x="12093" y="4137"/>
                </a:lnTo>
                <a:lnTo>
                  <a:pt x="12045" y="4210"/>
                </a:lnTo>
                <a:lnTo>
                  <a:pt x="12020" y="4307"/>
                </a:lnTo>
                <a:lnTo>
                  <a:pt x="11996" y="4380"/>
                </a:lnTo>
                <a:lnTo>
                  <a:pt x="12020" y="4477"/>
                </a:lnTo>
                <a:lnTo>
                  <a:pt x="12045" y="4550"/>
                </a:lnTo>
                <a:lnTo>
                  <a:pt x="12093" y="4623"/>
                </a:lnTo>
                <a:lnTo>
                  <a:pt x="12142" y="4696"/>
                </a:lnTo>
                <a:lnTo>
                  <a:pt x="12215" y="4745"/>
                </a:lnTo>
                <a:lnTo>
                  <a:pt x="12288" y="4794"/>
                </a:lnTo>
                <a:lnTo>
                  <a:pt x="12361" y="4818"/>
                </a:lnTo>
                <a:lnTo>
                  <a:pt x="12531" y="4818"/>
                </a:lnTo>
                <a:lnTo>
                  <a:pt x="12629" y="4794"/>
                </a:lnTo>
                <a:lnTo>
                  <a:pt x="12702" y="4745"/>
                </a:lnTo>
                <a:lnTo>
                  <a:pt x="12750" y="4696"/>
                </a:lnTo>
                <a:lnTo>
                  <a:pt x="12823" y="4623"/>
                </a:lnTo>
                <a:lnTo>
                  <a:pt x="12848" y="4550"/>
                </a:lnTo>
                <a:lnTo>
                  <a:pt x="12872" y="4477"/>
                </a:lnTo>
                <a:lnTo>
                  <a:pt x="12896" y="4380"/>
                </a:lnTo>
                <a:lnTo>
                  <a:pt x="12872" y="4307"/>
                </a:lnTo>
                <a:lnTo>
                  <a:pt x="12848" y="4210"/>
                </a:lnTo>
                <a:lnTo>
                  <a:pt x="12823" y="4137"/>
                </a:lnTo>
                <a:lnTo>
                  <a:pt x="12750" y="4064"/>
                </a:lnTo>
                <a:lnTo>
                  <a:pt x="12702" y="4015"/>
                </a:lnTo>
                <a:lnTo>
                  <a:pt x="12629" y="3966"/>
                </a:lnTo>
                <a:lnTo>
                  <a:pt x="12531" y="3942"/>
                </a:lnTo>
                <a:close/>
                <a:moveTo>
                  <a:pt x="11534" y="5013"/>
                </a:moveTo>
                <a:lnTo>
                  <a:pt x="11412" y="5061"/>
                </a:lnTo>
                <a:lnTo>
                  <a:pt x="11315" y="5110"/>
                </a:lnTo>
                <a:lnTo>
                  <a:pt x="11242" y="5232"/>
                </a:lnTo>
                <a:lnTo>
                  <a:pt x="11218" y="5353"/>
                </a:lnTo>
                <a:lnTo>
                  <a:pt x="11242" y="5475"/>
                </a:lnTo>
                <a:lnTo>
                  <a:pt x="11315" y="5572"/>
                </a:lnTo>
                <a:lnTo>
                  <a:pt x="11412" y="5645"/>
                </a:lnTo>
                <a:lnTo>
                  <a:pt x="11534" y="5670"/>
                </a:lnTo>
                <a:lnTo>
                  <a:pt x="11655" y="5645"/>
                </a:lnTo>
                <a:lnTo>
                  <a:pt x="11753" y="5572"/>
                </a:lnTo>
                <a:lnTo>
                  <a:pt x="11826" y="5475"/>
                </a:lnTo>
                <a:lnTo>
                  <a:pt x="11850" y="5353"/>
                </a:lnTo>
                <a:lnTo>
                  <a:pt x="11826" y="5232"/>
                </a:lnTo>
                <a:lnTo>
                  <a:pt x="11753" y="5110"/>
                </a:lnTo>
                <a:lnTo>
                  <a:pt x="11655" y="5061"/>
                </a:lnTo>
                <a:lnTo>
                  <a:pt x="11534" y="5013"/>
                </a:lnTo>
                <a:close/>
                <a:moveTo>
                  <a:pt x="12312" y="5889"/>
                </a:moveTo>
                <a:lnTo>
                  <a:pt x="12239" y="5913"/>
                </a:lnTo>
                <a:lnTo>
                  <a:pt x="12166" y="5937"/>
                </a:lnTo>
                <a:lnTo>
                  <a:pt x="12093" y="5986"/>
                </a:lnTo>
                <a:lnTo>
                  <a:pt x="12045" y="6059"/>
                </a:lnTo>
                <a:lnTo>
                  <a:pt x="12020" y="6132"/>
                </a:lnTo>
                <a:lnTo>
                  <a:pt x="11996" y="6205"/>
                </a:lnTo>
                <a:lnTo>
                  <a:pt x="11996" y="6278"/>
                </a:lnTo>
                <a:lnTo>
                  <a:pt x="11996" y="6351"/>
                </a:lnTo>
                <a:lnTo>
                  <a:pt x="12020" y="6424"/>
                </a:lnTo>
                <a:lnTo>
                  <a:pt x="12045" y="6497"/>
                </a:lnTo>
                <a:lnTo>
                  <a:pt x="12093" y="6570"/>
                </a:lnTo>
                <a:lnTo>
                  <a:pt x="12166" y="6619"/>
                </a:lnTo>
                <a:lnTo>
                  <a:pt x="12239" y="6643"/>
                </a:lnTo>
                <a:lnTo>
                  <a:pt x="12312" y="6667"/>
                </a:lnTo>
                <a:lnTo>
                  <a:pt x="12458" y="6667"/>
                </a:lnTo>
                <a:lnTo>
                  <a:pt x="12531" y="6643"/>
                </a:lnTo>
                <a:lnTo>
                  <a:pt x="12604" y="6619"/>
                </a:lnTo>
                <a:lnTo>
                  <a:pt x="12677" y="6570"/>
                </a:lnTo>
                <a:lnTo>
                  <a:pt x="12726" y="6497"/>
                </a:lnTo>
                <a:lnTo>
                  <a:pt x="12750" y="6424"/>
                </a:lnTo>
                <a:lnTo>
                  <a:pt x="12775" y="6351"/>
                </a:lnTo>
                <a:lnTo>
                  <a:pt x="12799" y="6278"/>
                </a:lnTo>
                <a:lnTo>
                  <a:pt x="12775" y="6205"/>
                </a:lnTo>
                <a:lnTo>
                  <a:pt x="12750" y="6132"/>
                </a:lnTo>
                <a:lnTo>
                  <a:pt x="12726" y="6059"/>
                </a:lnTo>
                <a:lnTo>
                  <a:pt x="12677" y="5986"/>
                </a:lnTo>
                <a:lnTo>
                  <a:pt x="12604" y="5937"/>
                </a:lnTo>
                <a:lnTo>
                  <a:pt x="12531" y="5913"/>
                </a:lnTo>
                <a:lnTo>
                  <a:pt x="12458" y="5889"/>
                </a:lnTo>
                <a:close/>
                <a:moveTo>
                  <a:pt x="10950" y="5889"/>
                </a:moveTo>
                <a:lnTo>
                  <a:pt x="10853" y="5913"/>
                </a:lnTo>
                <a:lnTo>
                  <a:pt x="10780" y="5937"/>
                </a:lnTo>
                <a:lnTo>
                  <a:pt x="10707" y="5986"/>
                </a:lnTo>
                <a:lnTo>
                  <a:pt x="10634" y="6035"/>
                </a:lnTo>
                <a:lnTo>
                  <a:pt x="10585" y="6108"/>
                </a:lnTo>
                <a:lnTo>
                  <a:pt x="10536" y="6181"/>
                </a:lnTo>
                <a:lnTo>
                  <a:pt x="10512" y="6254"/>
                </a:lnTo>
                <a:lnTo>
                  <a:pt x="10488" y="6351"/>
                </a:lnTo>
                <a:lnTo>
                  <a:pt x="10512" y="6424"/>
                </a:lnTo>
                <a:lnTo>
                  <a:pt x="10536" y="6521"/>
                </a:lnTo>
                <a:lnTo>
                  <a:pt x="10585" y="6594"/>
                </a:lnTo>
                <a:lnTo>
                  <a:pt x="10634" y="6643"/>
                </a:lnTo>
                <a:lnTo>
                  <a:pt x="10707" y="6716"/>
                </a:lnTo>
                <a:lnTo>
                  <a:pt x="10780" y="6740"/>
                </a:lnTo>
                <a:lnTo>
                  <a:pt x="10853" y="6765"/>
                </a:lnTo>
                <a:lnTo>
                  <a:pt x="10950" y="6789"/>
                </a:lnTo>
                <a:lnTo>
                  <a:pt x="11023" y="6765"/>
                </a:lnTo>
                <a:lnTo>
                  <a:pt x="11120" y="6740"/>
                </a:lnTo>
                <a:lnTo>
                  <a:pt x="11193" y="6716"/>
                </a:lnTo>
                <a:lnTo>
                  <a:pt x="11242" y="6643"/>
                </a:lnTo>
                <a:lnTo>
                  <a:pt x="11315" y="6594"/>
                </a:lnTo>
                <a:lnTo>
                  <a:pt x="11339" y="6521"/>
                </a:lnTo>
                <a:lnTo>
                  <a:pt x="11364" y="6424"/>
                </a:lnTo>
                <a:lnTo>
                  <a:pt x="11388" y="6351"/>
                </a:lnTo>
                <a:lnTo>
                  <a:pt x="11364" y="6254"/>
                </a:lnTo>
                <a:lnTo>
                  <a:pt x="11339" y="6181"/>
                </a:lnTo>
                <a:lnTo>
                  <a:pt x="11315" y="6108"/>
                </a:lnTo>
                <a:lnTo>
                  <a:pt x="11242" y="6035"/>
                </a:lnTo>
                <a:lnTo>
                  <a:pt x="11193" y="5986"/>
                </a:lnTo>
                <a:lnTo>
                  <a:pt x="11120" y="5937"/>
                </a:lnTo>
                <a:lnTo>
                  <a:pt x="11023" y="5913"/>
                </a:lnTo>
                <a:lnTo>
                  <a:pt x="10950" y="5889"/>
                </a:lnTo>
                <a:close/>
                <a:moveTo>
                  <a:pt x="2799" y="6351"/>
                </a:moveTo>
                <a:lnTo>
                  <a:pt x="2628" y="6546"/>
                </a:lnTo>
                <a:lnTo>
                  <a:pt x="2507" y="6692"/>
                </a:lnTo>
                <a:lnTo>
                  <a:pt x="2166" y="7057"/>
                </a:lnTo>
                <a:lnTo>
                  <a:pt x="2117" y="6740"/>
                </a:lnTo>
                <a:lnTo>
                  <a:pt x="2093" y="6570"/>
                </a:lnTo>
                <a:lnTo>
                  <a:pt x="2044" y="6424"/>
                </a:lnTo>
                <a:lnTo>
                  <a:pt x="2799" y="6351"/>
                </a:lnTo>
                <a:close/>
                <a:moveTo>
                  <a:pt x="11558" y="6813"/>
                </a:moveTo>
                <a:lnTo>
                  <a:pt x="11461" y="6838"/>
                </a:lnTo>
                <a:lnTo>
                  <a:pt x="11388" y="6862"/>
                </a:lnTo>
                <a:lnTo>
                  <a:pt x="11315" y="6911"/>
                </a:lnTo>
                <a:lnTo>
                  <a:pt x="11242" y="6959"/>
                </a:lnTo>
                <a:lnTo>
                  <a:pt x="11169" y="7032"/>
                </a:lnTo>
                <a:lnTo>
                  <a:pt x="11145" y="7105"/>
                </a:lnTo>
                <a:lnTo>
                  <a:pt x="11120" y="7203"/>
                </a:lnTo>
                <a:lnTo>
                  <a:pt x="11096" y="7276"/>
                </a:lnTo>
                <a:lnTo>
                  <a:pt x="11120" y="7373"/>
                </a:lnTo>
                <a:lnTo>
                  <a:pt x="11145" y="7470"/>
                </a:lnTo>
                <a:lnTo>
                  <a:pt x="11169" y="7543"/>
                </a:lnTo>
                <a:lnTo>
                  <a:pt x="11242" y="7616"/>
                </a:lnTo>
                <a:lnTo>
                  <a:pt x="11315" y="7665"/>
                </a:lnTo>
                <a:lnTo>
                  <a:pt x="11388" y="7714"/>
                </a:lnTo>
                <a:lnTo>
                  <a:pt x="11461" y="7738"/>
                </a:lnTo>
                <a:lnTo>
                  <a:pt x="11655" y="7738"/>
                </a:lnTo>
                <a:lnTo>
                  <a:pt x="11728" y="7714"/>
                </a:lnTo>
                <a:lnTo>
                  <a:pt x="11801" y="7665"/>
                </a:lnTo>
                <a:lnTo>
                  <a:pt x="11874" y="7616"/>
                </a:lnTo>
                <a:lnTo>
                  <a:pt x="11947" y="7543"/>
                </a:lnTo>
                <a:lnTo>
                  <a:pt x="11972" y="7470"/>
                </a:lnTo>
                <a:lnTo>
                  <a:pt x="11996" y="7373"/>
                </a:lnTo>
                <a:lnTo>
                  <a:pt x="12020" y="7276"/>
                </a:lnTo>
                <a:lnTo>
                  <a:pt x="11996" y="7203"/>
                </a:lnTo>
                <a:lnTo>
                  <a:pt x="11972" y="7105"/>
                </a:lnTo>
                <a:lnTo>
                  <a:pt x="11947" y="7032"/>
                </a:lnTo>
                <a:lnTo>
                  <a:pt x="11874" y="6959"/>
                </a:lnTo>
                <a:lnTo>
                  <a:pt x="11801" y="6911"/>
                </a:lnTo>
                <a:lnTo>
                  <a:pt x="11728" y="6862"/>
                </a:lnTo>
                <a:lnTo>
                  <a:pt x="11655" y="6838"/>
                </a:lnTo>
                <a:lnTo>
                  <a:pt x="11558" y="6813"/>
                </a:lnTo>
                <a:close/>
                <a:moveTo>
                  <a:pt x="3918" y="6327"/>
                </a:moveTo>
                <a:lnTo>
                  <a:pt x="3845" y="6375"/>
                </a:lnTo>
                <a:lnTo>
                  <a:pt x="3553" y="6667"/>
                </a:lnTo>
                <a:lnTo>
                  <a:pt x="3285" y="6959"/>
                </a:lnTo>
                <a:lnTo>
                  <a:pt x="2726" y="7592"/>
                </a:lnTo>
                <a:lnTo>
                  <a:pt x="2434" y="7908"/>
                </a:lnTo>
                <a:lnTo>
                  <a:pt x="2263" y="8103"/>
                </a:lnTo>
                <a:lnTo>
                  <a:pt x="2117" y="8298"/>
                </a:lnTo>
                <a:lnTo>
                  <a:pt x="2166" y="7543"/>
                </a:lnTo>
                <a:lnTo>
                  <a:pt x="2239" y="7519"/>
                </a:lnTo>
                <a:lnTo>
                  <a:pt x="2312" y="7470"/>
                </a:lnTo>
                <a:lnTo>
                  <a:pt x="2482" y="7349"/>
                </a:lnTo>
                <a:lnTo>
                  <a:pt x="2726" y="7081"/>
                </a:lnTo>
                <a:lnTo>
                  <a:pt x="3066" y="6716"/>
                </a:lnTo>
                <a:lnTo>
                  <a:pt x="3212" y="6594"/>
                </a:lnTo>
                <a:lnTo>
                  <a:pt x="3310" y="6448"/>
                </a:lnTo>
                <a:lnTo>
                  <a:pt x="3358" y="6400"/>
                </a:lnTo>
                <a:lnTo>
                  <a:pt x="3358" y="6327"/>
                </a:lnTo>
                <a:close/>
                <a:moveTo>
                  <a:pt x="12312" y="7860"/>
                </a:moveTo>
                <a:lnTo>
                  <a:pt x="12239" y="7884"/>
                </a:lnTo>
                <a:lnTo>
                  <a:pt x="12166" y="7908"/>
                </a:lnTo>
                <a:lnTo>
                  <a:pt x="12093" y="7957"/>
                </a:lnTo>
                <a:lnTo>
                  <a:pt x="12045" y="8006"/>
                </a:lnTo>
                <a:lnTo>
                  <a:pt x="11996" y="8079"/>
                </a:lnTo>
                <a:lnTo>
                  <a:pt x="11972" y="8152"/>
                </a:lnTo>
                <a:lnTo>
                  <a:pt x="11947" y="8273"/>
                </a:lnTo>
                <a:lnTo>
                  <a:pt x="11972" y="8395"/>
                </a:lnTo>
                <a:lnTo>
                  <a:pt x="12045" y="8517"/>
                </a:lnTo>
                <a:lnTo>
                  <a:pt x="12142" y="8590"/>
                </a:lnTo>
                <a:lnTo>
                  <a:pt x="12215" y="8638"/>
                </a:lnTo>
                <a:lnTo>
                  <a:pt x="12458" y="8638"/>
                </a:lnTo>
                <a:lnTo>
                  <a:pt x="12556" y="8590"/>
                </a:lnTo>
                <a:lnTo>
                  <a:pt x="12629" y="8541"/>
                </a:lnTo>
                <a:lnTo>
                  <a:pt x="12653" y="8517"/>
                </a:lnTo>
                <a:lnTo>
                  <a:pt x="12726" y="8444"/>
                </a:lnTo>
                <a:lnTo>
                  <a:pt x="12750" y="8346"/>
                </a:lnTo>
                <a:lnTo>
                  <a:pt x="12775" y="8225"/>
                </a:lnTo>
                <a:lnTo>
                  <a:pt x="12726" y="8103"/>
                </a:lnTo>
                <a:lnTo>
                  <a:pt x="12653" y="7981"/>
                </a:lnTo>
                <a:lnTo>
                  <a:pt x="12556" y="7908"/>
                </a:lnTo>
                <a:lnTo>
                  <a:pt x="12483" y="7860"/>
                </a:lnTo>
                <a:close/>
                <a:moveTo>
                  <a:pt x="10974" y="7981"/>
                </a:moveTo>
                <a:lnTo>
                  <a:pt x="10877" y="8006"/>
                </a:lnTo>
                <a:lnTo>
                  <a:pt x="10804" y="8030"/>
                </a:lnTo>
                <a:lnTo>
                  <a:pt x="10682" y="8127"/>
                </a:lnTo>
                <a:lnTo>
                  <a:pt x="10609" y="8225"/>
                </a:lnTo>
                <a:lnTo>
                  <a:pt x="10561" y="8346"/>
                </a:lnTo>
                <a:lnTo>
                  <a:pt x="10585" y="8492"/>
                </a:lnTo>
                <a:lnTo>
                  <a:pt x="10609" y="8590"/>
                </a:lnTo>
                <a:lnTo>
                  <a:pt x="10682" y="8663"/>
                </a:lnTo>
                <a:lnTo>
                  <a:pt x="10755" y="8711"/>
                </a:lnTo>
                <a:lnTo>
                  <a:pt x="10853" y="8736"/>
                </a:lnTo>
                <a:lnTo>
                  <a:pt x="10853" y="8760"/>
                </a:lnTo>
                <a:lnTo>
                  <a:pt x="10999" y="8760"/>
                </a:lnTo>
                <a:lnTo>
                  <a:pt x="11145" y="8736"/>
                </a:lnTo>
                <a:lnTo>
                  <a:pt x="11218" y="8711"/>
                </a:lnTo>
                <a:lnTo>
                  <a:pt x="11266" y="8638"/>
                </a:lnTo>
                <a:lnTo>
                  <a:pt x="11339" y="8565"/>
                </a:lnTo>
                <a:lnTo>
                  <a:pt x="11364" y="8468"/>
                </a:lnTo>
                <a:lnTo>
                  <a:pt x="11388" y="8371"/>
                </a:lnTo>
                <a:lnTo>
                  <a:pt x="11364" y="8273"/>
                </a:lnTo>
                <a:lnTo>
                  <a:pt x="11339" y="8176"/>
                </a:lnTo>
                <a:lnTo>
                  <a:pt x="11291" y="8127"/>
                </a:lnTo>
                <a:lnTo>
                  <a:pt x="11218" y="8054"/>
                </a:lnTo>
                <a:lnTo>
                  <a:pt x="11145" y="8006"/>
                </a:lnTo>
                <a:lnTo>
                  <a:pt x="11047" y="7981"/>
                </a:lnTo>
                <a:close/>
                <a:moveTo>
                  <a:pt x="11704" y="8882"/>
                </a:moveTo>
                <a:lnTo>
                  <a:pt x="11631" y="8906"/>
                </a:lnTo>
                <a:lnTo>
                  <a:pt x="11558" y="8930"/>
                </a:lnTo>
                <a:lnTo>
                  <a:pt x="11485" y="8955"/>
                </a:lnTo>
                <a:lnTo>
                  <a:pt x="11437" y="9003"/>
                </a:lnTo>
                <a:lnTo>
                  <a:pt x="11364" y="9101"/>
                </a:lnTo>
                <a:lnTo>
                  <a:pt x="11339" y="9198"/>
                </a:lnTo>
                <a:lnTo>
                  <a:pt x="11315" y="9295"/>
                </a:lnTo>
                <a:lnTo>
                  <a:pt x="11315" y="9393"/>
                </a:lnTo>
                <a:lnTo>
                  <a:pt x="11364" y="9490"/>
                </a:lnTo>
                <a:lnTo>
                  <a:pt x="11437" y="9587"/>
                </a:lnTo>
                <a:lnTo>
                  <a:pt x="11510" y="9636"/>
                </a:lnTo>
                <a:lnTo>
                  <a:pt x="11607" y="9685"/>
                </a:lnTo>
                <a:lnTo>
                  <a:pt x="11850" y="9685"/>
                </a:lnTo>
                <a:lnTo>
                  <a:pt x="11899" y="9636"/>
                </a:lnTo>
                <a:lnTo>
                  <a:pt x="11996" y="9587"/>
                </a:lnTo>
                <a:lnTo>
                  <a:pt x="12045" y="9514"/>
                </a:lnTo>
                <a:lnTo>
                  <a:pt x="12093" y="9393"/>
                </a:lnTo>
                <a:lnTo>
                  <a:pt x="12093" y="9295"/>
                </a:lnTo>
                <a:lnTo>
                  <a:pt x="12093" y="9222"/>
                </a:lnTo>
                <a:lnTo>
                  <a:pt x="12069" y="9125"/>
                </a:lnTo>
                <a:lnTo>
                  <a:pt x="11996" y="9003"/>
                </a:lnTo>
                <a:lnTo>
                  <a:pt x="11923" y="8955"/>
                </a:lnTo>
                <a:lnTo>
                  <a:pt x="11850" y="8930"/>
                </a:lnTo>
                <a:lnTo>
                  <a:pt x="11777" y="8906"/>
                </a:lnTo>
                <a:lnTo>
                  <a:pt x="11704" y="8882"/>
                </a:lnTo>
                <a:close/>
                <a:moveTo>
                  <a:pt x="4112" y="6327"/>
                </a:moveTo>
                <a:lnTo>
                  <a:pt x="4745" y="6375"/>
                </a:lnTo>
                <a:lnTo>
                  <a:pt x="4721" y="6619"/>
                </a:lnTo>
                <a:lnTo>
                  <a:pt x="4721" y="6886"/>
                </a:lnTo>
                <a:lnTo>
                  <a:pt x="4648" y="6886"/>
                </a:lnTo>
                <a:lnTo>
                  <a:pt x="4477" y="6959"/>
                </a:lnTo>
                <a:lnTo>
                  <a:pt x="4380" y="7081"/>
                </a:lnTo>
                <a:lnTo>
                  <a:pt x="4161" y="7349"/>
                </a:lnTo>
                <a:lnTo>
                  <a:pt x="3431" y="8249"/>
                </a:lnTo>
                <a:lnTo>
                  <a:pt x="3091" y="8590"/>
                </a:lnTo>
                <a:lnTo>
                  <a:pt x="2750" y="8955"/>
                </a:lnTo>
                <a:lnTo>
                  <a:pt x="2409" y="9344"/>
                </a:lnTo>
                <a:lnTo>
                  <a:pt x="2239" y="9539"/>
                </a:lnTo>
                <a:lnTo>
                  <a:pt x="2117" y="9733"/>
                </a:lnTo>
                <a:lnTo>
                  <a:pt x="2117" y="8736"/>
                </a:lnTo>
                <a:lnTo>
                  <a:pt x="2239" y="8687"/>
                </a:lnTo>
                <a:lnTo>
                  <a:pt x="2385" y="8614"/>
                </a:lnTo>
                <a:lnTo>
                  <a:pt x="2507" y="8517"/>
                </a:lnTo>
                <a:lnTo>
                  <a:pt x="2628" y="8371"/>
                </a:lnTo>
                <a:lnTo>
                  <a:pt x="2823" y="8127"/>
                </a:lnTo>
                <a:lnTo>
                  <a:pt x="3018" y="7884"/>
                </a:lnTo>
                <a:lnTo>
                  <a:pt x="3577" y="7276"/>
                </a:lnTo>
                <a:lnTo>
                  <a:pt x="3869" y="6959"/>
                </a:lnTo>
                <a:lnTo>
                  <a:pt x="4161" y="6667"/>
                </a:lnTo>
                <a:lnTo>
                  <a:pt x="4210" y="6619"/>
                </a:lnTo>
                <a:lnTo>
                  <a:pt x="4234" y="6570"/>
                </a:lnTo>
                <a:lnTo>
                  <a:pt x="4234" y="6521"/>
                </a:lnTo>
                <a:lnTo>
                  <a:pt x="4210" y="6448"/>
                </a:lnTo>
                <a:lnTo>
                  <a:pt x="4185" y="6375"/>
                </a:lnTo>
                <a:lnTo>
                  <a:pt x="4112" y="6327"/>
                </a:lnTo>
                <a:close/>
                <a:moveTo>
                  <a:pt x="12239" y="9709"/>
                </a:moveTo>
                <a:lnTo>
                  <a:pt x="12166" y="9733"/>
                </a:lnTo>
                <a:lnTo>
                  <a:pt x="12093" y="9782"/>
                </a:lnTo>
                <a:lnTo>
                  <a:pt x="12020" y="9831"/>
                </a:lnTo>
                <a:lnTo>
                  <a:pt x="11972" y="9879"/>
                </a:lnTo>
                <a:lnTo>
                  <a:pt x="11947" y="9952"/>
                </a:lnTo>
                <a:lnTo>
                  <a:pt x="11923" y="10025"/>
                </a:lnTo>
                <a:lnTo>
                  <a:pt x="11923" y="10098"/>
                </a:lnTo>
                <a:lnTo>
                  <a:pt x="11923" y="10196"/>
                </a:lnTo>
                <a:lnTo>
                  <a:pt x="11947" y="10269"/>
                </a:lnTo>
                <a:lnTo>
                  <a:pt x="11972" y="10342"/>
                </a:lnTo>
                <a:lnTo>
                  <a:pt x="12020" y="10390"/>
                </a:lnTo>
                <a:lnTo>
                  <a:pt x="12093" y="10439"/>
                </a:lnTo>
                <a:lnTo>
                  <a:pt x="12166" y="10488"/>
                </a:lnTo>
                <a:lnTo>
                  <a:pt x="12239" y="10512"/>
                </a:lnTo>
                <a:lnTo>
                  <a:pt x="12385" y="10512"/>
                </a:lnTo>
                <a:lnTo>
                  <a:pt x="12483" y="10488"/>
                </a:lnTo>
                <a:lnTo>
                  <a:pt x="12531" y="10439"/>
                </a:lnTo>
                <a:lnTo>
                  <a:pt x="12604" y="10390"/>
                </a:lnTo>
                <a:lnTo>
                  <a:pt x="12653" y="10342"/>
                </a:lnTo>
                <a:lnTo>
                  <a:pt x="12677" y="10269"/>
                </a:lnTo>
                <a:lnTo>
                  <a:pt x="12702" y="10196"/>
                </a:lnTo>
                <a:lnTo>
                  <a:pt x="12726" y="10098"/>
                </a:lnTo>
                <a:lnTo>
                  <a:pt x="12702" y="10025"/>
                </a:lnTo>
                <a:lnTo>
                  <a:pt x="12677" y="9952"/>
                </a:lnTo>
                <a:lnTo>
                  <a:pt x="12653" y="9879"/>
                </a:lnTo>
                <a:lnTo>
                  <a:pt x="12604" y="9831"/>
                </a:lnTo>
                <a:lnTo>
                  <a:pt x="12531" y="9782"/>
                </a:lnTo>
                <a:lnTo>
                  <a:pt x="12483" y="9733"/>
                </a:lnTo>
                <a:lnTo>
                  <a:pt x="12385" y="9709"/>
                </a:lnTo>
                <a:close/>
                <a:moveTo>
                  <a:pt x="10950" y="9831"/>
                </a:moveTo>
                <a:lnTo>
                  <a:pt x="10853" y="9855"/>
                </a:lnTo>
                <a:lnTo>
                  <a:pt x="10755" y="9879"/>
                </a:lnTo>
                <a:lnTo>
                  <a:pt x="10658" y="9952"/>
                </a:lnTo>
                <a:lnTo>
                  <a:pt x="10609" y="10025"/>
                </a:lnTo>
                <a:lnTo>
                  <a:pt x="10561" y="10123"/>
                </a:lnTo>
                <a:lnTo>
                  <a:pt x="10561" y="10220"/>
                </a:lnTo>
                <a:lnTo>
                  <a:pt x="10561" y="10342"/>
                </a:lnTo>
                <a:lnTo>
                  <a:pt x="10585" y="10415"/>
                </a:lnTo>
                <a:lnTo>
                  <a:pt x="10634" y="10463"/>
                </a:lnTo>
                <a:lnTo>
                  <a:pt x="10755" y="10560"/>
                </a:lnTo>
                <a:lnTo>
                  <a:pt x="10828" y="10609"/>
                </a:lnTo>
                <a:lnTo>
                  <a:pt x="10950" y="10633"/>
                </a:lnTo>
                <a:lnTo>
                  <a:pt x="11047" y="10609"/>
                </a:lnTo>
                <a:lnTo>
                  <a:pt x="11145" y="10560"/>
                </a:lnTo>
                <a:lnTo>
                  <a:pt x="11266" y="10463"/>
                </a:lnTo>
                <a:lnTo>
                  <a:pt x="11291" y="10415"/>
                </a:lnTo>
                <a:lnTo>
                  <a:pt x="11315" y="10342"/>
                </a:lnTo>
                <a:lnTo>
                  <a:pt x="11339" y="10220"/>
                </a:lnTo>
                <a:lnTo>
                  <a:pt x="11315" y="10123"/>
                </a:lnTo>
                <a:lnTo>
                  <a:pt x="11291" y="10025"/>
                </a:lnTo>
                <a:lnTo>
                  <a:pt x="11218" y="9952"/>
                </a:lnTo>
                <a:lnTo>
                  <a:pt x="11145" y="9879"/>
                </a:lnTo>
                <a:lnTo>
                  <a:pt x="11047" y="9855"/>
                </a:lnTo>
                <a:lnTo>
                  <a:pt x="10950" y="9831"/>
                </a:lnTo>
                <a:close/>
                <a:moveTo>
                  <a:pt x="4696" y="7373"/>
                </a:moveTo>
                <a:lnTo>
                  <a:pt x="4672" y="8079"/>
                </a:lnTo>
                <a:lnTo>
                  <a:pt x="4575" y="8127"/>
                </a:lnTo>
                <a:lnTo>
                  <a:pt x="4477" y="8176"/>
                </a:lnTo>
                <a:lnTo>
                  <a:pt x="4404" y="8273"/>
                </a:lnTo>
                <a:lnTo>
                  <a:pt x="4331" y="8346"/>
                </a:lnTo>
                <a:lnTo>
                  <a:pt x="4088" y="8760"/>
                </a:lnTo>
                <a:lnTo>
                  <a:pt x="3723" y="9320"/>
                </a:lnTo>
                <a:lnTo>
                  <a:pt x="3529" y="9587"/>
                </a:lnTo>
                <a:lnTo>
                  <a:pt x="3310" y="9855"/>
                </a:lnTo>
                <a:lnTo>
                  <a:pt x="3139" y="9977"/>
                </a:lnTo>
                <a:lnTo>
                  <a:pt x="2969" y="10098"/>
                </a:lnTo>
                <a:lnTo>
                  <a:pt x="2604" y="10390"/>
                </a:lnTo>
                <a:lnTo>
                  <a:pt x="2434" y="10560"/>
                </a:lnTo>
                <a:lnTo>
                  <a:pt x="2263" y="10706"/>
                </a:lnTo>
                <a:lnTo>
                  <a:pt x="2142" y="10901"/>
                </a:lnTo>
                <a:lnTo>
                  <a:pt x="2069" y="11071"/>
                </a:lnTo>
                <a:lnTo>
                  <a:pt x="2117" y="10536"/>
                </a:lnTo>
                <a:lnTo>
                  <a:pt x="2117" y="10001"/>
                </a:lnTo>
                <a:lnTo>
                  <a:pt x="2336" y="9904"/>
                </a:lnTo>
                <a:lnTo>
                  <a:pt x="2555" y="9782"/>
                </a:lnTo>
                <a:lnTo>
                  <a:pt x="2750" y="9612"/>
                </a:lnTo>
                <a:lnTo>
                  <a:pt x="2945" y="9441"/>
                </a:lnTo>
                <a:lnTo>
                  <a:pt x="3310" y="9052"/>
                </a:lnTo>
                <a:lnTo>
                  <a:pt x="3626" y="8687"/>
                </a:lnTo>
                <a:lnTo>
                  <a:pt x="4015" y="8249"/>
                </a:lnTo>
                <a:lnTo>
                  <a:pt x="4380" y="7787"/>
                </a:lnTo>
                <a:lnTo>
                  <a:pt x="4550" y="7592"/>
                </a:lnTo>
                <a:lnTo>
                  <a:pt x="4696" y="7373"/>
                </a:lnTo>
                <a:close/>
                <a:moveTo>
                  <a:pt x="17033" y="6254"/>
                </a:moveTo>
                <a:lnTo>
                  <a:pt x="17009" y="6473"/>
                </a:lnTo>
                <a:lnTo>
                  <a:pt x="17009" y="6692"/>
                </a:lnTo>
                <a:lnTo>
                  <a:pt x="17033" y="7154"/>
                </a:lnTo>
                <a:lnTo>
                  <a:pt x="17009" y="7884"/>
                </a:lnTo>
                <a:lnTo>
                  <a:pt x="16984" y="8614"/>
                </a:lnTo>
                <a:lnTo>
                  <a:pt x="16936" y="9247"/>
                </a:lnTo>
                <a:lnTo>
                  <a:pt x="16911" y="9879"/>
                </a:lnTo>
                <a:lnTo>
                  <a:pt x="16911" y="10488"/>
                </a:lnTo>
                <a:lnTo>
                  <a:pt x="16936" y="11120"/>
                </a:lnTo>
                <a:lnTo>
                  <a:pt x="16376" y="11193"/>
                </a:lnTo>
                <a:lnTo>
                  <a:pt x="16425" y="10488"/>
                </a:lnTo>
                <a:lnTo>
                  <a:pt x="16449" y="9758"/>
                </a:lnTo>
                <a:lnTo>
                  <a:pt x="16473" y="8298"/>
                </a:lnTo>
                <a:lnTo>
                  <a:pt x="16473" y="7592"/>
                </a:lnTo>
                <a:lnTo>
                  <a:pt x="16449" y="6886"/>
                </a:lnTo>
                <a:lnTo>
                  <a:pt x="16449" y="6594"/>
                </a:lnTo>
                <a:lnTo>
                  <a:pt x="16425" y="6448"/>
                </a:lnTo>
                <a:lnTo>
                  <a:pt x="16400" y="6302"/>
                </a:lnTo>
                <a:lnTo>
                  <a:pt x="16717" y="6278"/>
                </a:lnTo>
                <a:lnTo>
                  <a:pt x="17033" y="6254"/>
                </a:lnTo>
                <a:close/>
                <a:moveTo>
                  <a:pt x="10147" y="3334"/>
                </a:moveTo>
                <a:lnTo>
                  <a:pt x="10415" y="3407"/>
                </a:lnTo>
                <a:lnTo>
                  <a:pt x="10682" y="3431"/>
                </a:lnTo>
                <a:lnTo>
                  <a:pt x="10950" y="3407"/>
                </a:lnTo>
                <a:lnTo>
                  <a:pt x="11242" y="3407"/>
                </a:lnTo>
                <a:lnTo>
                  <a:pt x="11218" y="3455"/>
                </a:lnTo>
                <a:lnTo>
                  <a:pt x="11218" y="3528"/>
                </a:lnTo>
                <a:lnTo>
                  <a:pt x="11242" y="3626"/>
                </a:lnTo>
                <a:lnTo>
                  <a:pt x="11266" y="3699"/>
                </a:lnTo>
                <a:lnTo>
                  <a:pt x="11315" y="3772"/>
                </a:lnTo>
                <a:lnTo>
                  <a:pt x="11388" y="3820"/>
                </a:lnTo>
                <a:lnTo>
                  <a:pt x="11485" y="3869"/>
                </a:lnTo>
                <a:lnTo>
                  <a:pt x="11607" y="3869"/>
                </a:lnTo>
                <a:lnTo>
                  <a:pt x="11704" y="3820"/>
                </a:lnTo>
                <a:lnTo>
                  <a:pt x="11801" y="3772"/>
                </a:lnTo>
                <a:lnTo>
                  <a:pt x="11850" y="3723"/>
                </a:lnTo>
                <a:lnTo>
                  <a:pt x="11874" y="3650"/>
                </a:lnTo>
                <a:lnTo>
                  <a:pt x="11899" y="3528"/>
                </a:lnTo>
                <a:lnTo>
                  <a:pt x="11874" y="3431"/>
                </a:lnTo>
                <a:lnTo>
                  <a:pt x="11874" y="3382"/>
                </a:lnTo>
                <a:lnTo>
                  <a:pt x="12823" y="3382"/>
                </a:lnTo>
                <a:lnTo>
                  <a:pt x="12823" y="3626"/>
                </a:lnTo>
                <a:lnTo>
                  <a:pt x="12848" y="3820"/>
                </a:lnTo>
                <a:lnTo>
                  <a:pt x="12896" y="4380"/>
                </a:lnTo>
                <a:lnTo>
                  <a:pt x="12969" y="4940"/>
                </a:lnTo>
                <a:lnTo>
                  <a:pt x="12994" y="5499"/>
                </a:lnTo>
                <a:lnTo>
                  <a:pt x="12994" y="6059"/>
                </a:lnTo>
                <a:lnTo>
                  <a:pt x="12945" y="7397"/>
                </a:lnTo>
                <a:lnTo>
                  <a:pt x="12896" y="8711"/>
                </a:lnTo>
                <a:lnTo>
                  <a:pt x="12896" y="9320"/>
                </a:lnTo>
                <a:lnTo>
                  <a:pt x="12896" y="9928"/>
                </a:lnTo>
                <a:lnTo>
                  <a:pt x="12896" y="11120"/>
                </a:lnTo>
                <a:lnTo>
                  <a:pt x="12458" y="11096"/>
                </a:lnTo>
                <a:lnTo>
                  <a:pt x="12020" y="11096"/>
                </a:lnTo>
                <a:lnTo>
                  <a:pt x="12020" y="11023"/>
                </a:lnTo>
                <a:lnTo>
                  <a:pt x="12020" y="10925"/>
                </a:lnTo>
                <a:lnTo>
                  <a:pt x="11996" y="10852"/>
                </a:lnTo>
                <a:lnTo>
                  <a:pt x="11947" y="10779"/>
                </a:lnTo>
                <a:lnTo>
                  <a:pt x="11899" y="10731"/>
                </a:lnTo>
                <a:lnTo>
                  <a:pt x="11850" y="10682"/>
                </a:lnTo>
                <a:lnTo>
                  <a:pt x="11777" y="10633"/>
                </a:lnTo>
                <a:lnTo>
                  <a:pt x="11704" y="10609"/>
                </a:lnTo>
                <a:lnTo>
                  <a:pt x="11534" y="10609"/>
                </a:lnTo>
                <a:lnTo>
                  <a:pt x="11461" y="10633"/>
                </a:lnTo>
                <a:lnTo>
                  <a:pt x="11388" y="10682"/>
                </a:lnTo>
                <a:lnTo>
                  <a:pt x="11339" y="10731"/>
                </a:lnTo>
                <a:lnTo>
                  <a:pt x="11291" y="10779"/>
                </a:lnTo>
                <a:lnTo>
                  <a:pt x="11242" y="10852"/>
                </a:lnTo>
                <a:lnTo>
                  <a:pt x="11218" y="10925"/>
                </a:lnTo>
                <a:lnTo>
                  <a:pt x="11218" y="11023"/>
                </a:lnTo>
                <a:lnTo>
                  <a:pt x="11242" y="11120"/>
                </a:lnTo>
                <a:lnTo>
                  <a:pt x="10853" y="11144"/>
                </a:lnTo>
                <a:lnTo>
                  <a:pt x="10463" y="11217"/>
                </a:lnTo>
                <a:lnTo>
                  <a:pt x="10415" y="10852"/>
                </a:lnTo>
                <a:lnTo>
                  <a:pt x="10366" y="10488"/>
                </a:lnTo>
                <a:lnTo>
                  <a:pt x="10342" y="9758"/>
                </a:lnTo>
                <a:lnTo>
                  <a:pt x="10317" y="8322"/>
                </a:lnTo>
                <a:lnTo>
                  <a:pt x="10317" y="7251"/>
                </a:lnTo>
                <a:lnTo>
                  <a:pt x="10293" y="6716"/>
                </a:lnTo>
                <a:lnTo>
                  <a:pt x="10269" y="6205"/>
                </a:lnTo>
                <a:lnTo>
                  <a:pt x="10171" y="4502"/>
                </a:lnTo>
                <a:lnTo>
                  <a:pt x="10147" y="3699"/>
                </a:lnTo>
                <a:lnTo>
                  <a:pt x="10147" y="3334"/>
                </a:lnTo>
                <a:close/>
                <a:moveTo>
                  <a:pt x="16035" y="6302"/>
                </a:moveTo>
                <a:lnTo>
                  <a:pt x="16035" y="6448"/>
                </a:lnTo>
                <a:lnTo>
                  <a:pt x="16035" y="6594"/>
                </a:lnTo>
                <a:lnTo>
                  <a:pt x="16060" y="6886"/>
                </a:lnTo>
                <a:lnTo>
                  <a:pt x="16060" y="7592"/>
                </a:lnTo>
                <a:lnTo>
                  <a:pt x="16035" y="8298"/>
                </a:lnTo>
                <a:lnTo>
                  <a:pt x="16011" y="9028"/>
                </a:lnTo>
                <a:lnTo>
                  <a:pt x="15962" y="9758"/>
                </a:lnTo>
                <a:lnTo>
                  <a:pt x="15938" y="10488"/>
                </a:lnTo>
                <a:lnTo>
                  <a:pt x="15938" y="10852"/>
                </a:lnTo>
                <a:lnTo>
                  <a:pt x="15962" y="11217"/>
                </a:lnTo>
                <a:lnTo>
                  <a:pt x="15719" y="11217"/>
                </a:lnTo>
                <a:lnTo>
                  <a:pt x="15743" y="11169"/>
                </a:lnTo>
                <a:lnTo>
                  <a:pt x="15768" y="10852"/>
                </a:lnTo>
                <a:lnTo>
                  <a:pt x="15768" y="10536"/>
                </a:lnTo>
                <a:lnTo>
                  <a:pt x="15743" y="10220"/>
                </a:lnTo>
                <a:lnTo>
                  <a:pt x="15743" y="9904"/>
                </a:lnTo>
                <a:lnTo>
                  <a:pt x="15743" y="9198"/>
                </a:lnTo>
                <a:lnTo>
                  <a:pt x="15743" y="8517"/>
                </a:lnTo>
                <a:lnTo>
                  <a:pt x="15695" y="7884"/>
                </a:lnTo>
                <a:lnTo>
                  <a:pt x="15622" y="7251"/>
                </a:lnTo>
                <a:lnTo>
                  <a:pt x="15622" y="7008"/>
                </a:lnTo>
                <a:lnTo>
                  <a:pt x="15622" y="6765"/>
                </a:lnTo>
                <a:lnTo>
                  <a:pt x="15670" y="6302"/>
                </a:lnTo>
                <a:close/>
                <a:moveTo>
                  <a:pt x="15354" y="6302"/>
                </a:moveTo>
                <a:lnTo>
                  <a:pt x="15281" y="6546"/>
                </a:lnTo>
                <a:lnTo>
                  <a:pt x="15257" y="6813"/>
                </a:lnTo>
                <a:lnTo>
                  <a:pt x="15232" y="7081"/>
                </a:lnTo>
                <a:lnTo>
                  <a:pt x="15232" y="7349"/>
                </a:lnTo>
                <a:lnTo>
                  <a:pt x="15305" y="7884"/>
                </a:lnTo>
                <a:lnTo>
                  <a:pt x="15354" y="8395"/>
                </a:lnTo>
                <a:lnTo>
                  <a:pt x="15354" y="8760"/>
                </a:lnTo>
                <a:lnTo>
                  <a:pt x="15354" y="9149"/>
                </a:lnTo>
                <a:lnTo>
                  <a:pt x="15330" y="9904"/>
                </a:lnTo>
                <a:lnTo>
                  <a:pt x="15305" y="10220"/>
                </a:lnTo>
                <a:lnTo>
                  <a:pt x="15305" y="10585"/>
                </a:lnTo>
                <a:lnTo>
                  <a:pt x="15330" y="10925"/>
                </a:lnTo>
                <a:lnTo>
                  <a:pt x="15378" y="11071"/>
                </a:lnTo>
                <a:lnTo>
                  <a:pt x="15427" y="11242"/>
                </a:lnTo>
                <a:lnTo>
                  <a:pt x="15208" y="11242"/>
                </a:lnTo>
                <a:lnTo>
                  <a:pt x="15232" y="11193"/>
                </a:lnTo>
                <a:lnTo>
                  <a:pt x="15232" y="11120"/>
                </a:lnTo>
                <a:lnTo>
                  <a:pt x="15184" y="10755"/>
                </a:lnTo>
                <a:lnTo>
                  <a:pt x="15135" y="10366"/>
                </a:lnTo>
                <a:lnTo>
                  <a:pt x="15086" y="9636"/>
                </a:lnTo>
                <a:lnTo>
                  <a:pt x="15062" y="8882"/>
                </a:lnTo>
                <a:lnTo>
                  <a:pt x="15013" y="8127"/>
                </a:lnTo>
                <a:lnTo>
                  <a:pt x="14989" y="7543"/>
                </a:lnTo>
                <a:lnTo>
                  <a:pt x="14989" y="6959"/>
                </a:lnTo>
                <a:lnTo>
                  <a:pt x="14989" y="6789"/>
                </a:lnTo>
                <a:lnTo>
                  <a:pt x="15013" y="6619"/>
                </a:lnTo>
                <a:lnTo>
                  <a:pt x="15038" y="6473"/>
                </a:lnTo>
                <a:lnTo>
                  <a:pt x="15038" y="6302"/>
                </a:lnTo>
                <a:close/>
                <a:moveTo>
                  <a:pt x="4575" y="10633"/>
                </a:moveTo>
                <a:lnTo>
                  <a:pt x="4575" y="10950"/>
                </a:lnTo>
                <a:lnTo>
                  <a:pt x="4599" y="11290"/>
                </a:lnTo>
                <a:lnTo>
                  <a:pt x="4429" y="11242"/>
                </a:lnTo>
                <a:lnTo>
                  <a:pt x="4258" y="11217"/>
                </a:lnTo>
                <a:lnTo>
                  <a:pt x="3893" y="11217"/>
                </a:lnTo>
                <a:lnTo>
                  <a:pt x="4088" y="11047"/>
                </a:lnTo>
                <a:lnTo>
                  <a:pt x="4283" y="10852"/>
                </a:lnTo>
                <a:lnTo>
                  <a:pt x="4575" y="10633"/>
                </a:lnTo>
                <a:close/>
                <a:moveTo>
                  <a:pt x="4648" y="8711"/>
                </a:moveTo>
                <a:lnTo>
                  <a:pt x="4648" y="8882"/>
                </a:lnTo>
                <a:lnTo>
                  <a:pt x="4599" y="9952"/>
                </a:lnTo>
                <a:lnTo>
                  <a:pt x="4550" y="9952"/>
                </a:lnTo>
                <a:lnTo>
                  <a:pt x="4477" y="10001"/>
                </a:lnTo>
                <a:lnTo>
                  <a:pt x="4404" y="10074"/>
                </a:lnTo>
                <a:lnTo>
                  <a:pt x="4283" y="10196"/>
                </a:lnTo>
                <a:lnTo>
                  <a:pt x="3942" y="10536"/>
                </a:lnTo>
                <a:lnTo>
                  <a:pt x="3626" y="10828"/>
                </a:lnTo>
                <a:lnTo>
                  <a:pt x="3480" y="10974"/>
                </a:lnTo>
                <a:lnTo>
                  <a:pt x="3358" y="11169"/>
                </a:lnTo>
                <a:lnTo>
                  <a:pt x="3334" y="11242"/>
                </a:lnTo>
                <a:lnTo>
                  <a:pt x="3237" y="11242"/>
                </a:lnTo>
                <a:lnTo>
                  <a:pt x="2653" y="11266"/>
                </a:lnTo>
                <a:lnTo>
                  <a:pt x="2044" y="11315"/>
                </a:lnTo>
                <a:lnTo>
                  <a:pt x="2044" y="11315"/>
                </a:lnTo>
                <a:lnTo>
                  <a:pt x="2069" y="11144"/>
                </a:lnTo>
                <a:lnTo>
                  <a:pt x="2093" y="11193"/>
                </a:lnTo>
                <a:lnTo>
                  <a:pt x="2142" y="11217"/>
                </a:lnTo>
                <a:lnTo>
                  <a:pt x="2190" y="11242"/>
                </a:lnTo>
                <a:lnTo>
                  <a:pt x="2239" y="11217"/>
                </a:lnTo>
                <a:lnTo>
                  <a:pt x="2409" y="11120"/>
                </a:lnTo>
                <a:lnTo>
                  <a:pt x="2555" y="11023"/>
                </a:lnTo>
                <a:lnTo>
                  <a:pt x="2823" y="10779"/>
                </a:lnTo>
                <a:lnTo>
                  <a:pt x="3261" y="10415"/>
                </a:lnTo>
                <a:lnTo>
                  <a:pt x="3650" y="10050"/>
                </a:lnTo>
                <a:lnTo>
                  <a:pt x="3845" y="9831"/>
                </a:lnTo>
                <a:lnTo>
                  <a:pt x="4039" y="9612"/>
                </a:lnTo>
                <a:lnTo>
                  <a:pt x="4356" y="9125"/>
                </a:lnTo>
                <a:lnTo>
                  <a:pt x="4648" y="8711"/>
                </a:lnTo>
                <a:close/>
                <a:moveTo>
                  <a:pt x="6035" y="536"/>
                </a:moveTo>
                <a:lnTo>
                  <a:pt x="6327" y="560"/>
                </a:lnTo>
                <a:lnTo>
                  <a:pt x="6619" y="584"/>
                </a:lnTo>
                <a:lnTo>
                  <a:pt x="7203" y="584"/>
                </a:lnTo>
                <a:lnTo>
                  <a:pt x="7592" y="609"/>
                </a:lnTo>
                <a:lnTo>
                  <a:pt x="8346" y="609"/>
                </a:lnTo>
                <a:lnTo>
                  <a:pt x="8736" y="560"/>
                </a:lnTo>
                <a:lnTo>
                  <a:pt x="8663" y="803"/>
                </a:lnTo>
                <a:lnTo>
                  <a:pt x="8638" y="1047"/>
                </a:lnTo>
                <a:lnTo>
                  <a:pt x="8638" y="1436"/>
                </a:lnTo>
                <a:lnTo>
                  <a:pt x="8638" y="1971"/>
                </a:lnTo>
                <a:lnTo>
                  <a:pt x="8687" y="2531"/>
                </a:lnTo>
                <a:lnTo>
                  <a:pt x="8711" y="3066"/>
                </a:lnTo>
                <a:lnTo>
                  <a:pt x="8711" y="3626"/>
                </a:lnTo>
                <a:lnTo>
                  <a:pt x="8687" y="4575"/>
                </a:lnTo>
                <a:lnTo>
                  <a:pt x="8711" y="5499"/>
                </a:lnTo>
                <a:lnTo>
                  <a:pt x="8760" y="7373"/>
                </a:lnTo>
                <a:lnTo>
                  <a:pt x="8833" y="9271"/>
                </a:lnTo>
                <a:lnTo>
                  <a:pt x="8857" y="11144"/>
                </a:lnTo>
                <a:lnTo>
                  <a:pt x="7178" y="11144"/>
                </a:lnTo>
                <a:lnTo>
                  <a:pt x="6911" y="11169"/>
                </a:lnTo>
                <a:lnTo>
                  <a:pt x="6643" y="11169"/>
                </a:lnTo>
                <a:lnTo>
                  <a:pt x="6400" y="11217"/>
                </a:lnTo>
                <a:lnTo>
                  <a:pt x="6156" y="11315"/>
                </a:lnTo>
                <a:lnTo>
                  <a:pt x="6132" y="11023"/>
                </a:lnTo>
                <a:lnTo>
                  <a:pt x="6132" y="10731"/>
                </a:lnTo>
                <a:lnTo>
                  <a:pt x="6132" y="10147"/>
                </a:lnTo>
                <a:lnTo>
                  <a:pt x="6059" y="8711"/>
                </a:lnTo>
                <a:lnTo>
                  <a:pt x="6035" y="7933"/>
                </a:lnTo>
                <a:lnTo>
                  <a:pt x="6035" y="7178"/>
                </a:lnTo>
                <a:lnTo>
                  <a:pt x="6083" y="6424"/>
                </a:lnTo>
                <a:lnTo>
                  <a:pt x="6132" y="5645"/>
                </a:lnTo>
                <a:lnTo>
                  <a:pt x="6229" y="4210"/>
                </a:lnTo>
                <a:lnTo>
                  <a:pt x="6254" y="3480"/>
                </a:lnTo>
                <a:lnTo>
                  <a:pt x="6254" y="3115"/>
                </a:lnTo>
                <a:lnTo>
                  <a:pt x="6229" y="2750"/>
                </a:lnTo>
                <a:lnTo>
                  <a:pt x="6035" y="1485"/>
                </a:lnTo>
                <a:lnTo>
                  <a:pt x="6035" y="1241"/>
                </a:lnTo>
                <a:lnTo>
                  <a:pt x="6035" y="1022"/>
                </a:lnTo>
                <a:lnTo>
                  <a:pt x="6035" y="536"/>
                </a:lnTo>
                <a:close/>
                <a:moveTo>
                  <a:pt x="14721" y="6327"/>
                </a:moveTo>
                <a:lnTo>
                  <a:pt x="14624" y="6497"/>
                </a:lnTo>
                <a:lnTo>
                  <a:pt x="14600" y="6716"/>
                </a:lnTo>
                <a:lnTo>
                  <a:pt x="14575" y="6959"/>
                </a:lnTo>
                <a:lnTo>
                  <a:pt x="14551" y="7203"/>
                </a:lnTo>
                <a:lnTo>
                  <a:pt x="14575" y="7665"/>
                </a:lnTo>
                <a:lnTo>
                  <a:pt x="14600" y="8006"/>
                </a:lnTo>
                <a:lnTo>
                  <a:pt x="14673" y="9612"/>
                </a:lnTo>
                <a:lnTo>
                  <a:pt x="14721" y="10439"/>
                </a:lnTo>
                <a:lnTo>
                  <a:pt x="14770" y="10828"/>
                </a:lnTo>
                <a:lnTo>
                  <a:pt x="14843" y="11242"/>
                </a:lnTo>
                <a:lnTo>
                  <a:pt x="14843" y="11266"/>
                </a:lnTo>
                <a:lnTo>
                  <a:pt x="14600" y="11290"/>
                </a:lnTo>
                <a:lnTo>
                  <a:pt x="14381" y="11339"/>
                </a:lnTo>
                <a:lnTo>
                  <a:pt x="14454" y="10755"/>
                </a:lnTo>
                <a:lnTo>
                  <a:pt x="14502" y="10171"/>
                </a:lnTo>
                <a:lnTo>
                  <a:pt x="14502" y="9587"/>
                </a:lnTo>
                <a:lnTo>
                  <a:pt x="14478" y="9003"/>
                </a:lnTo>
                <a:lnTo>
                  <a:pt x="14429" y="7689"/>
                </a:lnTo>
                <a:lnTo>
                  <a:pt x="14405" y="7008"/>
                </a:lnTo>
                <a:lnTo>
                  <a:pt x="14356" y="6375"/>
                </a:lnTo>
                <a:lnTo>
                  <a:pt x="14721" y="6327"/>
                </a:lnTo>
                <a:close/>
                <a:moveTo>
                  <a:pt x="12361" y="2871"/>
                </a:moveTo>
                <a:lnTo>
                  <a:pt x="11680" y="2920"/>
                </a:lnTo>
                <a:lnTo>
                  <a:pt x="10901" y="2944"/>
                </a:lnTo>
                <a:lnTo>
                  <a:pt x="10512" y="2944"/>
                </a:lnTo>
                <a:lnTo>
                  <a:pt x="10147" y="2993"/>
                </a:lnTo>
                <a:lnTo>
                  <a:pt x="10074" y="3042"/>
                </a:lnTo>
                <a:lnTo>
                  <a:pt x="10025" y="3090"/>
                </a:lnTo>
                <a:lnTo>
                  <a:pt x="10001" y="3090"/>
                </a:lnTo>
                <a:lnTo>
                  <a:pt x="9904" y="3139"/>
                </a:lnTo>
                <a:lnTo>
                  <a:pt x="9831" y="3212"/>
                </a:lnTo>
                <a:lnTo>
                  <a:pt x="9806" y="3334"/>
                </a:lnTo>
                <a:lnTo>
                  <a:pt x="9782" y="3455"/>
                </a:lnTo>
                <a:lnTo>
                  <a:pt x="9758" y="3723"/>
                </a:lnTo>
                <a:lnTo>
                  <a:pt x="9782" y="3918"/>
                </a:lnTo>
                <a:lnTo>
                  <a:pt x="9782" y="4429"/>
                </a:lnTo>
                <a:lnTo>
                  <a:pt x="9806" y="4940"/>
                </a:lnTo>
                <a:lnTo>
                  <a:pt x="9855" y="5937"/>
                </a:lnTo>
                <a:lnTo>
                  <a:pt x="9879" y="7032"/>
                </a:lnTo>
                <a:lnTo>
                  <a:pt x="9904" y="8127"/>
                </a:lnTo>
                <a:lnTo>
                  <a:pt x="9928" y="9758"/>
                </a:lnTo>
                <a:lnTo>
                  <a:pt x="9952" y="10560"/>
                </a:lnTo>
                <a:lnTo>
                  <a:pt x="10001" y="10974"/>
                </a:lnTo>
                <a:lnTo>
                  <a:pt x="10050" y="11363"/>
                </a:lnTo>
                <a:lnTo>
                  <a:pt x="10025" y="11388"/>
                </a:lnTo>
                <a:lnTo>
                  <a:pt x="10001" y="11436"/>
                </a:lnTo>
                <a:lnTo>
                  <a:pt x="10001" y="11534"/>
                </a:lnTo>
                <a:lnTo>
                  <a:pt x="10025" y="11631"/>
                </a:lnTo>
                <a:lnTo>
                  <a:pt x="10074" y="11655"/>
                </a:lnTo>
                <a:lnTo>
                  <a:pt x="10123" y="11680"/>
                </a:lnTo>
                <a:lnTo>
                  <a:pt x="10171" y="11680"/>
                </a:lnTo>
                <a:lnTo>
                  <a:pt x="10244" y="11704"/>
                </a:lnTo>
                <a:lnTo>
                  <a:pt x="10317" y="11704"/>
                </a:lnTo>
                <a:lnTo>
                  <a:pt x="10585" y="11728"/>
                </a:lnTo>
                <a:lnTo>
                  <a:pt x="10853" y="11704"/>
                </a:lnTo>
                <a:lnTo>
                  <a:pt x="11364" y="11655"/>
                </a:lnTo>
                <a:lnTo>
                  <a:pt x="12142" y="11631"/>
                </a:lnTo>
                <a:lnTo>
                  <a:pt x="12921" y="11607"/>
                </a:lnTo>
                <a:lnTo>
                  <a:pt x="12969" y="11655"/>
                </a:lnTo>
                <a:lnTo>
                  <a:pt x="13042" y="11680"/>
                </a:lnTo>
                <a:lnTo>
                  <a:pt x="13091" y="11704"/>
                </a:lnTo>
                <a:lnTo>
                  <a:pt x="13164" y="11680"/>
                </a:lnTo>
                <a:lnTo>
                  <a:pt x="13237" y="11655"/>
                </a:lnTo>
                <a:lnTo>
                  <a:pt x="13286" y="11607"/>
                </a:lnTo>
                <a:lnTo>
                  <a:pt x="13334" y="11558"/>
                </a:lnTo>
                <a:lnTo>
                  <a:pt x="13359" y="11461"/>
                </a:lnTo>
                <a:lnTo>
                  <a:pt x="13383" y="10877"/>
                </a:lnTo>
                <a:lnTo>
                  <a:pt x="13383" y="10293"/>
                </a:lnTo>
                <a:lnTo>
                  <a:pt x="13359" y="9685"/>
                </a:lnTo>
                <a:lnTo>
                  <a:pt x="13359" y="9101"/>
                </a:lnTo>
                <a:lnTo>
                  <a:pt x="13432" y="6619"/>
                </a:lnTo>
                <a:lnTo>
                  <a:pt x="13432" y="6059"/>
                </a:lnTo>
                <a:lnTo>
                  <a:pt x="13432" y="5524"/>
                </a:lnTo>
                <a:lnTo>
                  <a:pt x="13407" y="4964"/>
                </a:lnTo>
                <a:lnTo>
                  <a:pt x="13334" y="4404"/>
                </a:lnTo>
                <a:lnTo>
                  <a:pt x="13213" y="3723"/>
                </a:lnTo>
                <a:lnTo>
                  <a:pt x="13188" y="3480"/>
                </a:lnTo>
                <a:lnTo>
                  <a:pt x="13188" y="3212"/>
                </a:lnTo>
                <a:lnTo>
                  <a:pt x="13213" y="3139"/>
                </a:lnTo>
                <a:lnTo>
                  <a:pt x="13188" y="3042"/>
                </a:lnTo>
                <a:lnTo>
                  <a:pt x="13140" y="2969"/>
                </a:lnTo>
                <a:lnTo>
                  <a:pt x="13042" y="2920"/>
                </a:lnTo>
                <a:lnTo>
                  <a:pt x="12896" y="2871"/>
                </a:lnTo>
                <a:close/>
                <a:moveTo>
                  <a:pt x="3188" y="5816"/>
                </a:moveTo>
                <a:lnTo>
                  <a:pt x="2823" y="5840"/>
                </a:lnTo>
                <a:lnTo>
                  <a:pt x="2458" y="5864"/>
                </a:lnTo>
                <a:lnTo>
                  <a:pt x="2093" y="5937"/>
                </a:lnTo>
                <a:lnTo>
                  <a:pt x="1923" y="5986"/>
                </a:lnTo>
                <a:lnTo>
                  <a:pt x="1752" y="6035"/>
                </a:lnTo>
                <a:lnTo>
                  <a:pt x="1679" y="6059"/>
                </a:lnTo>
                <a:lnTo>
                  <a:pt x="1631" y="6083"/>
                </a:lnTo>
                <a:lnTo>
                  <a:pt x="1631" y="6108"/>
                </a:lnTo>
                <a:lnTo>
                  <a:pt x="1582" y="6181"/>
                </a:lnTo>
                <a:lnTo>
                  <a:pt x="1582" y="6278"/>
                </a:lnTo>
                <a:lnTo>
                  <a:pt x="1606" y="6351"/>
                </a:lnTo>
                <a:lnTo>
                  <a:pt x="1655" y="6400"/>
                </a:lnTo>
                <a:lnTo>
                  <a:pt x="1704" y="7032"/>
                </a:lnTo>
                <a:lnTo>
                  <a:pt x="1704" y="7665"/>
                </a:lnTo>
                <a:lnTo>
                  <a:pt x="1704" y="8930"/>
                </a:lnTo>
                <a:lnTo>
                  <a:pt x="1606" y="11461"/>
                </a:lnTo>
                <a:lnTo>
                  <a:pt x="1631" y="11558"/>
                </a:lnTo>
                <a:lnTo>
                  <a:pt x="1655" y="11631"/>
                </a:lnTo>
                <a:lnTo>
                  <a:pt x="1728" y="11655"/>
                </a:lnTo>
                <a:lnTo>
                  <a:pt x="1801" y="11680"/>
                </a:lnTo>
                <a:lnTo>
                  <a:pt x="1947" y="11728"/>
                </a:lnTo>
                <a:lnTo>
                  <a:pt x="2117" y="11753"/>
                </a:lnTo>
                <a:lnTo>
                  <a:pt x="2434" y="11753"/>
                </a:lnTo>
                <a:lnTo>
                  <a:pt x="2750" y="11728"/>
                </a:lnTo>
                <a:lnTo>
                  <a:pt x="3066" y="11704"/>
                </a:lnTo>
                <a:lnTo>
                  <a:pt x="3942" y="11704"/>
                </a:lnTo>
                <a:lnTo>
                  <a:pt x="4356" y="11728"/>
                </a:lnTo>
                <a:lnTo>
                  <a:pt x="4575" y="11728"/>
                </a:lnTo>
                <a:lnTo>
                  <a:pt x="4794" y="11704"/>
                </a:lnTo>
                <a:lnTo>
                  <a:pt x="4891" y="11680"/>
                </a:lnTo>
                <a:lnTo>
                  <a:pt x="4964" y="11655"/>
                </a:lnTo>
                <a:lnTo>
                  <a:pt x="5013" y="11582"/>
                </a:lnTo>
                <a:lnTo>
                  <a:pt x="5013" y="11509"/>
                </a:lnTo>
                <a:lnTo>
                  <a:pt x="4988" y="11169"/>
                </a:lnTo>
                <a:lnTo>
                  <a:pt x="4964" y="10852"/>
                </a:lnTo>
                <a:lnTo>
                  <a:pt x="4988" y="10196"/>
                </a:lnTo>
                <a:lnTo>
                  <a:pt x="5037" y="8882"/>
                </a:lnTo>
                <a:lnTo>
                  <a:pt x="5086" y="7178"/>
                </a:lnTo>
                <a:lnTo>
                  <a:pt x="5110" y="6692"/>
                </a:lnTo>
                <a:lnTo>
                  <a:pt x="5110" y="6448"/>
                </a:lnTo>
                <a:lnTo>
                  <a:pt x="5086" y="6205"/>
                </a:lnTo>
                <a:lnTo>
                  <a:pt x="5061" y="6132"/>
                </a:lnTo>
                <a:lnTo>
                  <a:pt x="5037" y="6035"/>
                </a:lnTo>
                <a:lnTo>
                  <a:pt x="4988" y="5962"/>
                </a:lnTo>
                <a:lnTo>
                  <a:pt x="4915" y="5889"/>
                </a:lnTo>
                <a:lnTo>
                  <a:pt x="4818" y="5864"/>
                </a:lnTo>
                <a:lnTo>
                  <a:pt x="3991" y="5816"/>
                </a:lnTo>
                <a:close/>
                <a:moveTo>
                  <a:pt x="5889" y="25"/>
                </a:moveTo>
                <a:lnTo>
                  <a:pt x="5816" y="49"/>
                </a:lnTo>
                <a:lnTo>
                  <a:pt x="5743" y="98"/>
                </a:lnTo>
                <a:lnTo>
                  <a:pt x="5670" y="219"/>
                </a:lnTo>
                <a:lnTo>
                  <a:pt x="5621" y="341"/>
                </a:lnTo>
                <a:lnTo>
                  <a:pt x="5548" y="609"/>
                </a:lnTo>
                <a:lnTo>
                  <a:pt x="5524" y="901"/>
                </a:lnTo>
                <a:lnTo>
                  <a:pt x="5524" y="1193"/>
                </a:lnTo>
                <a:lnTo>
                  <a:pt x="5548" y="1509"/>
                </a:lnTo>
                <a:lnTo>
                  <a:pt x="5572" y="1801"/>
                </a:lnTo>
                <a:lnTo>
                  <a:pt x="5670" y="2361"/>
                </a:lnTo>
                <a:lnTo>
                  <a:pt x="5718" y="2750"/>
                </a:lnTo>
                <a:lnTo>
                  <a:pt x="5743" y="3139"/>
                </a:lnTo>
                <a:lnTo>
                  <a:pt x="5743" y="3528"/>
                </a:lnTo>
                <a:lnTo>
                  <a:pt x="5718" y="3918"/>
                </a:lnTo>
                <a:lnTo>
                  <a:pt x="5694" y="4672"/>
                </a:lnTo>
                <a:lnTo>
                  <a:pt x="5621" y="5475"/>
                </a:lnTo>
                <a:lnTo>
                  <a:pt x="5572" y="6278"/>
                </a:lnTo>
                <a:lnTo>
                  <a:pt x="5548" y="7081"/>
                </a:lnTo>
                <a:lnTo>
                  <a:pt x="5524" y="7908"/>
                </a:lnTo>
                <a:lnTo>
                  <a:pt x="5548" y="8711"/>
                </a:lnTo>
                <a:lnTo>
                  <a:pt x="5645" y="10293"/>
                </a:lnTo>
                <a:lnTo>
                  <a:pt x="5645" y="10925"/>
                </a:lnTo>
                <a:lnTo>
                  <a:pt x="5670" y="11242"/>
                </a:lnTo>
                <a:lnTo>
                  <a:pt x="5718" y="11558"/>
                </a:lnTo>
                <a:lnTo>
                  <a:pt x="5743" y="11631"/>
                </a:lnTo>
                <a:lnTo>
                  <a:pt x="5767" y="11680"/>
                </a:lnTo>
                <a:lnTo>
                  <a:pt x="5816" y="11728"/>
                </a:lnTo>
                <a:lnTo>
                  <a:pt x="5986" y="11728"/>
                </a:lnTo>
                <a:lnTo>
                  <a:pt x="6108" y="11680"/>
                </a:lnTo>
                <a:lnTo>
                  <a:pt x="6351" y="11728"/>
                </a:lnTo>
                <a:lnTo>
                  <a:pt x="6619" y="11753"/>
                </a:lnTo>
                <a:lnTo>
                  <a:pt x="8030" y="11753"/>
                </a:lnTo>
                <a:lnTo>
                  <a:pt x="8857" y="11728"/>
                </a:lnTo>
                <a:lnTo>
                  <a:pt x="8955" y="11704"/>
                </a:lnTo>
                <a:lnTo>
                  <a:pt x="9028" y="11680"/>
                </a:lnTo>
                <a:lnTo>
                  <a:pt x="9149" y="11680"/>
                </a:lnTo>
                <a:lnTo>
                  <a:pt x="9271" y="11655"/>
                </a:lnTo>
                <a:lnTo>
                  <a:pt x="9320" y="11607"/>
                </a:lnTo>
                <a:lnTo>
                  <a:pt x="9344" y="11582"/>
                </a:lnTo>
                <a:lnTo>
                  <a:pt x="9368" y="11509"/>
                </a:lnTo>
                <a:lnTo>
                  <a:pt x="9393" y="11436"/>
                </a:lnTo>
                <a:lnTo>
                  <a:pt x="9368" y="9563"/>
                </a:lnTo>
                <a:lnTo>
                  <a:pt x="9295" y="7714"/>
                </a:lnTo>
                <a:lnTo>
                  <a:pt x="9222" y="5840"/>
                </a:lnTo>
                <a:lnTo>
                  <a:pt x="9198" y="4915"/>
                </a:lnTo>
                <a:lnTo>
                  <a:pt x="9198" y="3991"/>
                </a:lnTo>
                <a:lnTo>
                  <a:pt x="9198" y="3431"/>
                </a:lnTo>
                <a:lnTo>
                  <a:pt x="9174" y="2871"/>
                </a:lnTo>
                <a:lnTo>
                  <a:pt x="9125" y="2312"/>
                </a:lnTo>
                <a:lnTo>
                  <a:pt x="9076" y="1752"/>
                </a:lnTo>
                <a:lnTo>
                  <a:pt x="9052" y="1266"/>
                </a:lnTo>
                <a:lnTo>
                  <a:pt x="9052" y="803"/>
                </a:lnTo>
                <a:lnTo>
                  <a:pt x="9076" y="609"/>
                </a:lnTo>
                <a:lnTo>
                  <a:pt x="9076" y="487"/>
                </a:lnTo>
                <a:lnTo>
                  <a:pt x="9076" y="463"/>
                </a:lnTo>
                <a:lnTo>
                  <a:pt x="9052" y="414"/>
                </a:lnTo>
                <a:lnTo>
                  <a:pt x="9076" y="341"/>
                </a:lnTo>
                <a:lnTo>
                  <a:pt x="9076" y="268"/>
                </a:lnTo>
                <a:lnTo>
                  <a:pt x="9052" y="195"/>
                </a:lnTo>
                <a:lnTo>
                  <a:pt x="9003" y="146"/>
                </a:lnTo>
                <a:lnTo>
                  <a:pt x="8955" y="73"/>
                </a:lnTo>
                <a:lnTo>
                  <a:pt x="8906" y="25"/>
                </a:lnTo>
                <a:lnTo>
                  <a:pt x="8736" y="25"/>
                </a:lnTo>
                <a:lnTo>
                  <a:pt x="8298" y="73"/>
                </a:lnTo>
                <a:lnTo>
                  <a:pt x="7884" y="73"/>
                </a:lnTo>
                <a:lnTo>
                  <a:pt x="7032" y="49"/>
                </a:lnTo>
                <a:lnTo>
                  <a:pt x="6521" y="49"/>
                </a:lnTo>
                <a:lnTo>
                  <a:pt x="6278" y="73"/>
                </a:lnTo>
                <a:lnTo>
                  <a:pt x="6010" y="98"/>
                </a:lnTo>
                <a:lnTo>
                  <a:pt x="5962" y="49"/>
                </a:lnTo>
                <a:lnTo>
                  <a:pt x="5889" y="25"/>
                </a:lnTo>
                <a:close/>
                <a:moveTo>
                  <a:pt x="16619" y="5791"/>
                </a:moveTo>
                <a:lnTo>
                  <a:pt x="16108" y="5816"/>
                </a:lnTo>
                <a:lnTo>
                  <a:pt x="15622" y="5864"/>
                </a:lnTo>
                <a:lnTo>
                  <a:pt x="15111" y="5889"/>
                </a:lnTo>
                <a:lnTo>
                  <a:pt x="14697" y="5889"/>
                </a:lnTo>
                <a:lnTo>
                  <a:pt x="14478" y="5937"/>
                </a:lnTo>
                <a:lnTo>
                  <a:pt x="14283" y="6010"/>
                </a:lnTo>
                <a:lnTo>
                  <a:pt x="14210" y="5937"/>
                </a:lnTo>
                <a:lnTo>
                  <a:pt x="14113" y="5913"/>
                </a:lnTo>
                <a:lnTo>
                  <a:pt x="14089" y="5913"/>
                </a:lnTo>
                <a:lnTo>
                  <a:pt x="14040" y="5937"/>
                </a:lnTo>
                <a:lnTo>
                  <a:pt x="14016" y="5986"/>
                </a:lnTo>
                <a:lnTo>
                  <a:pt x="13991" y="6035"/>
                </a:lnTo>
                <a:lnTo>
                  <a:pt x="13943" y="6351"/>
                </a:lnTo>
                <a:lnTo>
                  <a:pt x="13918" y="6667"/>
                </a:lnTo>
                <a:lnTo>
                  <a:pt x="13918" y="7008"/>
                </a:lnTo>
                <a:lnTo>
                  <a:pt x="13918" y="7324"/>
                </a:lnTo>
                <a:lnTo>
                  <a:pt x="13967" y="7981"/>
                </a:lnTo>
                <a:lnTo>
                  <a:pt x="14016" y="8614"/>
                </a:lnTo>
                <a:lnTo>
                  <a:pt x="14040" y="9344"/>
                </a:lnTo>
                <a:lnTo>
                  <a:pt x="14040" y="10050"/>
                </a:lnTo>
                <a:lnTo>
                  <a:pt x="14016" y="10755"/>
                </a:lnTo>
                <a:lnTo>
                  <a:pt x="13967" y="11120"/>
                </a:lnTo>
                <a:lnTo>
                  <a:pt x="13894" y="11461"/>
                </a:lnTo>
                <a:lnTo>
                  <a:pt x="13894" y="11558"/>
                </a:lnTo>
                <a:lnTo>
                  <a:pt x="13918" y="11631"/>
                </a:lnTo>
                <a:lnTo>
                  <a:pt x="13967" y="11704"/>
                </a:lnTo>
                <a:lnTo>
                  <a:pt x="14040" y="11728"/>
                </a:lnTo>
                <a:lnTo>
                  <a:pt x="14089" y="11753"/>
                </a:lnTo>
                <a:lnTo>
                  <a:pt x="14235" y="11753"/>
                </a:lnTo>
                <a:lnTo>
                  <a:pt x="14308" y="11704"/>
                </a:lnTo>
                <a:lnTo>
                  <a:pt x="14624" y="11728"/>
                </a:lnTo>
                <a:lnTo>
                  <a:pt x="15597" y="11728"/>
                </a:lnTo>
                <a:lnTo>
                  <a:pt x="16327" y="11704"/>
                </a:lnTo>
                <a:lnTo>
                  <a:pt x="16668" y="11655"/>
                </a:lnTo>
                <a:lnTo>
                  <a:pt x="17033" y="11607"/>
                </a:lnTo>
                <a:lnTo>
                  <a:pt x="17082" y="11655"/>
                </a:lnTo>
                <a:lnTo>
                  <a:pt x="17130" y="11680"/>
                </a:lnTo>
                <a:lnTo>
                  <a:pt x="17203" y="11704"/>
                </a:lnTo>
                <a:lnTo>
                  <a:pt x="17276" y="11704"/>
                </a:lnTo>
                <a:lnTo>
                  <a:pt x="17349" y="11680"/>
                </a:lnTo>
                <a:lnTo>
                  <a:pt x="17398" y="11631"/>
                </a:lnTo>
                <a:lnTo>
                  <a:pt x="17422" y="11582"/>
                </a:lnTo>
                <a:lnTo>
                  <a:pt x="17422" y="11509"/>
                </a:lnTo>
                <a:lnTo>
                  <a:pt x="17374" y="11144"/>
                </a:lnTo>
                <a:lnTo>
                  <a:pt x="17349" y="10779"/>
                </a:lnTo>
                <a:lnTo>
                  <a:pt x="17349" y="10050"/>
                </a:lnTo>
                <a:lnTo>
                  <a:pt x="17349" y="9344"/>
                </a:lnTo>
                <a:lnTo>
                  <a:pt x="17398" y="8614"/>
                </a:lnTo>
                <a:lnTo>
                  <a:pt x="17422" y="7884"/>
                </a:lnTo>
                <a:lnTo>
                  <a:pt x="17447" y="7154"/>
                </a:lnTo>
                <a:lnTo>
                  <a:pt x="17447" y="6911"/>
                </a:lnTo>
                <a:lnTo>
                  <a:pt x="17422" y="6643"/>
                </a:lnTo>
                <a:lnTo>
                  <a:pt x="17398" y="6375"/>
                </a:lnTo>
                <a:lnTo>
                  <a:pt x="17349" y="6254"/>
                </a:lnTo>
                <a:lnTo>
                  <a:pt x="17301" y="6156"/>
                </a:lnTo>
                <a:lnTo>
                  <a:pt x="17325" y="6083"/>
                </a:lnTo>
                <a:lnTo>
                  <a:pt x="17325" y="6035"/>
                </a:lnTo>
                <a:lnTo>
                  <a:pt x="17301" y="5937"/>
                </a:lnTo>
                <a:lnTo>
                  <a:pt x="17228" y="5840"/>
                </a:lnTo>
                <a:lnTo>
                  <a:pt x="17179" y="5816"/>
                </a:lnTo>
                <a:lnTo>
                  <a:pt x="17106" y="5791"/>
                </a:lnTo>
                <a:close/>
                <a:moveTo>
                  <a:pt x="195" y="0"/>
                </a:moveTo>
                <a:lnTo>
                  <a:pt x="146" y="49"/>
                </a:lnTo>
                <a:lnTo>
                  <a:pt x="98" y="73"/>
                </a:lnTo>
                <a:lnTo>
                  <a:pt x="49" y="195"/>
                </a:lnTo>
                <a:lnTo>
                  <a:pt x="25" y="317"/>
                </a:lnTo>
                <a:lnTo>
                  <a:pt x="0" y="438"/>
                </a:lnTo>
                <a:lnTo>
                  <a:pt x="0" y="584"/>
                </a:lnTo>
                <a:lnTo>
                  <a:pt x="49" y="876"/>
                </a:lnTo>
                <a:lnTo>
                  <a:pt x="73" y="1120"/>
                </a:lnTo>
                <a:lnTo>
                  <a:pt x="49" y="1947"/>
                </a:lnTo>
                <a:lnTo>
                  <a:pt x="49" y="2774"/>
                </a:lnTo>
                <a:lnTo>
                  <a:pt x="49" y="3601"/>
                </a:lnTo>
                <a:lnTo>
                  <a:pt x="49" y="4429"/>
                </a:lnTo>
                <a:lnTo>
                  <a:pt x="0" y="6108"/>
                </a:lnTo>
                <a:lnTo>
                  <a:pt x="0" y="6984"/>
                </a:lnTo>
                <a:lnTo>
                  <a:pt x="25" y="7860"/>
                </a:lnTo>
                <a:lnTo>
                  <a:pt x="73" y="9587"/>
                </a:lnTo>
                <a:lnTo>
                  <a:pt x="146" y="11315"/>
                </a:lnTo>
                <a:lnTo>
                  <a:pt x="171" y="12191"/>
                </a:lnTo>
                <a:lnTo>
                  <a:pt x="195" y="13067"/>
                </a:lnTo>
                <a:lnTo>
                  <a:pt x="219" y="13188"/>
                </a:lnTo>
                <a:lnTo>
                  <a:pt x="292" y="13261"/>
                </a:lnTo>
                <a:lnTo>
                  <a:pt x="341" y="13310"/>
                </a:lnTo>
                <a:lnTo>
                  <a:pt x="390" y="13310"/>
                </a:lnTo>
                <a:lnTo>
                  <a:pt x="901" y="13383"/>
                </a:lnTo>
                <a:lnTo>
                  <a:pt x="1923" y="13383"/>
                </a:lnTo>
                <a:lnTo>
                  <a:pt x="2409" y="13334"/>
                </a:lnTo>
                <a:lnTo>
                  <a:pt x="3431" y="13261"/>
                </a:lnTo>
                <a:lnTo>
                  <a:pt x="3942" y="13213"/>
                </a:lnTo>
                <a:lnTo>
                  <a:pt x="4453" y="13188"/>
                </a:lnTo>
                <a:lnTo>
                  <a:pt x="10050" y="13188"/>
                </a:lnTo>
                <a:lnTo>
                  <a:pt x="11169" y="13164"/>
                </a:lnTo>
                <a:lnTo>
                  <a:pt x="13432" y="13091"/>
                </a:lnTo>
                <a:lnTo>
                  <a:pt x="14575" y="13067"/>
                </a:lnTo>
                <a:lnTo>
                  <a:pt x="16765" y="13067"/>
                </a:lnTo>
                <a:lnTo>
                  <a:pt x="17301" y="13091"/>
                </a:lnTo>
                <a:lnTo>
                  <a:pt x="17544" y="13140"/>
                </a:lnTo>
                <a:lnTo>
                  <a:pt x="17812" y="13164"/>
                </a:lnTo>
                <a:lnTo>
                  <a:pt x="17933" y="13164"/>
                </a:lnTo>
                <a:lnTo>
                  <a:pt x="18031" y="13115"/>
                </a:lnTo>
                <a:lnTo>
                  <a:pt x="18104" y="13042"/>
                </a:lnTo>
                <a:lnTo>
                  <a:pt x="18152" y="12945"/>
                </a:lnTo>
                <a:lnTo>
                  <a:pt x="18177" y="12848"/>
                </a:lnTo>
                <a:lnTo>
                  <a:pt x="18152" y="12750"/>
                </a:lnTo>
                <a:lnTo>
                  <a:pt x="18079" y="12677"/>
                </a:lnTo>
                <a:lnTo>
                  <a:pt x="17958" y="12629"/>
                </a:lnTo>
                <a:lnTo>
                  <a:pt x="17495" y="12556"/>
                </a:lnTo>
                <a:lnTo>
                  <a:pt x="17033" y="12531"/>
                </a:lnTo>
                <a:lnTo>
                  <a:pt x="16084" y="12507"/>
                </a:lnTo>
                <a:lnTo>
                  <a:pt x="14940" y="12483"/>
                </a:lnTo>
                <a:lnTo>
                  <a:pt x="13821" y="12507"/>
                </a:lnTo>
                <a:lnTo>
                  <a:pt x="11558" y="12580"/>
                </a:lnTo>
                <a:lnTo>
                  <a:pt x="10415" y="12604"/>
                </a:lnTo>
                <a:lnTo>
                  <a:pt x="9271" y="12629"/>
                </a:lnTo>
                <a:lnTo>
                  <a:pt x="7057" y="12604"/>
                </a:lnTo>
                <a:lnTo>
                  <a:pt x="5937" y="12604"/>
                </a:lnTo>
                <a:lnTo>
                  <a:pt x="4818" y="12629"/>
                </a:lnTo>
                <a:lnTo>
                  <a:pt x="3796" y="12677"/>
                </a:lnTo>
                <a:lnTo>
                  <a:pt x="2774" y="12726"/>
                </a:lnTo>
                <a:lnTo>
                  <a:pt x="1752" y="12799"/>
                </a:lnTo>
                <a:lnTo>
                  <a:pt x="730" y="12848"/>
                </a:lnTo>
                <a:lnTo>
                  <a:pt x="682" y="11169"/>
                </a:lnTo>
                <a:lnTo>
                  <a:pt x="609" y="9490"/>
                </a:lnTo>
                <a:lnTo>
                  <a:pt x="560" y="7787"/>
                </a:lnTo>
                <a:lnTo>
                  <a:pt x="536" y="6959"/>
                </a:lnTo>
                <a:lnTo>
                  <a:pt x="560" y="6108"/>
                </a:lnTo>
                <a:lnTo>
                  <a:pt x="584" y="4356"/>
                </a:lnTo>
                <a:lnTo>
                  <a:pt x="560" y="2579"/>
                </a:lnTo>
                <a:lnTo>
                  <a:pt x="584" y="1752"/>
                </a:lnTo>
                <a:lnTo>
                  <a:pt x="584" y="1363"/>
                </a:lnTo>
                <a:lnTo>
                  <a:pt x="584" y="949"/>
                </a:lnTo>
                <a:lnTo>
                  <a:pt x="560" y="706"/>
                </a:lnTo>
                <a:lnTo>
                  <a:pt x="536" y="438"/>
                </a:lnTo>
                <a:lnTo>
                  <a:pt x="511" y="317"/>
                </a:lnTo>
                <a:lnTo>
                  <a:pt x="463" y="219"/>
                </a:lnTo>
                <a:lnTo>
                  <a:pt x="390" y="98"/>
                </a:lnTo>
                <a:lnTo>
                  <a:pt x="317" y="25"/>
                </a:lnTo>
                <a:lnTo>
                  <a:pt x="2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1"/>
          <p:cNvSpPr/>
          <p:nvPr/>
        </p:nvSpPr>
        <p:spPr>
          <a:xfrm>
            <a:off x="6899013" y="3136907"/>
            <a:ext cx="307421" cy="226658"/>
          </a:xfrm>
          <a:custGeom>
            <a:avLst/>
            <a:gdLst/>
            <a:ahLst/>
            <a:cxnLst/>
            <a:rect l="l" t="t" r="r" b="b"/>
            <a:pathLst>
              <a:path w="18153" h="13384" extrusionOk="0">
                <a:moveTo>
                  <a:pt x="15865" y="1752"/>
                </a:moveTo>
                <a:lnTo>
                  <a:pt x="15962" y="1801"/>
                </a:lnTo>
                <a:lnTo>
                  <a:pt x="16230" y="1801"/>
                </a:lnTo>
                <a:lnTo>
                  <a:pt x="16279" y="1825"/>
                </a:lnTo>
                <a:lnTo>
                  <a:pt x="16303" y="1850"/>
                </a:lnTo>
                <a:lnTo>
                  <a:pt x="16327" y="1923"/>
                </a:lnTo>
                <a:lnTo>
                  <a:pt x="16303" y="1971"/>
                </a:lnTo>
                <a:lnTo>
                  <a:pt x="16279" y="2117"/>
                </a:lnTo>
                <a:lnTo>
                  <a:pt x="16230" y="2190"/>
                </a:lnTo>
                <a:lnTo>
                  <a:pt x="16157" y="2288"/>
                </a:lnTo>
                <a:lnTo>
                  <a:pt x="16084" y="2336"/>
                </a:lnTo>
                <a:lnTo>
                  <a:pt x="16011" y="2361"/>
                </a:lnTo>
                <a:lnTo>
                  <a:pt x="15938" y="2336"/>
                </a:lnTo>
                <a:lnTo>
                  <a:pt x="15865" y="2239"/>
                </a:lnTo>
                <a:lnTo>
                  <a:pt x="15792" y="2142"/>
                </a:lnTo>
                <a:lnTo>
                  <a:pt x="15768" y="2020"/>
                </a:lnTo>
                <a:lnTo>
                  <a:pt x="15768" y="1923"/>
                </a:lnTo>
                <a:lnTo>
                  <a:pt x="15841" y="1801"/>
                </a:lnTo>
                <a:lnTo>
                  <a:pt x="15865" y="1752"/>
                </a:lnTo>
                <a:close/>
                <a:moveTo>
                  <a:pt x="10925" y="4015"/>
                </a:moveTo>
                <a:lnTo>
                  <a:pt x="11023" y="4039"/>
                </a:lnTo>
                <a:lnTo>
                  <a:pt x="11071" y="4064"/>
                </a:lnTo>
                <a:lnTo>
                  <a:pt x="11096" y="4064"/>
                </a:lnTo>
                <a:lnTo>
                  <a:pt x="11096" y="4088"/>
                </a:lnTo>
                <a:lnTo>
                  <a:pt x="11120" y="4112"/>
                </a:lnTo>
                <a:lnTo>
                  <a:pt x="11120" y="4137"/>
                </a:lnTo>
                <a:lnTo>
                  <a:pt x="11120" y="4185"/>
                </a:lnTo>
                <a:lnTo>
                  <a:pt x="11120" y="4210"/>
                </a:lnTo>
                <a:lnTo>
                  <a:pt x="11096" y="4283"/>
                </a:lnTo>
                <a:lnTo>
                  <a:pt x="11023" y="4380"/>
                </a:lnTo>
                <a:lnTo>
                  <a:pt x="10998" y="4429"/>
                </a:lnTo>
                <a:lnTo>
                  <a:pt x="10950" y="4477"/>
                </a:lnTo>
                <a:lnTo>
                  <a:pt x="10901" y="4477"/>
                </a:lnTo>
                <a:lnTo>
                  <a:pt x="10901" y="4453"/>
                </a:lnTo>
                <a:lnTo>
                  <a:pt x="10877" y="4453"/>
                </a:lnTo>
                <a:lnTo>
                  <a:pt x="10828" y="4380"/>
                </a:lnTo>
                <a:lnTo>
                  <a:pt x="10779" y="4307"/>
                </a:lnTo>
                <a:lnTo>
                  <a:pt x="10779" y="4234"/>
                </a:lnTo>
                <a:lnTo>
                  <a:pt x="10779" y="4137"/>
                </a:lnTo>
                <a:lnTo>
                  <a:pt x="10828" y="4064"/>
                </a:lnTo>
                <a:lnTo>
                  <a:pt x="10901" y="4015"/>
                </a:lnTo>
                <a:close/>
                <a:moveTo>
                  <a:pt x="12507" y="5159"/>
                </a:moveTo>
                <a:lnTo>
                  <a:pt x="12580" y="5183"/>
                </a:lnTo>
                <a:lnTo>
                  <a:pt x="12629" y="5256"/>
                </a:lnTo>
                <a:lnTo>
                  <a:pt x="12677" y="5329"/>
                </a:lnTo>
                <a:lnTo>
                  <a:pt x="12677" y="5451"/>
                </a:lnTo>
                <a:lnTo>
                  <a:pt x="12653" y="5548"/>
                </a:lnTo>
                <a:lnTo>
                  <a:pt x="12604" y="5645"/>
                </a:lnTo>
                <a:lnTo>
                  <a:pt x="12556" y="5743"/>
                </a:lnTo>
                <a:lnTo>
                  <a:pt x="12507" y="5767"/>
                </a:lnTo>
                <a:lnTo>
                  <a:pt x="12458" y="5791"/>
                </a:lnTo>
                <a:lnTo>
                  <a:pt x="12337" y="5767"/>
                </a:lnTo>
                <a:lnTo>
                  <a:pt x="12239" y="5718"/>
                </a:lnTo>
                <a:lnTo>
                  <a:pt x="12166" y="5645"/>
                </a:lnTo>
                <a:lnTo>
                  <a:pt x="12142" y="5572"/>
                </a:lnTo>
                <a:lnTo>
                  <a:pt x="12142" y="5499"/>
                </a:lnTo>
                <a:lnTo>
                  <a:pt x="12166" y="5426"/>
                </a:lnTo>
                <a:lnTo>
                  <a:pt x="12191" y="5353"/>
                </a:lnTo>
                <a:lnTo>
                  <a:pt x="12264" y="5329"/>
                </a:lnTo>
                <a:lnTo>
                  <a:pt x="12312" y="5305"/>
                </a:lnTo>
                <a:lnTo>
                  <a:pt x="12337" y="5256"/>
                </a:lnTo>
                <a:lnTo>
                  <a:pt x="12361" y="5183"/>
                </a:lnTo>
                <a:lnTo>
                  <a:pt x="12410" y="5159"/>
                </a:lnTo>
                <a:close/>
                <a:moveTo>
                  <a:pt x="5499" y="6229"/>
                </a:moveTo>
                <a:lnTo>
                  <a:pt x="5597" y="6302"/>
                </a:lnTo>
                <a:lnTo>
                  <a:pt x="5694" y="6351"/>
                </a:lnTo>
                <a:lnTo>
                  <a:pt x="5743" y="6424"/>
                </a:lnTo>
                <a:lnTo>
                  <a:pt x="5767" y="6546"/>
                </a:lnTo>
                <a:lnTo>
                  <a:pt x="5743" y="6643"/>
                </a:lnTo>
                <a:lnTo>
                  <a:pt x="5670" y="6740"/>
                </a:lnTo>
                <a:lnTo>
                  <a:pt x="5621" y="6813"/>
                </a:lnTo>
                <a:lnTo>
                  <a:pt x="5524" y="6838"/>
                </a:lnTo>
                <a:lnTo>
                  <a:pt x="5475" y="6862"/>
                </a:lnTo>
                <a:lnTo>
                  <a:pt x="5426" y="6862"/>
                </a:lnTo>
                <a:lnTo>
                  <a:pt x="5329" y="6789"/>
                </a:lnTo>
                <a:lnTo>
                  <a:pt x="5280" y="6716"/>
                </a:lnTo>
                <a:lnTo>
                  <a:pt x="5280" y="6643"/>
                </a:lnTo>
                <a:lnTo>
                  <a:pt x="5280" y="6594"/>
                </a:lnTo>
                <a:lnTo>
                  <a:pt x="5305" y="6497"/>
                </a:lnTo>
                <a:lnTo>
                  <a:pt x="5353" y="6400"/>
                </a:lnTo>
                <a:lnTo>
                  <a:pt x="5475" y="6254"/>
                </a:lnTo>
                <a:lnTo>
                  <a:pt x="5499" y="6229"/>
                </a:lnTo>
                <a:close/>
                <a:moveTo>
                  <a:pt x="7568" y="7470"/>
                </a:moveTo>
                <a:lnTo>
                  <a:pt x="7616" y="7519"/>
                </a:lnTo>
                <a:lnTo>
                  <a:pt x="7689" y="7519"/>
                </a:lnTo>
                <a:lnTo>
                  <a:pt x="7835" y="7543"/>
                </a:lnTo>
                <a:lnTo>
                  <a:pt x="7908" y="7568"/>
                </a:lnTo>
                <a:lnTo>
                  <a:pt x="7957" y="7592"/>
                </a:lnTo>
                <a:lnTo>
                  <a:pt x="7957" y="7616"/>
                </a:lnTo>
                <a:lnTo>
                  <a:pt x="7957" y="7641"/>
                </a:lnTo>
                <a:lnTo>
                  <a:pt x="7957" y="7665"/>
                </a:lnTo>
                <a:lnTo>
                  <a:pt x="7908" y="7714"/>
                </a:lnTo>
                <a:lnTo>
                  <a:pt x="7908" y="7738"/>
                </a:lnTo>
                <a:lnTo>
                  <a:pt x="7811" y="7811"/>
                </a:lnTo>
                <a:lnTo>
                  <a:pt x="7787" y="7835"/>
                </a:lnTo>
                <a:lnTo>
                  <a:pt x="7714" y="7884"/>
                </a:lnTo>
                <a:lnTo>
                  <a:pt x="7641" y="7884"/>
                </a:lnTo>
                <a:lnTo>
                  <a:pt x="7641" y="7908"/>
                </a:lnTo>
                <a:lnTo>
                  <a:pt x="7592" y="7908"/>
                </a:lnTo>
                <a:lnTo>
                  <a:pt x="7543" y="7884"/>
                </a:lnTo>
                <a:lnTo>
                  <a:pt x="7519" y="7884"/>
                </a:lnTo>
                <a:lnTo>
                  <a:pt x="7495" y="7860"/>
                </a:lnTo>
                <a:lnTo>
                  <a:pt x="7495" y="7835"/>
                </a:lnTo>
                <a:lnTo>
                  <a:pt x="7470" y="7811"/>
                </a:lnTo>
                <a:lnTo>
                  <a:pt x="7422" y="7689"/>
                </a:lnTo>
                <a:lnTo>
                  <a:pt x="7397" y="7616"/>
                </a:lnTo>
                <a:lnTo>
                  <a:pt x="7422" y="7543"/>
                </a:lnTo>
                <a:lnTo>
                  <a:pt x="7495" y="7519"/>
                </a:lnTo>
                <a:lnTo>
                  <a:pt x="7568" y="7470"/>
                </a:lnTo>
                <a:close/>
                <a:moveTo>
                  <a:pt x="16011" y="1363"/>
                </a:moveTo>
                <a:lnTo>
                  <a:pt x="15889" y="1387"/>
                </a:lnTo>
                <a:lnTo>
                  <a:pt x="15768" y="1436"/>
                </a:lnTo>
                <a:lnTo>
                  <a:pt x="15646" y="1509"/>
                </a:lnTo>
                <a:lnTo>
                  <a:pt x="15573" y="1582"/>
                </a:lnTo>
                <a:lnTo>
                  <a:pt x="15500" y="1655"/>
                </a:lnTo>
                <a:lnTo>
                  <a:pt x="15476" y="1752"/>
                </a:lnTo>
                <a:lnTo>
                  <a:pt x="15427" y="1825"/>
                </a:lnTo>
                <a:lnTo>
                  <a:pt x="15403" y="2020"/>
                </a:lnTo>
                <a:lnTo>
                  <a:pt x="15451" y="2215"/>
                </a:lnTo>
                <a:lnTo>
                  <a:pt x="15500" y="2361"/>
                </a:lnTo>
                <a:lnTo>
                  <a:pt x="15330" y="2458"/>
                </a:lnTo>
                <a:lnTo>
                  <a:pt x="15159" y="2579"/>
                </a:lnTo>
                <a:lnTo>
                  <a:pt x="14989" y="2725"/>
                </a:lnTo>
                <a:lnTo>
                  <a:pt x="14843" y="2896"/>
                </a:lnTo>
                <a:lnTo>
                  <a:pt x="14283" y="3528"/>
                </a:lnTo>
                <a:lnTo>
                  <a:pt x="13918" y="3893"/>
                </a:lnTo>
                <a:lnTo>
                  <a:pt x="13529" y="4234"/>
                </a:lnTo>
                <a:lnTo>
                  <a:pt x="13140" y="4599"/>
                </a:lnTo>
                <a:lnTo>
                  <a:pt x="12775" y="4964"/>
                </a:lnTo>
                <a:lnTo>
                  <a:pt x="12677" y="4891"/>
                </a:lnTo>
                <a:lnTo>
                  <a:pt x="12556" y="4842"/>
                </a:lnTo>
                <a:lnTo>
                  <a:pt x="12507" y="4842"/>
                </a:lnTo>
                <a:lnTo>
                  <a:pt x="12434" y="4818"/>
                </a:lnTo>
                <a:lnTo>
                  <a:pt x="12264" y="4818"/>
                </a:lnTo>
                <a:lnTo>
                  <a:pt x="12191" y="4867"/>
                </a:lnTo>
                <a:lnTo>
                  <a:pt x="12020" y="4696"/>
                </a:lnTo>
                <a:lnTo>
                  <a:pt x="11826" y="4502"/>
                </a:lnTo>
                <a:lnTo>
                  <a:pt x="11655" y="4331"/>
                </a:lnTo>
                <a:lnTo>
                  <a:pt x="11582" y="4307"/>
                </a:lnTo>
                <a:lnTo>
                  <a:pt x="11582" y="4161"/>
                </a:lnTo>
                <a:lnTo>
                  <a:pt x="11582" y="4039"/>
                </a:lnTo>
                <a:lnTo>
                  <a:pt x="11534" y="3918"/>
                </a:lnTo>
                <a:lnTo>
                  <a:pt x="11485" y="3820"/>
                </a:lnTo>
                <a:lnTo>
                  <a:pt x="11388" y="3723"/>
                </a:lnTo>
                <a:lnTo>
                  <a:pt x="11242" y="3626"/>
                </a:lnTo>
                <a:lnTo>
                  <a:pt x="11169" y="3577"/>
                </a:lnTo>
                <a:lnTo>
                  <a:pt x="11120" y="3528"/>
                </a:lnTo>
                <a:lnTo>
                  <a:pt x="11047" y="3504"/>
                </a:lnTo>
                <a:lnTo>
                  <a:pt x="10974" y="3504"/>
                </a:lnTo>
                <a:lnTo>
                  <a:pt x="10828" y="3528"/>
                </a:lnTo>
                <a:lnTo>
                  <a:pt x="10682" y="3601"/>
                </a:lnTo>
                <a:lnTo>
                  <a:pt x="10536" y="3723"/>
                </a:lnTo>
                <a:lnTo>
                  <a:pt x="10439" y="3869"/>
                </a:lnTo>
                <a:lnTo>
                  <a:pt x="10341" y="4039"/>
                </a:lnTo>
                <a:lnTo>
                  <a:pt x="10317" y="4234"/>
                </a:lnTo>
                <a:lnTo>
                  <a:pt x="10317" y="4380"/>
                </a:lnTo>
                <a:lnTo>
                  <a:pt x="10171" y="4477"/>
                </a:lnTo>
                <a:lnTo>
                  <a:pt x="10025" y="4575"/>
                </a:lnTo>
                <a:lnTo>
                  <a:pt x="9879" y="4721"/>
                </a:lnTo>
                <a:lnTo>
                  <a:pt x="9733" y="4867"/>
                </a:lnTo>
                <a:lnTo>
                  <a:pt x="9490" y="5159"/>
                </a:lnTo>
                <a:lnTo>
                  <a:pt x="9319" y="5402"/>
                </a:lnTo>
                <a:lnTo>
                  <a:pt x="8954" y="5864"/>
                </a:lnTo>
                <a:lnTo>
                  <a:pt x="8614" y="6375"/>
                </a:lnTo>
                <a:lnTo>
                  <a:pt x="8298" y="6789"/>
                </a:lnTo>
                <a:lnTo>
                  <a:pt x="8152" y="7008"/>
                </a:lnTo>
                <a:lnTo>
                  <a:pt x="8030" y="7227"/>
                </a:lnTo>
                <a:lnTo>
                  <a:pt x="7908" y="7203"/>
                </a:lnTo>
                <a:lnTo>
                  <a:pt x="7787" y="7178"/>
                </a:lnTo>
                <a:lnTo>
                  <a:pt x="7738" y="7154"/>
                </a:lnTo>
                <a:lnTo>
                  <a:pt x="7616" y="7130"/>
                </a:lnTo>
                <a:lnTo>
                  <a:pt x="7470" y="7130"/>
                </a:lnTo>
                <a:lnTo>
                  <a:pt x="7349" y="7178"/>
                </a:lnTo>
                <a:lnTo>
                  <a:pt x="7227" y="7251"/>
                </a:lnTo>
                <a:lnTo>
                  <a:pt x="7178" y="7203"/>
                </a:lnTo>
                <a:lnTo>
                  <a:pt x="6935" y="7081"/>
                </a:lnTo>
                <a:lnTo>
                  <a:pt x="6692" y="6935"/>
                </a:lnTo>
                <a:lnTo>
                  <a:pt x="6448" y="6765"/>
                </a:lnTo>
                <a:lnTo>
                  <a:pt x="6327" y="6716"/>
                </a:lnTo>
                <a:lnTo>
                  <a:pt x="6205" y="6667"/>
                </a:lnTo>
                <a:lnTo>
                  <a:pt x="6229" y="6546"/>
                </a:lnTo>
                <a:lnTo>
                  <a:pt x="6205" y="6424"/>
                </a:lnTo>
                <a:lnTo>
                  <a:pt x="6181" y="6278"/>
                </a:lnTo>
                <a:lnTo>
                  <a:pt x="6132" y="6181"/>
                </a:lnTo>
                <a:lnTo>
                  <a:pt x="6059" y="6059"/>
                </a:lnTo>
                <a:lnTo>
                  <a:pt x="5986" y="5962"/>
                </a:lnTo>
                <a:lnTo>
                  <a:pt x="5889" y="5889"/>
                </a:lnTo>
                <a:lnTo>
                  <a:pt x="5767" y="5840"/>
                </a:lnTo>
                <a:lnTo>
                  <a:pt x="5694" y="5816"/>
                </a:lnTo>
                <a:lnTo>
                  <a:pt x="5621" y="5791"/>
                </a:lnTo>
                <a:lnTo>
                  <a:pt x="5475" y="5791"/>
                </a:lnTo>
                <a:lnTo>
                  <a:pt x="5329" y="5840"/>
                </a:lnTo>
                <a:lnTo>
                  <a:pt x="5207" y="5913"/>
                </a:lnTo>
                <a:lnTo>
                  <a:pt x="5086" y="6010"/>
                </a:lnTo>
                <a:lnTo>
                  <a:pt x="4964" y="6156"/>
                </a:lnTo>
                <a:lnTo>
                  <a:pt x="4891" y="6302"/>
                </a:lnTo>
                <a:lnTo>
                  <a:pt x="4818" y="6473"/>
                </a:lnTo>
                <a:lnTo>
                  <a:pt x="4818" y="6570"/>
                </a:lnTo>
                <a:lnTo>
                  <a:pt x="4818" y="6692"/>
                </a:lnTo>
                <a:lnTo>
                  <a:pt x="4769" y="6716"/>
                </a:lnTo>
                <a:lnTo>
                  <a:pt x="3918" y="7714"/>
                </a:lnTo>
                <a:lnTo>
                  <a:pt x="3504" y="8225"/>
                </a:lnTo>
                <a:lnTo>
                  <a:pt x="3090" y="8760"/>
                </a:lnTo>
                <a:lnTo>
                  <a:pt x="2677" y="9271"/>
                </a:lnTo>
                <a:lnTo>
                  <a:pt x="2214" y="9782"/>
                </a:lnTo>
                <a:lnTo>
                  <a:pt x="2044" y="9952"/>
                </a:lnTo>
                <a:lnTo>
                  <a:pt x="1874" y="10147"/>
                </a:lnTo>
                <a:lnTo>
                  <a:pt x="1801" y="10244"/>
                </a:lnTo>
                <a:lnTo>
                  <a:pt x="1752" y="10366"/>
                </a:lnTo>
                <a:lnTo>
                  <a:pt x="1703" y="10488"/>
                </a:lnTo>
                <a:lnTo>
                  <a:pt x="1703" y="10609"/>
                </a:lnTo>
                <a:lnTo>
                  <a:pt x="1728" y="10682"/>
                </a:lnTo>
                <a:lnTo>
                  <a:pt x="1776" y="10731"/>
                </a:lnTo>
                <a:lnTo>
                  <a:pt x="1849" y="10755"/>
                </a:lnTo>
                <a:lnTo>
                  <a:pt x="1922" y="10731"/>
                </a:lnTo>
                <a:lnTo>
                  <a:pt x="2020" y="10682"/>
                </a:lnTo>
                <a:lnTo>
                  <a:pt x="2117" y="10633"/>
                </a:lnTo>
                <a:lnTo>
                  <a:pt x="2263" y="10463"/>
                </a:lnTo>
                <a:lnTo>
                  <a:pt x="2579" y="10123"/>
                </a:lnTo>
                <a:lnTo>
                  <a:pt x="2969" y="9733"/>
                </a:lnTo>
                <a:lnTo>
                  <a:pt x="3163" y="9514"/>
                </a:lnTo>
                <a:lnTo>
                  <a:pt x="3334" y="9295"/>
                </a:lnTo>
                <a:lnTo>
                  <a:pt x="3747" y="8760"/>
                </a:lnTo>
                <a:lnTo>
                  <a:pt x="4185" y="8225"/>
                </a:lnTo>
                <a:lnTo>
                  <a:pt x="4648" y="7714"/>
                </a:lnTo>
                <a:lnTo>
                  <a:pt x="5086" y="7203"/>
                </a:lnTo>
                <a:lnTo>
                  <a:pt x="5159" y="7251"/>
                </a:lnTo>
                <a:lnTo>
                  <a:pt x="5280" y="7300"/>
                </a:lnTo>
                <a:lnTo>
                  <a:pt x="5378" y="7324"/>
                </a:lnTo>
                <a:lnTo>
                  <a:pt x="5499" y="7324"/>
                </a:lnTo>
                <a:lnTo>
                  <a:pt x="5645" y="7300"/>
                </a:lnTo>
                <a:lnTo>
                  <a:pt x="5791" y="7251"/>
                </a:lnTo>
                <a:lnTo>
                  <a:pt x="5913" y="7154"/>
                </a:lnTo>
                <a:lnTo>
                  <a:pt x="6010" y="7057"/>
                </a:lnTo>
                <a:lnTo>
                  <a:pt x="6205" y="7178"/>
                </a:lnTo>
                <a:lnTo>
                  <a:pt x="6400" y="7300"/>
                </a:lnTo>
                <a:lnTo>
                  <a:pt x="6716" y="7519"/>
                </a:lnTo>
                <a:lnTo>
                  <a:pt x="6862" y="7616"/>
                </a:lnTo>
                <a:lnTo>
                  <a:pt x="7032" y="7689"/>
                </a:lnTo>
                <a:lnTo>
                  <a:pt x="7057" y="7811"/>
                </a:lnTo>
                <a:lnTo>
                  <a:pt x="7105" y="7933"/>
                </a:lnTo>
                <a:lnTo>
                  <a:pt x="7154" y="8030"/>
                </a:lnTo>
                <a:lnTo>
                  <a:pt x="7227" y="8127"/>
                </a:lnTo>
                <a:lnTo>
                  <a:pt x="7324" y="8176"/>
                </a:lnTo>
                <a:lnTo>
                  <a:pt x="7397" y="8225"/>
                </a:lnTo>
                <a:lnTo>
                  <a:pt x="7495" y="8273"/>
                </a:lnTo>
                <a:lnTo>
                  <a:pt x="7714" y="8273"/>
                </a:lnTo>
                <a:lnTo>
                  <a:pt x="7835" y="8225"/>
                </a:lnTo>
                <a:lnTo>
                  <a:pt x="8006" y="8127"/>
                </a:lnTo>
                <a:lnTo>
                  <a:pt x="8152" y="8006"/>
                </a:lnTo>
                <a:lnTo>
                  <a:pt x="8225" y="7908"/>
                </a:lnTo>
                <a:lnTo>
                  <a:pt x="8273" y="7835"/>
                </a:lnTo>
                <a:lnTo>
                  <a:pt x="8298" y="7738"/>
                </a:lnTo>
                <a:lnTo>
                  <a:pt x="8322" y="7641"/>
                </a:lnTo>
                <a:lnTo>
                  <a:pt x="8322" y="7543"/>
                </a:lnTo>
                <a:lnTo>
                  <a:pt x="8298" y="7470"/>
                </a:lnTo>
                <a:lnTo>
                  <a:pt x="8468" y="7300"/>
                </a:lnTo>
                <a:lnTo>
                  <a:pt x="8614" y="7130"/>
                </a:lnTo>
                <a:lnTo>
                  <a:pt x="8906" y="6740"/>
                </a:lnTo>
                <a:lnTo>
                  <a:pt x="9173" y="6327"/>
                </a:lnTo>
                <a:lnTo>
                  <a:pt x="9417" y="5962"/>
                </a:lnTo>
                <a:lnTo>
                  <a:pt x="9782" y="5499"/>
                </a:lnTo>
                <a:lnTo>
                  <a:pt x="10195" y="5086"/>
                </a:lnTo>
                <a:lnTo>
                  <a:pt x="10268" y="5013"/>
                </a:lnTo>
                <a:lnTo>
                  <a:pt x="10366" y="4940"/>
                </a:lnTo>
                <a:lnTo>
                  <a:pt x="10585" y="4818"/>
                </a:lnTo>
                <a:lnTo>
                  <a:pt x="10706" y="4891"/>
                </a:lnTo>
                <a:lnTo>
                  <a:pt x="10828" y="4915"/>
                </a:lnTo>
                <a:lnTo>
                  <a:pt x="10950" y="4940"/>
                </a:lnTo>
                <a:lnTo>
                  <a:pt x="11096" y="4915"/>
                </a:lnTo>
                <a:lnTo>
                  <a:pt x="11193" y="4867"/>
                </a:lnTo>
                <a:lnTo>
                  <a:pt x="11266" y="4794"/>
                </a:lnTo>
                <a:lnTo>
                  <a:pt x="11363" y="4721"/>
                </a:lnTo>
                <a:lnTo>
                  <a:pt x="11436" y="4648"/>
                </a:lnTo>
                <a:lnTo>
                  <a:pt x="11704" y="4964"/>
                </a:lnTo>
                <a:lnTo>
                  <a:pt x="11874" y="5183"/>
                </a:lnTo>
                <a:lnTo>
                  <a:pt x="11801" y="5305"/>
                </a:lnTo>
                <a:lnTo>
                  <a:pt x="11777" y="5426"/>
                </a:lnTo>
                <a:lnTo>
                  <a:pt x="11753" y="5548"/>
                </a:lnTo>
                <a:lnTo>
                  <a:pt x="11777" y="5694"/>
                </a:lnTo>
                <a:lnTo>
                  <a:pt x="11826" y="5816"/>
                </a:lnTo>
                <a:lnTo>
                  <a:pt x="11899" y="5913"/>
                </a:lnTo>
                <a:lnTo>
                  <a:pt x="12020" y="6010"/>
                </a:lnTo>
                <a:lnTo>
                  <a:pt x="12142" y="6059"/>
                </a:lnTo>
                <a:lnTo>
                  <a:pt x="12264" y="6108"/>
                </a:lnTo>
                <a:lnTo>
                  <a:pt x="12410" y="6108"/>
                </a:lnTo>
                <a:lnTo>
                  <a:pt x="12531" y="6083"/>
                </a:lnTo>
                <a:lnTo>
                  <a:pt x="12653" y="6035"/>
                </a:lnTo>
                <a:lnTo>
                  <a:pt x="12726" y="5986"/>
                </a:lnTo>
                <a:lnTo>
                  <a:pt x="12799" y="5913"/>
                </a:lnTo>
                <a:lnTo>
                  <a:pt x="12872" y="5840"/>
                </a:lnTo>
                <a:lnTo>
                  <a:pt x="12921" y="5743"/>
                </a:lnTo>
                <a:lnTo>
                  <a:pt x="12969" y="5548"/>
                </a:lnTo>
                <a:lnTo>
                  <a:pt x="12969" y="5329"/>
                </a:lnTo>
                <a:lnTo>
                  <a:pt x="12969" y="5280"/>
                </a:lnTo>
                <a:lnTo>
                  <a:pt x="13042" y="5256"/>
                </a:lnTo>
                <a:lnTo>
                  <a:pt x="13383" y="4915"/>
                </a:lnTo>
                <a:lnTo>
                  <a:pt x="13748" y="4575"/>
                </a:lnTo>
                <a:lnTo>
                  <a:pt x="14454" y="3942"/>
                </a:lnTo>
                <a:lnTo>
                  <a:pt x="15111" y="3309"/>
                </a:lnTo>
                <a:lnTo>
                  <a:pt x="15768" y="2677"/>
                </a:lnTo>
                <a:lnTo>
                  <a:pt x="15792" y="2652"/>
                </a:lnTo>
                <a:lnTo>
                  <a:pt x="15914" y="2701"/>
                </a:lnTo>
                <a:lnTo>
                  <a:pt x="16157" y="2701"/>
                </a:lnTo>
                <a:lnTo>
                  <a:pt x="16279" y="2652"/>
                </a:lnTo>
                <a:lnTo>
                  <a:pt x="16376" y="2579"/>
                </a:lnTo>
                <a:lnTo>
                  <a:pt x="16449" y="2506"/>
                </a:lnTo>
                <a:lnTo>
                  <a:pt x="16522" y="2409"/>
                </a:lnTo>
                <a:lnTo>
                  <a:pt x="16595" y="2312"/>
                </a:lnTo>
                <a:lnTo>
                  <a:pt x="16643" y="2215"/>
                </a:lnTo>
                <a:lnTo>
                  <a:pt x="16668" y="2093"/>
                </a:lnTo>
                <a:lnTo>
                  <a:pt x="16692" y="1996"/>
                </a:lnTo>
                <a:lnTo>
                  <a:pt x="16692" y="1874"/>
                </a:lnTo>
                <a:lnTo>
                  <a:pt x="16668" y="1777"/>
                </a:lnTo>
                <a:lnTo>
                  <a:pt x="16643" y="1679"/>
                </a:lnTo>
                <a:lnTo>
                  <a:pt x="16570" y="1606"/>
                </a:lnTo>
                <a:lnTo>
                  <a:pt x="16522" y="1533"/>
                </a:lnTo>
                <a:lnTo>
                  <a:pt x="16424" y="1460"/>
                </a:lnTo>
                <a:lnTo>
                  <a:pt x="16352" y="1436"/>
                </a:lnTo>
                <a:lnTo>
                  <a:pt x="16254" y="1412"/>
                </a:lnTo>
                <a:lnTo>
                  <a:pt x="16157" y="1387"/>
                </a:lnTo>
                <a:lnTo>
                  <a:pt x="16011" y="1363"/>
                </a:lnTo>
                <a:close/>
                <a:moveTo>
                  <a:pt x="195" y="0"/>
                </a:moveTo>
                <a:lnTo>
                  <a:pt x="146" y="49"/>
                </a:lnTo>
                <a:lnTo>
                  <a:pt x="98" y="73"/>
                </a:lnTo>
                <a:lnTo>
                  <a:pt x="49" y="195"/>
                </a:lnTo>
                <a:lnTo>
                  <a:pt x="0" y="317"/>
                </a:lnTo>
                <a:lnTo>
                  <a:pt x="0" y="438"/>
                </a:lnTo>
                <a:lnTo>
                  <a:pt x="0" y="584"/>
                </a:lnTo>
                <a:lnTo>
                  <a:pt x="25" y="876"/>
                </a:lnTo>
                <a:lnTo>
                  <a:pt x="49" y="1120"/>
                </a:lnTo>
                <a:lnTo>
                  <a:pt x="49" y="1947"/>
                </a:lnTo>
                <a:lnTo>
                  <a:pt x="25" y="2774"/>
                </a:lnTo>
                <a:lnTo>
                  <a:pt x="49" y="3601"/>
                </a:lnTo>
                <a:lnTo>
                  <a:pt x="25" y="4429"/>
                </a:lnTo>
                <a:lnTo>
                  <a:pt x="0" y="6108"/>
                </a:lnTo>
                <a:lnTo>
                  <a:pt x="0" y="6984"/>
                </a:lnTo>
                <a:lnTo>
                  <a:pt x="0" y="7860"/>
                </a:lnTo>
                <a:lnTo>
                  <a:pt x="73" y="9587"/>
                </a:lnTo>
                <a:lnTo>
                  <a:pt x="146" y="11315"/>
                </a:lnTo>
                <a:lnTo>
                  <a:pt x="171" y="12191"/>
                </a:lnTo>
                <a:lnTo>
                  <a:pt x="171" y="13067"/>
                </a:lnTo>
                <a:lnTo>
                  <a:pt x="195" y="13188"/>
                </a:lnTo>
                <a:lnTo>
                  <a:pt x="268" y="13261"/>
                </a:lnTo>
                <a:lnTo>
                  <a:pt x="317" y="13310"/>
                </a:lnTo>
                <a:lnTo>
                  <a:pt x="390" y="13310"/>
                </a:lnTo>
                <a:lnTo>
                  <a:pt x="900" y="13383"/>
                </a:lnTo>
                <a:lnTo>
                  <a:pt x="1898" y="13383"/>
                </a:lnTo>
                <a:lnTo>
                  <a:pt x="2409" y="13334"/>
                </a:lnTo>
                <a:lnTo>
                  <a:pt x="3431" y="13261"/>
                </a:lnTo>
                <a:lnTo>
                  <a:pt x="3942" y="13213"/>
                </a:lnTo>
                <a:lnTo>
                  <a:pt x="4453" y="13188"/>
                </a:lnTo>
                <a:lnTo>
                  <a:pt x="10025" y="13188"/>
                </a:lnTo>
                <a:lnTo>
                  <a:pt x="11169" y="13164"/>
                </a:lnTo>
                <a:lnTo>
                  <a:pt x="13432" y="13091"/>
                </a:lnTo>
                <a:lnTo>
                  <a:pt x="14575" y="13067"/>
                </a:lnTo>
                <a:lnTo>
                  <a:pt x="16741" y="13067"/>
                </a:lnTo>
                <a:lnTo>
                  <a:pt x="17276" y="13091"/>
                </a:lnTo>
                <a:lnTo>
                  <a:pt x="17544" y="13140"/>
                </a:lnTo>
                <a:lnTo>
                  <a:pt x="17811" y="13164"/>
                </a:lnTo>
                <a:lnTo>
                  <a:pt x="17933" y="13164"/>
                </a:lnTo>
                <a:lnTo>
                  <a:pt x="18030" y="13115"/>
                </a:lnTo>
                <a:lnTo>
                  <a:pt x="18103" y="13042"/>
                </a:lnTo>
                <a:lnTo>
                  <a:pt x="18152" y="12945"/>
                </a:lnTo>
                <a:lnTo>
                  <a:pt x="18152" y="12848"/>
                </a:lnTo>
                <a:lnTo>
                  <a:pt x="18128" y="12750"/>
                </a:lnTo>
                <a:lnTo>
                  <a:pt x="18055" y="12677"/>
                </a:lnTo>
                <a:lnTo>
                  <a:pt x="17957" y="12629"/>
                </a:lnTo>
                <a:lnTo>
                  <a:pt x="17495" y="12556"/>
                </a:lnTo>
                <a:lnTo>
                  <a:pt x="17008" y="12531"/>
                </a:lnTo>
                <a:lnTo>
                  <a:pt x="16084" y="12507"/>
                </a:lnTo>
                <a:lnTo>
                  <a:pt x="14940" y="12483"/>
                </a:lnTo>
                <a:lnTo>
                  <a:pt x="13821" y="12507"/>
                </a:lnTo>
                <a:lnTo>
                  <a:pt x="11534" y="12580"/>
                </a:lnTo>
                <a:lnTo>
                  <a:pt x="10414" y="12604"/>
                </a:lnTo>
                <a:lnTo>
                  <a:pt x="9271" y="12629"/>
                </a:lnTo>
                <a:lnTo>
                  <a:pt x="7032" y="12604"/>
                </a:lnTo>
                <a:lnTo>
                  <a:pt x="5913" y="12604"/>
                </a:lnTo>
                <a:lnTo>
                  <a:pt x="4818" y="12629"/>
                </a:lnTo>
                <a:lnTo>
                  <a:pt x="3796" y="12677"/>
                </a:lnTo>
                <a:lnTo>
                  <a:pt x="2774" y="12726"/>
                </a:lnTo>
                <a:lnTo>
                  <a:pt x="1752" y="12799"/>
                </a:lnTo>
                <a:lnTo>
                  <a:pt x="730" y="12848"/>
                </a:lnTo>
                <a:lnTo>
                  <a:pt x="681" y="11169"/>
                </a:lnTo>
                <a:lnTo>
                  <a:pt x="608" y="9490"/>
                </a:lnTo>
                <a:lnTo>
                  <a:pt x="535" y="7787"/>
                </a:lnTo>
                <a:lnTo>
                  <a:pt x="535" y="6959"/>
                </a:lnTo>
                <a:lnTo>
                  <a:pt x="535" y="6108"/>
                </a:lnTo>
                <a:lnTo>
                  <a:pt x="560" y="4356"/>
                </a:lnTo>
                <a:lnTo>
                  <a:pt x="560" y="2579"/>
                </a:lnTo>
                <a:lnTo>
                  <a:pt x="560" y="1752"/>
                </a:lnTo>
                <a:lnTo>
                  <a:pt x="584" y="1363"/>
                </a:lnTo>
                <a:lnTo>
                  <a:pt x="584" y="949"/>
                </a:lnTo>
                <a:lnTo>
                  <a:pt x="560" y="706"/>
                </a:lnTo>
                <a:lnTo>
                  <a:pt x="535" y="438"/>
                </a:lnTo>
                <a:lnTo>
                  <a:pt x="511" y="317"/>
                </a:lnTo>
                <a:lnTo>
                  <a:pt x="463" y="219"/>
                </a:lnTo>
                <a:lnTo>
                  <a:pt x="390" y="98"/>
                </a:lnTo>
                <a:lnTo>
                  <a:pt x="317" y="25"/>
                </a:lnTo>
                <a:lnTo>
                  <a:pt x="2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1"/>
          <p:cNvSpPr/>
          <p:nvPr/>
        </p:nvSpPr>
        <p:spPr>
          <a:xfrm>
            <a:off x="7362559" y="3114656"/>
            <a:ext cx="296278" cy="259614"/>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1"/>
          <p:cNvSpPr/>
          <p:nvPr/>
        </p:nvSpPr>
        <p:spPr>
          <a:xfrm>
            <a:off x="8281406" y="3101888"/>
            <a:ext cx="278564" cy="282273"/>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1"/>
          <p:cNvSpPr/>
          <p:nvPr/>
        </p:nvSpPr>
        <p:spPr>
          <a:xfrm>
            <a:off x="4166772" y="3545234"/>
            <a:ext cx="317311" cy="309064"/>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1"/>
          <p:cNvSpPr/>
          <p:nvPr/>
        </p:nvSpPr>
        <p:spPr>
          <a:xfrm>
            <a:off x="4608068" y="3595087"/>
            <a:ext cx="338327" cy="206878"/>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1"/>
          <p:cNvSpPr/>
          <p:nvPr/>
        </p:nvSpPr>
        <p:spPr>
          <a:xfrm>
            <a:off x="5142889" y="3524218"/>
            <a:ext cx="198648" cy="338734"/>
          </a:xfrm>
          <a:custGeom>
            <a:avLst/>
            <a:gdLst/>
            <a:ahLst/>
            <a:cxnLst/>
            <a:rect l="l" t="t" r="r" b="b"/>
            <a:pathLst>
              <a:path w="11730" h="20002" extrusionOk="0">
                <a:moveTo>
                  <a:pt x="6425" y="414"/>
                </a:moveTo>
                <a:lnTo>
                  <a:pt x="6571" y="439"/>
                </a:lnTo>
                <a:lnTo>
                  <a:pt x="6692" y="487"/>
                </a:lnTo>
                <a:lnTo>
                  <a:pt x="6814" y="560"/>
                </a:lnTo>
                <a:lnTo>
                  <a:pt x="6936" y="633"/>
                </a:lnTo>
                <a:lnTo>
                  <a:pt x="7033" y="731"/>
                </a:lnTo>
                <a:lnTo>
                  <a:pt x="7130" y="828"/>
                </a:lnTo>
                <a:lnTo>
                  <a:pt x="7179" y="950"/>
                </a:lnTo>
                <a:lnTo>
                  <a:pt x="7228" y="1096"/>
                </a:lnTo>
                <a:lnTo>
                  <a:pt x="7252" y="1242"/>
                </a:lnTo>
                <a:lnTo>
                  <a:pt x="7276" y="1534"/>
                </a:lnTo>
                <a:lnTo>
                  <a:pt x="7228" y="1801"/>
                </a:lnTo>
                <a:lnTo>
                  <a:pt x="7155" y="2093"/>
                </a:lnTo>
                <a:lnTo>
                  <a:pt x="7033" y="2385"/>
                </a:lnTo>
                <a:lnTo>
                  <a:pt x="6790" y="2945"/>
                </a:lnTo>
                <a:lnTo>
                  <a:pt x="6522" y="3480"/>
                </a:lnTo>
                <a:lnTo>
                  <a:pt x="6303" y="3456"/>
                </a:lnTo>
                <a:lnTo>
                  <a:pt x="5938" y="3456"/>
                </a:lnTo>
                <a:lnTo>
                  <a:pt x="5646" y="2629"/>
                </a:lnTo>
                <a:lnTo>
                  <a:pt x="5427" y="2069"/>
                </a:lnTo>
                <a:lnTo>
                  <a:pt x="5305" y="1826"/>
                </a:lnTo>
                <a:lnTo>
                  <a:pt x="5208" y="1631"/>
                </a:lnTo>
                <a:lnTo>
                  <a:pt x="5184" y="1388"/>
                </a:lnTo>
                <a:lnTo>
                  <a:pt x="5208" y="1266"/>
                </a:lnTo>
                <a:lnTo>
                  <a:pt x="5232" y="1169"/>
                </a:lnTo>
                <a:lnTo>
                  <a:pt x="5281" y="1047"/>
                </a:lnTo>
                <a:lnTo>
                  <a:pt x="5330" y="925"/>
                </a:lnTo>
                <a:lnTo>
                  <a:pt x="5403" y="828"/>
                </a:lnTo>
                <a:lnTo>
                  <a:pt x="5500" y="731"/>
                </a:lnTo>
                <a:lnTo>
                  <a:pt x="5622" y="633"/>
                </a:lnTo>
                <a:lnTo>
                  <a:pt x="5743" y="536"/>
                </a:lnTo>
                <a:lnTo>
                  <a:pt x="5865" y="487"/>
                </a:lnTo>
                <a:lnTo>
                  <a:pt x="6011" y="439"/>
                </a:lnTo>
                <a:lnTo>
                  <a:pt x="6157" y="414"/>
                </a:lnTo>
                <a:close/>
                <a:moveTo>
                  <a:pt x="9052" y="1339"/>
                </a:moveTo>
                <a:lnTo>
                  <a:pt x="9198" y="1388"/>
                </a:lnTo>
                <a:lnTo>
                  <a:pt x="9344" y="1436"/>
                </a:lnTo>
                <a:lnTo>
                  <a:pt x="9490" y="1534"/>
                </a:lnTo>
                <a:lnTo>
                  <a:pt x="9588" y="1631"/>
                </a:lnTo>
                <a:lnTo>
                  <a:pt x="9709" y="1753"/>
                </a:lnTo>
                <a:lnTo>
                  <a:pt x="9782" y="1874"/>
                </a:lnTo>
                <a:lnTo>
                  <a:pt x="9855" y="2020"/>
                </a:lnTo>
                <a:lnTo>
                  <a:pt x="9904" y="2166"/>
                </a:lnTo>
                <a:lnTo>
                  <a:pt x="9928" y="2312"/>
                </a:lnTo>
                <a:lnTo>
                  <a:pt x="9928" y="2483"/>
                </a:lnTo>
                <a:lnTo>
                  <a:pt x="9928" y="2629"/>
                </a:lnTo>
                <a:lnTo>
                  <a:pt x="9904" y="2775"/>
                </a:lnTo>
                <a:lnTo>
                  <a:pt x="9831" y="2945"/>
                </a:lnTo>
                <a:lnTo>
                  <a:pt x="9758" y="3067"/>
                </a:lnTo>
                <a:lnTo>
                  <a:pt x="9661" y="3213"/>
                </a:lnTo>
                <a:lnTo>
                  <a:pt x="9442" y="3383"/>
                </a:lnTo>
                <a:lnTo>
                  <a:pt x="9198" y="3553"/>
                </a:lnTo>
                <a:lnTo>
                  <a:pt x="8931" y="3675"/>
                </a:lnTo>
                <a:lnTo>
                  <a:pt x="8615" y="3796"/>
                </a:lnTo>
                <a:lnTo>
                  <a:pt x="8323" y="3869"/>
                </a:lnTo>
                <a:lnTo>
                  <a:pt x="8006" y="3967"/>
                </a:lnTo>
                <a:lnTo>
                  <a:pt x="7447" y="4088"/>
                </a:lnTo>
                <a:lnTo>
                  <a:pt x="7349" y="3942"/>
                </a:lnTo>
                <a:lnTo>
                  <a:pt x="7228" y="3821"/>
                </a:lnTo>
                <a:lnTo>
                  <a:pt x="7106" y="3724"/>
                </a:lnTo>
                <a:lnTo>
                  <a:pt x="6960" y="3626"/>
                </a:lnTo>
                <a:lnTo>
                  <a:pt x="7228" y="3091"/>
                </a:lnTo>
                <a:lnTo>
                  <a:pt x="7447" y="2531"/>
                </a:lnTo>
                <a:lnTo>
                  <a:pt x="7568" y="2288"/>
                </a:lnTo>
                <a:lnTo>
                  <a:pt x="7690" y="2069"/>
                </a:lnTo>
                <a:lnTo>
                  <a:pt x="7836" y="1874"/>
                </a:lnTo>
                <a:lnTo>
                  <a:pt x="7982" y="1704"/>
                </a:lnTo>
                <a:lnTo>
                  <a:pt x="8177" y="1558"/>
                </a:lnTo>
                <a:lnTo>
                  <a:pt x="8371" y="1436"/>
                </a:lnTo>
                <a:lnTo>
                  <a:pt x="8590" y="1363"/>
                </a:lnTo>
                <a:lnTo>
                  <a:pt x="8858" y="1339"/>
                </a:lnTo>
                <a:close/>
                <a:moveTo>
                  <a:pt x="3991" y="1242"/>
                </a:moveTo>
                <a:lnTo>
                  <a:pt x="4162" y="1266"/>
                </a:lnTo>
                <a:lnTo>
                  <a:pt x="4308" y="1315"/>
                </a:lnTo>
                <a:lnTo>
                  <a:pt x="4454" y="1412"/>
                </a:lnTo>
                <a:lnTo>
                  <a:pt x="4575" y="1534"/>
                </a:lnTo>
                <a:lnTo>
                  <a:pt x="4697" y="1704"/>
                </a:lnTo>
                <a:lnTo>
                  <a:pt x="4819" y="1874"/>
                </a:lnTo>
                <a:lnTo>
                  <a:pt x="4916" y="2312"/>
                </a:lnTo>
                <a:lnTo>
                  <a:pt x="5086" y="2775"/>
                </a:lnTo>
                <a:lnTo>
                  <a:pt x="5184" y="2994"/>
                </a:lnTo>
                <a:lnTo>
                  <a:pt x="5305" y="3213"/>
                </a:lnTo>
                <a:lnTo>
                  <a:pt x="5427" y="3407"/>
                </a:lnTo>
                <a:lnTo>
                  <a:pt x="5573" y="3578"/>
                </a:lnTo>
                <a:lnTo>
                  <a:pt x="5476" y="3626"/>
                </a:lnTo>
                <a:lnTo>
                  <a:pt x="5305" y="3724"/>
                </a:lnTo>
                <a:lnTo>
                  <a:pt x="5135" y="3845"/>
                </a:lnTo>
                <a:lnTo>
                  <a:pt x="5013" y="4015"/>
                </a:lnTo>
                <a:lnTo>
                  <a:pt x="4892" y="4186"/>
                </a:lnTo>
                <a:lnTo>
                  <a:pt x="4794" y="4113"/>
                </a:lnTo>
                <a:lnTo>
                  <a:pt x="4697" y="4040"/>
                </a:lnTo>
                <a:lnTo>
                  <a:pt x="4478" y="3894"/>
                </a:lnTo>
                <a:lnTo>
                  <a:pt x="4016" y="3699"/>
                </a:lnTo>
                <a:lnTo>
                  <a:pt x="3578" y="3432"/>
                </a:lnTo>
                <a:lnTo>
                  <a:pt x="3213" y="3213"/>
                </a:lnTo>
                <a:lnTo>
                  <a:pt x="3115" y="3164"/>
                </a:lnTo>
                <a:lnTo>
                  <a:pt x="3018" y="3091"/>
                </a:lnTo>
                <a:lnTo>
                  <a:pt x="2969" y="2994"/>
                </a:lnTo>
                <a:lnTo>
                  <a:pt x="2921" y="2896"/>
                </a:lnTo>
                <a:lnTo>
                  <a:pt x="2921" y="2799"/>
                </a:lnTo>
                <a:lnTo>
                  <a:pt x="2921" y="2677"/>
                </a:lnTo>
                <a:lnTo>
                  <a:pt x="2969" y="2434"/>
                </a:lnTo>
                <a:lnTo>
                  <a:pt x="3067" y="2118"/>
                </a:lnTo>
                <a:lnTo>
                  <a:pt x="3213" y="1826"/>
                </a:lnTo>
                <a:lnTo>
                  <a:pt x="3310" y="1680"/>
                </a:lnTo>
                <a:lnTo>
                  <a:pt x="3432" y="1558"/>
                </a:lnTo>
                <a:lnTo>
                  <a:pt x="3529" y="1436"/>
                </a:lnTo>
                <a:lnTo>
                  <a:pt x="3675" y="1339"/>
                </a:lnTo>
                <a:lnTo>
                  <a:pt x="3845" y="1266"/>
                </a:lnTo>
                <a:lnTo>
                  <a:pt x="3991" y="1242"/>
                </a:lnTo>
                <a:close/>
                <a:moveTo>
                  <a:pt x="6157" y="3967"/>
                </a:moveTo>
                <a:lnTo>
                  <a:pt x="6181" y="4015"/>
                </a:lnTo>
                <a:lnTo>
                  <a:pt x="6084" y="4088"/>
                </a:lnTo>
                <a:lnTo>
                  <a:pt x="5962" y="4161"/>
                </a:lnTo>
                <a:lnTo>
                  <a:pt x="5768" y="4380"/>
                </a:lnTo>
                <a:lnTo>
                  <a:pt x="5597" y="4624"/>
                </a:lnTo>
                <a:lnTo>
                  <a:pt x="5451" y="4843"/>
                </a:lnTo>
                <a:lnTo>
                  <a:pt x="5305" y="5110"/>
                </a:lnTo>
                <a:lnTo>
                  <a:pt x="5281" y="4989"/>
                </a:lnTo>
                <a:lnTo>
                  <a:pt x="5281" y="4867"/>
                </a:lnTo>
                <a:lnTo>
                  <a:pt x="5281" y="4745"/>
                </a:lnTo>
                <a:lnTo>
                  <a:pt x="5330" y="4624"/>
                </a:lnTo>
                <a:lnTo>
                  <a:pt x="5378" y="4526"/>
                </a:lnTo>
                <a:lnTo>
                  <a:pt x="5524" y="4307"/>
                </a:lnTo>
                <a:lnTo>
                  <a:pt x="5695" y="4137"/>
                </a:lnTo>
                <a:lnTo>
                  <a:pt x="5816" y="4064"/>
                </a:lnTo>
                <a:lnTo>
                  <a:pt x="5914" y="4015"/>
                </a:lnTo>
                <a:lnTo>
                  <a:pt x="6035" y="3991"/>
                </a:lnTo>
                <a:lnTo>
                  <a:pt x="6157" y="3967"/>
                </a:lnTo>
                <a:close/>
                <a:moveTo>
                  <a:pt x="6425" y="4064"/>
                </a:moveTo>
                <a:lnTo>
                  <a:pt x="6595" y="4113"/>
                </a:lnTo>
                <a:lnTo>
                  <a:pt x="6741" y="4186"/>
                </a:lnTo>
                <a:lnTo>
                  <a:pt x="6571" y="4307"/>
                </a:lnTo>
                <a:lnTo>
                  <a:pt x="6400" y="4453"/>
                </a:lnTo>
                <a:lnTo>
                  <a:pt x="6254" y="4624"/>
                </a:lnTo>
                <a:lnTo>
                  <a:pt x="6108" y="4794"/>
                </a:lnTo>
                <a:lnTo>
                  <a:pt x="5987" y="4964"/>
                </a:lnTo>
                <a:lnTo>
                  <a:pt x="5841" y="5208"/>
                </a:lnTo>
                <a:lnTo>
                  <a:pt x="5743" y="5427"/>
                </a:lnTo>
                <a:lnTo>
                  <a:pt x="5695" y="5548"/>
                </a:lnTo>
                <a:lnTo>
                  <a:pt x="5670" y="5670"/>
                </a:lnTo>
                <a:lnTo>
                  <a:pt x="5573" y="5597"/>
                </a:lnTo>
                <a:lnTo>
                  <a:pt x="5500" y="5500"/>
                </a:lnTo>
                <a:lnTo>
                  <a:pt x="5549" y="5281"/>
                </a:lnTo>
                <a:lnTo>
                  <a:pt x="5646" y="5062"/>
                </a:lnTo>
                <a:lnTo>
                  <a:pt x="5768" y="4867"/>
                </a:lnTo>
                <a:lnTo>
                  <a:pt x="5914" y="4672"/>
                </a:lnTo>
                <a:lnTo>
                  <a:pt x="6157" y="4405"/>
                </a:lnTo>
                <a:lnTo>
                  <a:pt x="6303" y="4210"/>
                </a:lnTo>
                <a:lnTo>
                  <a:pt x="6425" y="4064"/>
                </a:lnTo>
                <a:close/>
                <a:moveTo>
                  <a:pt x="7009" y="4551"/>
                </a:moveTo>
                <a:lnTo>
                  <a:pt x="7033" y="4721"/>
                </a:lnTo>
                <a:lnTo>
                  <a:pt x="7009" y="4891"/>
                </a:lnTo>
                <a:lnTo>
                  <a:pt x="6960" y="5062"/>
                </a:lnTo>
                <a:lnTo>
                  <a:pt x="6887" y="5232"/>
                </a:lnTo>
                <a:lnTo>
                  <a:pt x="6790" y="5378"/>
                </a:lnTo>
                <a:lnTo>
                  <a:pt x="6644" y="5524"/>
                </a:lnTo>
                <a:lnTo>
                  <a:pt x="6498" y="5646"/>
                </a:lnTo>
                <a:lnTo>
                  <a:pt x="6327" y="5743"/>
                </a:lnTo>
                <a:lnTo>
                  <a:pt x="6376" y="5597"/>
                </a:lnTo>
                <a:lnTo>
                  <a:pt x="6692" y="4989"/>
                </a:lnTo>
                <a:lnTo>
                  <a:pt x="7009" y="4551"/>
                </a:lnTo>
                <a:close/>
                <a:moveTo>
                  <a:pt x="6814" y="4234"/>
                </a:moveTo>
                <a:lnTo>
                  <a:pt x="6911" y="4332"/>
                </a:lnTo>
                <a:lnTo>
                  <a:pt x="6790" y="4453"/>
                </a:lnTo>
                <a:lnTo>
                  <a:pt x="6692" y="4575"/>
                </a:lnTo>
                <a:lnTo>
                  <a:pt x="6571" y="4745"/>
                </a:lnTo>
                <a:lnTo>
                  <a:pt x="6376" y="5086"/>
                </a:lnTo>
                <a:lnTo>
                  <a:pt x="6206" y="5427"/>
                </a:lnTo>
                <a:lnTo>
                  <a:pt x="6108" y="5597"/>
                </a:lnTo>
                <a:lnTo>
                  <a:pt x="6011" y="5792"/>
                </a:lnTo>
                <a:lnTo>
                  <a:pt x="5865" y="5767"/>
                </a:lnTo>
                <a:lnTo>
                  <a:pt x="5962" y="5597"/>
                </a:lnTo>
                <a:lnTo>
                  <a:pt x="6035" y="5427"/>
                </a:lnTo>
                <a:lnTo>
                  <a:pt x="6108" y="5256"/>
                </a:lnTo>
                <a:lnTo>
                  <a:pt x="6181" y="5086"/>
                </a:lnTo>
                <a:lnTo>
                  <a:pt x="6303" y="4843"/>
                </a:lnTo>
                <a:lnTo>
                  <a:pt x="6473" y="4624"/>
                </a:lnTo>
                <a:lnTo>
                  <a:pt x="6619" y="4429"/>
                </a:lnTo>
                <a:lnTo>
                  <a:pt x="6814" y="4234"/>
                </a:lnTo>
                <a:close/>
                <a:moveTo>
                  <a:pt x="2848" y="3821"/>
                </a:moveTo>
                <a:lnTo>
                  <a:pt x="3067" y="3845"/>
                </a:lnTo>
                <a:lnTo>
                  <a:pt x="3310" y="3894"/>
                </a:lnTo>
                <a:lnTo>
                  <a:pt x="3456" y="3942"/>
                </a:lnTo>
                <a:lnTo>
                  <a:pt x="3626" y="4040"/>
                </a:lnTo>
                <a:lnTo>
                  <a:pt x="4016" y="4234"/>
                </a:lnTo>
                <a:lnTo>
                  <a:pt x="4210" y="4332"/>
                </a:lnTo>
                <a:lnTo>
                  <a:pt x="4405" y="4405"/>
                </a:lnTo>
                <a:lnTo>
                  <a:pt x="4575" y="4453"/>
                </a:lnTo>
                <a:lnTo>
                  <a:pt x="4770" y="4478"/>
                </a:lnTo>
                <a:lnTo>
                  <a:pt x="4697" y="4745"/>
                </a:lnTo>
                <a:lnTo>
                  <a:pt x="4697" y="4891"/>
                </a:lnTo>
                <a:lnTo>
                  <a:pt x="4697" y="5062"/>
                </a:lnTo>
                <a:lnTo>
                  <a:pt x="4527" y="5086"/>
                </a:lnTo>
                <a:lnTo>
                  <a:pt x="4356" y="5135"/>
                </a:lnTo>
                <a:lnTo>
                  <a:pt x="4186" y="5183"/>
                </a:lnTo>
                <a:lnTo>
                  <a:pt x="4040" y="5281"/>
                </a:lnTo>
                <a:lnTo>
                  <a:pt x="3724" y="5451"/>
                </a:lnTo>
                <a:lnTo>
                  <a:pt x="3432" y="5646"/>
                </a:lnTo>
                <a:lnTo>
                  <a:pt x="2896" y="5986"/>
                </a:lnTo>
                <a:lnTo>
                  <a:pt x="2604" y="6011"/>
                </a:lnTo>
                <a:lnTo>
                  <a:pt x="2312" y="6035"/>
                </a:lnTo>
                <a:lnTo>
                  <a:pt x="2191" y="6035"/>
                </a:lnTo>
                <a:lnTo>
                  <a:pt x="2069" y="5986"/>
                </a:lnTo>
                <a:lnTo>
                  <a:pt x="1947" y="5889"/>
                </a:lnTo>
                <a:lnTo>
                  <a:pt x="1826" y="5767"/>
                </a:lnTo>
                <a:lnTo>
                  <a:pt x="1753" y="5621"/>
                </a:lnTo>
                <a:lnTo>
                  <a:pt x="1680" y="5451"/>
                </a:lnTo>
                <a:lnTo>
                  <a:pt x="1655" y="5305"/>
                </a:lnTo>
                <a:lnTo>
                  <a:pt x="1631" y="5135"/>
                </a:lnTo>
                <a:lnTo>
                  <a:pt x="1631" y="4964"/>
                </a:lnTo>
                <a:lnTo>
                  <a:pt x="1655" y="4794"/>
                </a:lnTo>
                <a:lnTo>
                  <a:pt x="1704" y="4624"/>
                </a:lnTo>
                <a:lnTo>
                  <a:pt x="1753" y="4478"/>
                </a:lnTo>
                <a:lnTo>
                  <a:pt x="1874" y="4259"/>
                </a:lnTo>
                <a:lnTo>
                  <a:pt x="2020" y="4113"/>
                </a:lnTo>
                <a:lnTo>
                  <a:pt x="2215" y="3991"/>
                </a:lnTo>
                <a:lnTo>
                  <a:pt x="2410" y="3894"/>
                </a:lnTo>
                <a:lnTo>
                  <a:pt x="2629" y="3845"/>
                </a:lnTo>
                <a:lnTo>
                  <a:pt x="2848" y="3821"/>
                </a:lnTo>
                <a:close/>
                <a:moveTo>
                  <a:pt x="10220" y="3869"/>
                </a:moveTo>
                <a:lnTo>
                  <a:pt x="10488" y="3918"/>
                </a:lnTo>
                <a:lnTo>
                  <a:pt x="10658" y="3991"/>
                </a:lnTo>
                <a:lnTo>
                  <a:pt x="10756" y="4088"/>
                </a:lnTo>
                <a:lnTo>
                  <a:pt x="10853" y="4234"/>
                </a:lnTo>
                <a:lnTo>
                  <a:pt x="10902" y="4380"/>
                </a:lnTo>
                <a:lnTo>
                  <a:pt x="10950" y="4551"/>
                </a:lnTo>
                <a:lnTo>
                  <a:pt x="10975" y="4697"/>
                </a:lnTo>
                <a:lnTo>
                  <a:pt x="10975" y="5013"/>
                </a:lnTo>
                <a:lnTo>
                  <a:pt x="10950" y="5183"/>
                </a:lnTo>
                <a:lnTo>
                  <a:pt x="10902" y="5354"/>
                </a:lnTo>
                <a:lnTo>
                  <a:pt x="10853" y="5548"/>
                </a:lnTo>
                <a:lnTo>
                  <a:pt x="10780" y="5694"/>
                </a:lnTo>
                <a:lnTo>
                  <a:pt x="10683" y="5865"/>
                </a:lnTo>
                <a:lnTo>
                  <a:pt x="10561" y="6011"/>
                </a:lnTo>
                <a:lnTo>
                  <a:pt x="10439" y="6108"/>
                </a:lnTo>
                <a:lnTo>
                  <a:pt x="10293" y="6205"/>
                </a:lnTo>
                <a:lnTo>
                  <a:pt x="10123" y="6230"/>
                </a:lnTo>
                <a:lnTo>
                  <a:pt x="9953" y="6254"/>
                </a:lnTo>
                <a:lnTo>
                  <a:pt x="9782" y="6230"/>
                </a:lnTo>
                <a:lnTo>
                  <a:pt x="9612" y="6181"/>
                </a:lnTo>
                <a:lnTo>
                  <a:pt x="9344" y="6035"/>
                </a:lnTo>
                <a:lnTo>
                  <a:pt x="9052" y="5889"/>
                </a:lnTo>
                <a:lnTo>
                  <a:pt x="8833" y="5792"/>
                </a:lnTo>
                <a:lnTo>
                  <a:pt x="8590" y="5646"/>
                </a:lnTo>
                <a:lnTo>
                  <a:pt x="8347" y="5475"/>
                </a:lnTo>
                <a:lnTo>
                  <a:pt x="8104" y="5305"/>
                </a:lnTo>
                <a:lnTo>
                  <a:pt x="7860" y="5183"/>
                </a:lnTo>
                <a:lnTo>
                  <a:pt x="7714" y="5135"/>
                </a:lnTo>
                <a:lnTo>
                  <a:pt x="7593" y="5110"/>
                </a:lnTo>
                <a:lnTo>
                  <a:pt x="7617" y="5062"/>
                </a:lnTo>
                <a:lnTo>
                  <a:pt x="7641" y="4867"/>
                </a:lnTo>
                <a:lnTo>
                  <a:pt x="7641" y="4672"/>
                </a:lnTo>
                <a:lnTo>
                  <a:pt x="7812" y="4502"/>
                </a:lnTo>
                <a:lnTo>
                  <a:pt x="8225" y="4405"/>
                </a:lnTo>
                <a:lnTo>
                  <a:pt x="8639" y="4283"/>
                </a:lnTo>
                <a:lnTo>
                  <a:pt x="9052" y="4137"/>
                </a:lnTo>
                <a:lnTo>
                  <a:pt x="9417" y="3967"/>
                </a:lnTo>
                <a:lnTo>
                  <a:pt x="9685" y="3894"/>
                </a:lnTo>
                <a:lnTo>
                  <a:pt x="9953" y="3869"/>
                </a:lnTo>
                <a:close/>
                <a:moveTo>
                  <a:pt x="7349" y="5646"/>
                </a:moveTo>
                <a:lnTo>
                  <a:pt x="7617" y="5767"/>
                </a:lnTo>
                <a:lnTo>
                  <a:pt x="7885" y="5913"/>
                </a:lnTo>
                <a:lnTo>
                  <a:pt x="8152" y="6059"/>
                </a:lnTo>
                <a:lnTo>
                  <a:pt x="8444" y="6205"/>
                </a:lnTo>
                <a:lnTo>
                  <a:pt x="8542" y="6278"/>
                </a:lnTo>
                <a:lnTo>
                  <a:pt x="8882" y="6424"/>
                </a:lnTo>
                <a:lnTo>
                  <a:pt x="9198" y="6546"/>
                </a:lnTo>
                <a:lnTo>
                  <a:pt x="9369" y="6643"/>
                </a:lnTo>
                <a:lnTo>
                  <a:pt x="9515" y="6741"/>
                </a:lnTo>
                <a:lnTo>
                  <a:pt x="9612" y="6838"/>
                </a:lnTo>
                <a:lnTo>
                  <a:pt x="9709" y="6984"/>
                </a:lnTo>
                <a:lnTo>
                  <a:pt x="9782" y="7106"/>
                </a:lnTo>
                <a:lnTo>
                  <a:pt x="9855" y="7252"/>
                </a:lnTo>
                <a:lnTo>
                  <a:pt x="9880" y="7398"/>
                </a:lnTo>
                <a:lnTo>
                  <a:pt x="9880" y="7568"/>
                </a:lnTo>
                <a:lnTo>
                  <a:pt x="9855" y="7738"/>
                </a:lnTo>
                <a:lnTo>
                  <a:pt x="9807" y="7860"/>
                </a:lnTo>
                <a:lnTo>
                  <a:pt x="9734" y="7957"/>
                </a:lnTo>
                <a:lnTo>
                  <a:pt x="9636" y="8055"/>
                </a:lnTo>
                <a:lnTo>
                  <a:pt x="9539" y="8152"/>
                </a:lnTo>
                <a:lnTo>
                  <a:pt x="9296" y="8274"/>
                </a:lnTo>
                <a:lnTo>
                  <a:pt x="9052" y="8347"/>
                </a:lnTo>
                <a:lnTo>
                  <a:pt x="8931" y="8371"/>
                </a:lnTo>
                <a:lnTo>
                  <a:pt x="8809" y="8395"/>
                </a:lnTo>
                <a:lnTo>
                  <a:pt x="8688" y="8371"/>
                </a:lnTo>
                <a:lnTo>
                  <a:pt x="8590" y="8371"/>
                </a:lnTo>
                <a:lnTo>
                  <a:pt x="8396" y="8298"/>
                </a:lnTo>
                <a:lnTo>
                  <a:pt x="8201" y="8176"/>
                </a:lnTo>
                <a:lnTo>
                  <a:pt x="8055" y="8006"/>
                </a:lnTo>
                <a:lnTo>
                  <a:pt x="7909" y="7836"/>
                </a:lnTo>
                <a:lnTo>
                  <a:pt x="7787" y="7641"/>
                </a:lnTo>
                <a:lnTo>
                  <a:pt x="7666" y="7446"/>
                </a:lnTo>
                <a:lnTo>
                  <a:pt x="7568" y="7227"/>
                </a:lnTo>
                <a:lnTo>
                  <a:pt x="7495" y="6984"/>
                </a:lnTo>
                <a:lnTo>
                  <a:pt x="7349" y="6546"/>
                </a:lnTo>
                <a:lnTo>
                  <a:pt x="7276" y="6205"/>
                </a:lnTo>
                <a:lnTo>
                  <a:pt x="7228" y="6035"/>
                </a:lnTo>
                <a:lnTo>
                  <a:pt x="7155" y="5889"/>
                </a:lnTo>
                <a:lnTo>
                  <a:pt x="7349" y="5646"/>
                </a:lnTo>
                <a:close/>
                <a:moveTo>
                  <a:pt x="4721" y="5256"/>
                </a:moveTo>
                <a:lnTo>
                  <a:pt x="4819" y="5475"/>
                </a:lnTo>
                <a:lnTo>
                  <a:pt x="4916" y="5719"/>
                </a:lnTo>
                <a:lnTo>
                  <a:pt x="5062" y="5913"/>
                </a:lnTo>
                <a:lnTo>
                  <a:pt x="5257" y="6084"/>
                </a:lnTo>
                <a:lnTo>
                  <a:pt x="5184" y="6351"/>
                </a:lnTo>
                <a:lnTo>
                  <a:pt x="5159" y="6668"/>
                </a:lnTo>
                <a:lnTo>
                  <a:pt x="5135" y="6935"/>
                </a:lnTo>
                <a:lnTo>
                  <a:pt x="5013" y="7325"/>
                </a:lnTo>
                <a:lnTo>
                  <a:pt x="4916" y="7690"/>
                </a:lnTo>
                <a:lnTo>
                  <a:pt x="4867" y="7787"/>
                </a:lnTo>
                <a:lnTo>
                  <a:pt x="4721" y="8030"/>
                </a:lnTo>
                <a:lnTo>
                  <a:pt x="4527" y="8225"/>
                </a:lnTo>
                <a:lnTo>
                  <a:pt x="4308" y="8395"/>
                </a:lnTo>
                <a:lnTo>
                  <a:pt x="4064" y="8493"/>
                </a:lnTo>
                <a:lnTo>
                  <a:pt x="3943" y="8541"/>
                </a:lnTo>
                <a:lnTo>
                  <a:pt x="3797" y="8566"/>
                </a:lnTo>
                <a:lnTo>
                  <a:pt x="3553" y="8566"/>
                </a:lnTo>
                <a:lnTo>
                  <a:pt x="3407" y="8541"/>
                </a:lnTo>
                <a:lnTo>
                  <a:pt x="3286" y="8493"/>
                </a:lnTo>
                <a:lnTo>
                  <a:pt x="3164" y="8420"/>
                </a:lnTo>
                <a:lnTo>
                  <a:pt x="3067" y="8322"/>
                </a:lnTo>
                <a:lnTo>
                  <a:pt x="2969" y="8225"/>
                </a:lnTo>
                <a:lnTo>
                  <a:pt x="2872" y="8128"/>
                </a:lnTo>
                <a:lnTo>
                  <a:pt x="2750" y="7884"/>
                </a:lnTo>
                <a:lnTo>
                  <a:pt x="2677" y="7641"/>
                </a:lnTo>
                <a:lnTo>
                  <a:pt x="2677" y="7398"/>
                </a:lnTo>
                <a:lnTo>
                  <a:pt x="2702" y="7154"/>
                </a:lnTo>
                <a:lnTo>
                  <a:pt x="2775" y="6911"/>
                </a:lnTo>
                <a:lnTo>
                  <a:pt x="2896" y="6692"/>
                </a:lnTo>
                <a:lnTo>
                  <a:pt x="3091" y="6497"/>
                </a:lnTo>
                <a:lnTo>
                  <a:pt x="3261" y="6327"/>
                </a:lnTo>
                <a:lnTo>
                  <a:pt x="3480" y="6157"/>
                </a:lnTo>
                <a:lnTo>
                  <a:pt x="3894" y="5865"/>
                </a:lnTo>
                <a:lnTo>
                  <a:pt x="4332" y="5573"/>
                </a:lnTo>
                <a:lnTo>
                  <a:pt x="4721" y="5256"/>
                </a:lnTo>
                <a:close/>
                <a:moveTo>
                  <a:pt x="6619" y="6278"/>
                </a:moveTo>
                <a:lnTo>
                  <a:pt x="6741" y="6522"/>
                </a:lnTo>
                <a:lnTo>
                  <a:pt x="6838" y="6789"/>
                </a:lnTo>
                <a:lnTo>
                  <a:pt x="6984" y="7252"/>
                </a:lnTo>
                <a:lnTo>
                  <a:pt x="7130" y="7690"/>
                </a:lnTo>
                <a:lnTo>
                  <a:pt x="7325" y="8201"/>
                </a:lnTo>
                <a:lnTo>
                  <a:pt x="7398" y="8444"/>
                </a:lnTo>
                <a:lnTo>
                  <a:pt x="7422" y="8712"/>
                </a:lnTo>
                <a:lnTo>
                  <a:pt x="7422" y="8906"/>
                </a:lnTo>
                <a:lnTo>
                  <a:pt x="7349" y="9052"/>
                </a:lnTo>
                <a:lnTo>
                  <a:pt x="7276" y="9174"/>
                </a:lnTo>
                <a:lnTo>
                  <a:pt x="7155" y="9296"/>
                </a:lnTo>
                <a:lnTo>
                  <a:pt x="7009" y="9369"/>
                </a:lnTo>
                <a:lnTo>
                  <a:pt x="6863" y="9417"/>
                </a:lnTo>
                <a:lnTo>
                  <a:pt x="6692" y="9442"/>
                </a:lnTo>
                <a:lnTo>
                  <a:pt x="6522" y="9442"/>
                </a:lnTo>
                <a:lnTo>
                  <a:pt x="6279" y="9417"/>
                </a:lnTo>
                <a:lnTo>
                  <a:pt x="6060" y="9369"/>
                </a:lnTo>
                <a:lnTo>
                  <a:pt x="5841" y="9296"/>
                </a:lnTo>
                <a:lnTo>
                  <a:pt x="5622" y="9174"/>
                </a:lnTo>
                <a:lnTo>
                  <a:pt x="5500" y="9077"/>
                </a:lnTo>
                <a:lnTo>
                  <a:pt x="5378" y="8979"/>
                </a:lnTo>
                <a:lnTo>
                  <a:pt x="5305" y="8858"/>
                </a:lnTo>
                <a:lnTo>
                  <a:pt x="5257" y="8736"/>
                </a:lnTo>
                <a:lnTo>
                  <a:pt x="5232" y="8590"/>
                </a:lnTo>
                <a:lnTo>
                  <a:pt x="5232" y="8444"/>
                </a:lnTo>
                <a:lnTo>
                  <a:pt x="5257" y="8128"/>
                </a:lnTo>
                <a:lnTo>
                  <a:pt x="5354" y="7957"/>
                </a:lnTo>
                <a:lnTo>
                  <a:pt x="5451" y="7763"/>
                </a:lnTo>
                <a:lnTo>
                  <a:pt x="5500" y="7568"/>
                </a:lnTo>
                <a:lnTo>
                  <a:pt x="5549" y="7398"/>
                </a:lnTo>
                <a:lnTo>
                  <a:pt x="5622" y="7008"/>
                </a:lnTo>
                <a:lnTo>
                  <a:pt x="5695" y="6741"/>
                </a:lnTo>
                <a:lnTo>
                  <a:pt x="5841" y="6376"/>
                </a:lnTo>
                <a:lnTo>
                  <a:pt x="6011" y="6400"/>
                </a:lnTo>
                <a:lnTo>
                  <a:pt x="6181" y="6400"/>
                </a:lnTo>
                <a:lnTo>
                  <a:pt x="6400" y="6351"/>
                </a:lnTo>
                <a:lnTo>
                  <a:pt x="6619" y="6278"/>
                </a:lnTo>
                <a:close/>
                <a:moveTo>
                  <a:pt x="11194" y="9734"/>
                </a:moveTo>
                <a:lnTo>
                  <a:pt x="11194" y="9782"/>
                </a:lnTo>
                <a:lnTo>
                  <a:pt x="10999" y="10512"/>
                </a:lnTo>
                <a:lnTo>
                  <a:pt x="10756" y="11461"/>
                </a:lnTo>
                <a:lnTo>
                  <a:pt x="10634" y="11923"/>
                </a:lnTo>
                <a:lnTo>
                  <a:pt x="10488" y="12361"/>
                </a:lnTo>
                <a:lnTo>
                  <a:pt x="10366" y="12653"/>
                </a:lnTo>
                <a:lnTo>
                  <a:pt x="10220" y="12897"/>
                </a:lnTo>
                <a:lnTo>
                  <a:pt x="10050" y="13116"/>
                </a:lnTo>
                <a:lnTo>
                  <a:pt x="9831" y="13335"/>
                </a:lnTo>
                <a:lnTo>
                  <a:pt x="9612" y="13529"/>
                </a:lnTo>
                <a:lnTo>
                  <a:pt x="9369" y="13675"/>
                </a:lnTo>
                <a:lnTo>
                  <a:pt x="9101" y="13821"/>
                </a:lnTo>
                <a:lnTo>
                  <a:pt x="8833" y="13943"/>
                </a:lnTo>
                <a:lnTo>
                  <a:pt x="8615" y="14016"/>
                </a:lnTo>
                <a:lnTo>
                  <a:pt x="8371" y="14040"/>
                </a:lnTo>
                <a:lnTo>
                  <a:pt x="8128" y="14040"/>
                </a:lnTo>
                <a:lnTo>
                  <a:pt x="7885" y="14016"/>
                </a:lnTo>
                <a:lnTo>
                  <a:pt x="7812" y="13992"/>
                </a:lnTo>
                <a:lnTo>
                  <a:pt x="8055" y="13846"/>
                </a:lnTo>
                <a:lnTo>
                  <a:pt x="8298" y="13675"/>
                </a:lnTo>
                <a:lnTo>
                  <a:pt x="8688" y="13359"/>
                </a:lnTo>
                <a:lnTo>
                  <a:pt x="8906" y="13140"/>
                </a:lnTo>
                <a:lnTo>
                  <a:pt x="9150" y="12897"/>
                </a:lnTo>
                <a:lnTo>
                  <a:pt x="9393" y="12629"/>
                </a:lnTo>
                <a:lnTo>
                  <a:pt x="9612" y="12313"/>
                </a:lnTo>
                <a:lnTo>
                  <a:pt x="9807" y="12021"/>
                </a:lnTo>
                <a:lnTo>
                  <a:pt x="9953" y="11680"/>
                </a:lnTo>
                <a:lnTo>
                  <a:pt x="10074" y="11364"/>
                </a:lnTo>
                <a:lnTo>
                  <a:pt x="10099" y="11194"/>
                </a:lnTo>
                <a:lnTo>
                  <a:pt x="10099" y="11048"/>
                </a:lnTo>
                <a:lnTo>
                  <a:pt x="10099" y="10975"/>
                </a:lnTo>
                <a:lnTo>
                  <a:pt x="10050" y="10902"/>
                </a:lnTo>
                <a:lnTo>
                  <a:pt x="10001" y="10853"/>
                </a:lnTo>
                <a:lnTo>
                  <a:pt x="9953" y="10829"/>
                </a:lnTo>
                <a:lnTo>
                  <a:pt x="9880" y="10829"/>
                </a:lnTo>
                <a:lnTo>
                  <a:pt x="9807" y="10853"/>
                </a:lnTo>
                <a:lnTo>
                  <a:pt x="9734" y="10877"/>
                </a:lnTo>
                <a:lnTo>
                  <a:pt x="9685" y="10926"/>
                </a:lnTo>
                <a:lnTo>
                  <a:pt x="9539" y="11169"/>
                </a:lnTo>
                <a:lnTo>
                  <a:pt x="9417" y="11413"/>
                </a:lnTo>
                <a:lnTo>
                  <a:pt x="9296" y="11680"/>
                </a:lnTo>
                <a:lnTo>
                  <a:pt x="9174" y="11923"/>
                </a:lnTo>
                <a:lnTo>
                  <a:pt x="9004" y="12167"/>
                </a:lnTo>
                <a:lnTo>
                  <a:pt x="8809" y="12410"/>
                </a:lnTo>
                <a:lnTo>
                  <a:pt x="8615" y="12653"/>
                </a:lnTo>
                <a:lnTo>
                  <a:pt x="8396" y="12872"/>
                </a:lnTo>
                <a:lnTo>
                  <a:pt x="8152" y="13067"/>
                </a:lnTo>
                <a:lnTo>
                  <a:pt x="7909" y="13262"/>
                </a:lnTo>
                <a:lnTo>
                  <a:pt x="7666" y="13432"/>
                </a:lnTo>
                <a:lnTo>
                  <a:pt x="7398" y="13578"/>
                </a:lnTo>
                <a:lnTo>
                  <a:pt x="7301" y="13627"/>
                </a:lnTo>
                <a:lnTo>
                  <a:pt x="7276" y="13432"/>
                </a:lnTo>
                <a:lnTo>
                  <a:pt x="7252" y="13262"/>
                </a:lnTo>
                <a:lnTo>
                  <a:pt x="7252" y="13018"/>
                </a:lnTo>
                <a:lnTo>
                  <a:pt x="7252" y="12799"/>
                </a:lnTo>
                <a:lnTo>
                  <a:pt x="7325" y="12337"/>
                </a:lnTo>
                <a:lnTo>
                  <a:pt x="7422" y="11972"/>
                </a:lnTo>
                <a:lnTo>
                  <a:pt x="7544" y="11607"/>
                </a:lnTo>
                <a:lnTo>
                  <a:pt x="7617" y="11461"/>
                </a:lnTo>
                <a:lnTo>
                  <a:pt x="7714" y="11291"/>
                </a:lnTo>
                <a:lnTo>
                  <a:pt x="7836" y="11145"/>
                </a:lnTo>
                <a:lnTo>
                  <a:pt x="7982" y="11023"/>
                </a:lnTo>
                <a:lnTo>
                  <a:pt x="8323" y="10756"/>
                </a:lnTo>
                <a:lnTo>
                  <a:pt x="8688" y="10512"/>
                </a:lnTo>
                <a:lnTo>
                  <a:pt x="9077" y="10318"/>
                </a:lnTo>
                <a:lnTo>
                  <a:pt x="9490" y="10147"/>
                </a:lnTo>
                <a:lnTo>
                  <a:pt x="9904" y="10001"/>
                </a:lnTo>
                <a:lnTo>
                  <a:pt x="10342" y="9880"/>
                </a:lnTo>
                <a:lnTo>
                  <a:pt x="10780" y="9782"/>
                </a:lnTo>
                <a:lnTo>
                  <a:pt x="11194" y="9734"/>
                </a:lnTo>
                <a:close/>
                <a:moveTo>
                  <a:pt x="390" y="11218"/>
                </a:moveTo>
                <a:lnTo>
                  <a:pt x="731" y="11267"/>
                </a:lnTo>
                <a:lnTo>
                  <a:pt x="1071" y="11291"/>
                </a:lnTo>
                <a:lnTo>
                  <a:pt x="1412" y="11315"/>
                </a:lnTo>
                <a:lnTo>
                  <a:pt x="1753" y="11364"/>
                </a:lnTo>
                <a:lnTo>
                  <a:pt x="2239" y="11437"/>
                </a:lnTo>
                <a:lnTo>
                  <a:pt x="2702" y="11583"/>
                </a:lnTo>
                <a:lnTo>
                  <a:pt x="3164" y="11729"/>
                </a:lnTo>
                <a:lnTo>
                  <a:pt x="3602" y="11948"/>
                </a:lnTo>
                <a:lnTo>
                  <a:pt x="3797" y="12069"/>
                </a:lnTo>
                <a:lnTo>
                  <a:pt x="3991" y="12215"/>
                </a:lnTo>
                <a:lnTo>
                  <a:pt x="4162" y="12361"/>
                </a:lnTo>
                <a:lnTo>
                  <a:pt x="4332" y="12556"/>
                </a:lnTo>
                <a:lnTo>
                  <a:pt x="4478" y="12726"/>
                </a:lnTo>
                <a:lnTo>
                  <a:pt x="4624" y="12921"/>
                </a:lnTo>
                <a:lnTo>
                  <a:pt x="4867" y="13335"/>
                </a:lnTo>
                <a:lnTo>
                  <a:pt x="4989" y="13578"/>
                </a:lnTo>
                <a:lnTo>
                  <a:pt x="5038" y="13797"/>
                </a:lnTo>
                <a:lnTo>
                  <a:pt x="5062" y="14040"/>
                </a:lnTo>
                <a:lnTo>
                  <a:pt x="5038" y="14284"/>
                </a:lnTo>
                <a:lnTo>
                  <a:pt x="4989" y="14746"/>
                </a:lnTo>
                <a:lnTo>
                  <a:pt x="4916" y="15233"/>
                </a:lnTo>
                <a:lnTo>
                  <a:pt x="4746" y="15160"/>
                </a:lnTo>
                <a:lnTo>
                  <a:pt x="4551" y="15062"/>
                </a:lnTo>
                <a:lnTo>
                  <a:pt x="4210" y="14843"/>
                </a:lnTo>
                <a:lnTo>
                  <a:pt x="3870" y="14576"/>
                </a:lnTo>
                <a:lnTo>
                  <a:pt x="3529" y="14284"/>
                </a:lnTo>
                <a:lnTo>
                  <a:pt x="3091" y="13919"/>
                </a:lnTo>
                <a:lnTo>
                  <a:pt x="2702" y="13529"/>
                </a:lnTo>
                <a:lnTo>
                  <a:pt x="2531" y="13335"/>
                </a:lnTo>
                <a:lnTo>
                  <a:pt x="2385" y="13116"/>
                </a:lnTo>
                <a:lnTo>
                  <a:pt x="2239" y="12897"/>
                </a:lnTo>
                <a:lnTo>
                  <a:pt x="2069" y="12726"/>
                </a:lnTo>
                <a:lnTo>
                  <a:pt x="2020" y="12702"/>
                </a:lnTo>
                <a:lnTo>
                  <a:pt x="1972" y="12702"/>
                </a:lnTo>
                <a:lnTo>
                  <a:pt x="1923" y="12726"/>
                </a:lnTo>
                <a:lnTo>
                  <a:pt x="1899" y="12775"/>
                </a:lnTo>
                <a:lnTo>
                  <a:pt x="1874" y="12921"/>
                </a:lnTo>
                <a:lnTo>
                  <a:pt x="1874" y="13043"/>
                </a:lnTo>
                <a:lnTo>
                  <a:pt x="1899" y="13189"/>
                </a:lnTo>
                <a:lnTo>
                  <a:pt x="1947" y="13335"/>
                </a:lnTo>
                <a:lnTo>
                  <a:pt x="2020" y="13456"/>
                </a:lnTo>
                <a:lnTo>
                  <a:pt x="2118" y="13602"/>
                </a:lnTo>
                <a:lnTo>
                  <a:pt x="2337" y="13870"/>
                </a:lnTo>
                <a:lnTo>
                  <a:pt x="2580" y="14113"/>
                </a:lnTo>
                <a:lnTo>
                  <a:pt x="2823" y="14357"/>
                </a:lnTo>
                <a:lnTo>
                  <a:pt x="3261" y="14722"/>
                </a:lnTo>
                <a:lnTo>
                  <a:pt x="3578" y="14989"/>
                </a:lnTo>
                <a:lnTo>
                  <a:pt x="3918" y="15257"/>
                </a:lnTo>
                <a:lnTo>
                  <a:pt x="4259" y="15476"/>
                </a:lnTo>
                <a:lnTo>
                  <a:pt x="4600" y="15671"/>
                </a:lnTo>
                <a:lnTo>
                  <a:pt x="4210" y="15841"/>
                </a:lnTo>
                <a:lnTo>
                  <a:pt x="3797" y="15938"/>
                </a:lnTo>
                <a:lnTo>
                  <a:pt x="3383" y="15987"/>
                </a:lnTo>
                <a:lnTo>
                  <a:pt x="3188" y="16011"/>
                </a:lnTo>
                <a:lnTo>
                  <a:pt x="2994" y="15987"/>
                </a:lnTo>
                <a:lnTo>
                  <a:pt x="2799" y="15963"/>
                </a:lnTo>
                <a:lnTo>
                  <a:pt x="2604" y="15914"/>
                </a:lnTo>
                <a:lnTo>
                  <a:pt x="2410" y="15865"/>
                </a:lnTo>
                <a:lnTo>
                  <a:pt x="2215" y="15768"/>
                </a:lnTo>
                <a:lnTo>
                  <a:pt x="2045" y="15671"/>
                </a:lnTo>
                <a:lnTo>
                  <a:pt x="1850" y="15549"/>
                </a:lnTo>
                <a:lnTo>
                  <a:pt x="1680" y="15403"/>
                </a:lnTo>
                <a:lnTo>
                  <a:pt x="1509" y="15233"/>
                </a:lnTo>
                <a:lnTo>
                  <a:pt x="1339" y="15038"/>
                </a:lnTo>
                <a:lnTo>
                  <a:pt x="1193" y="14819"/>
                </a:lnTo>
                <a:lnTo>
                  <a:pt x="1071" y="14600"/>
                </a:lnTo>
                <a:lnTo>
                  <a:pt x="950" y="14357"/>
                </a:lnTo>
                <a:lnTo>
                  <a:pt x="852" y="14113"/>
                </a:lnTo>
                <a:lnTo>
                  <a:pt x="779" y="13846"/>
                </a:lnTo>
                <a:lnTo>
                  <a:pt x="658" y="13335"/>
                </a:lnTo>
                <a:lnTo>
                  <a:pt x="585" y="12799"/>
                </a:lnTo>
                <a:lnTo>
                  <a:pt x="512" y="12288"/>
                </a:lnTo>
                <a:lnTo>
                  <a:pt x="463" y="11753"/>
                </a:lnTo>
                <a:lnTo>
                  <a:pt x="390" y="11218"/>
                </a:lnTo>
                <a:close/>
                <a:moveTo>
                  <a:pt x="6230" y="1"/>
                </a:moveTo>
                <a:lnTo>
                  <a:pt x="5914" y="25"/>
                </a:lnTo>
                <a:lnTo>
                  <a:pt x="5622" y="122"/>
                </a:lnTo>
                <a:lnTo>
                  <a:pt x="5451" y="195"/>
                </a:lnTo>
                <a:lnTo>
                  <a:pt x="5305" y="293"/>
                </a:lnTo>
                <a:lnTo>
                  <a:pt x="5159" y="390"/>
                </a:lnTo>
                <a:lnTo>
                  <a:pt x="5062" y="536"/>
                </a:lnTo>
                <a:lnTo>
                  <a:pt x="4965" y="658"/>
                </a:lnTo>
                <a:lnTo>
                  <a:pt x="4892" y="804"/>
                </a:lnTo>
                <a:lnTo>
                  <a:pt x="4843" y="974"/>
                </a:lnTo>
                <a:lnTo>
                  <a:pt x="4794" y="1120"/>
                </a:lnTo>
                <a:lnTo>
                  <a:pt x="4648" y="998"/>
                </a:lnTo>
                <a:lnTo>
                  <a:pt x="4454" y="877"/>
                </a:lnTo>
                <a:lnTo>
                  <a:pt x="4283" y="804"/>
                </a:lnTo>
                <a:lnTo>
                  <a:pt x="4089" y="779"/>
                </a:lnTo>
                <a:lnTo>
                  <a:pt x="3894" y="779"/>
                </a:lnTo>
                <a:lnTo>
                  <a:pt x="3675" y="804"/>
                </a:lnTo>
                <a:lnTo>
                  <a:pt x="3480" y="877"/>
                </a:lnTo>
                <a:lnTo>
                  <a:pt x="3286" y="998"/>
                </a:lnTo>
                <a:lnTo>
                  <a:pt x="3115" y="1144"/>
                </a:lnTo>
                <a:lnTo>
                  <a:pt x="2945" y="1315"/>
                </a:lnTo>
                <a:lnTo>
                  <a:pt x="2799" y="1509"/>
                </a:lnTo>
                <a:lnTo>
                  <a:pt x="2677" y="1704"/>
                </a:lnTo>
                <a:lnTo>
                  <a:pt x="2580" y="1923"/>
                </a:lnTo>
                <a:lnTo>
                  <a:pt x="2507" y="2142"/>
                </a:lnTo>
                <a:lnTo>
                  <a:pt x="2458" y="2385"/>
                </a:lnTo>
                <a:lnTo>
                  <a:pt x="2410" y="2604"/>
                </a:lnTo>
                <a:lnTo>
                  <a:pt x="2410" y="2799"/>
                </a:lnTo>
                <a:lnTo>
                  <a:pt x="2434" y="2994"/>
                </a:lnTo>
                <a:lnTo>
                  <a:pt x="2483" y="3188"/>
                </a:lnTo>
                <a:lnTo>
                  <a:pt x="2556" y="3359"/>
                </a:lnTo>
                <a:lnTo>
                  <a:pt x="2312" y="3407"/>
                </a:lnTo>
                <a:lnTo>
                  <a:pt x="2093" y="3480"/>
                </a:lnTo>
                <a:lnTo>
                  <a:pt x="1899" y="3602"/>
                </a:lnTo>
                <a:lnTo>
                  <a:pt x="1728" y="3748"/>
                </a:lnTo>
                <a:lnTo>
                  <a:pt x="1558" y="3918"/>
                </a:lnTo>
                <a:lnTo>
                  <a:pt x="1436" y="4113"/>
                </a:lnTo>
                <a:lnTo>
                  <a:pt x="1315" y="4307"/>
                </a:lnTo>
                <a:lnTo>
                  <a:pt x="1217" y="4526"/>
                </a:lnTo>
                <a:lnTo>
                  <a:pt x="1169" y="4745"/>
                </a:lnTo>
                <a:lnTo>
                  <a:pt x="1144" y="4964"/>
                </a:lnTo>
                <a:lnTo>
                  <a:pt x="1144" y="5183"/>
                </a:lnTo>
                <a:lnTo>
                  <a:pt x="1169" y="5402"/>
                </a:lnTo>
                <a:lnTo>
                  <a:pt x="1242" y="5597"/>
                </a:lnTo>
                <a:lnTo>
                  <a:pt x="1315" y="5816"/>
                </a:lnTo>
                <a:lnTo>
                  <a:pt x="1412" y="5986"/>
                </a:lnTo>
                <a:lnTo>
                  <a:pt x="1534" y="6181"/>
                </a:lnTo>
                <a:lnTo>
                  <a:pt x="1607" y="6254"/>
                </a:lnTo>
                <a:lnTo>
                  <a:pt x="1704" y="6327"/>
                </a:lnTo>
                <a:lnTo>
                  <a:pt x="1899" y="6449"/>
                </a:lnTo>
                <a:lnTo>
                  <a:pt x="2142" y="6522"/>
                </a:lnTo>
                <a:lnTo>
                  <a:pt x="2385" y="6570"/>
                </a:lnTo>
                <a:lnTo>
                  <a:pt x="2264" y="6814"/>
                </a:lnTo>
                <a:lnTo>
                  <a:pt x="2191" y="7081"/>
                </a:lnTo>
                <a:lnTo>
                  <a:pt x="2166" y="7349"/>
                </a:lnTo>
                <a:lnTo>
                  <a:pt x="2191" y="7617"/>
                </a:lnTo>
                <a:lnTo>
                  <a:pt x="2239" y="7884"/>
                </a:lnTo>
                <a:lnTo>
                  <a:pt x="2337" y="8152"/>
                </a:lnTo>
                <a:lnTo>
                  <a:pt x="2458" y="8395"/>
                </a:lnTo>
                <a:lnTo>
                  <a:pt x="2629" y="8614"/>
                </a:lnTo>
                <a:lnTo>
                  <a:pt x="2750" y="8712"/>
                </a:lnTo>
                <a:lnTo>
                  <a:pt x="2848" y="8809"/>
                </a:lnTo>
                <a:lnTo>
                  <a:pt x="2969" y="8906"/>
                </a:lnTo>
                <a:lnTo>
                  <a:pt x="3115" y="8955"/>
                </a:lnTo>
                <a:lnTo>
                  <a:pt x="3237" y="9004"/>
                </a:lnTo>
                <a:lnTo>
                  <a:pt x="3359" y="9052"/>
                </a:lnTo>
                <a:lnTo>
                  <a:pt x="3651" y="9077"/>
                </a:lnTo>
                <a:lnTo>
                  <a:pt x="3918" y="9052"/>
                </a:lnTo>
                <a:lnTo>
                  <a:pt x="4186" y="9004"/>
                </a:lnTo>
                <a:lnTo>
                  <a:pt x="4478" y="8882"/>
                </a:lnTo>
                <a:lnTo>
                  <a:pt x="4721" y="8736"/>
                </a:lnTo>
                <a:lnTo>
                  <a:pt x="4794" y="8687"/>
                </a:lnTo>
                <a:lnTo>
                  <a:pt x="4843" y="8906"/>
                </a:lnTo>
                <a:lnTo>
                  <a:pt x="4940" y="9101"/>
                </a:lnTo>
                <a:lnTo>
                  <a:pt x="5062" y="9296"/>
                </a:lnTo>
                <a:lnTo>
                  <a:pt x="5232" y="9442"/>
                </a:lnTo>
                <a:lnTo>
                  <a:pt x="5403" y="9588"/>
                </a:lnTo>
                <a:lnTo>
                  <a:pt x="5622" y="9685"/>
                </a:lnTo>
                <a:lnTo>
                  <a:pt x="5841" y="9782"/>
                </a:lnTo>
                <a:lnTo>
                  <a:pt x="6084" y="9855"/>
                </a:lnTo>
                <a:lnTo>
                  <a:pt x="6011" y="10074"/>
                </a:lnTo>
                <a:lnTo>
                  <a:pt x="5987" y="10293"/>
                </a:lnTo>
                <a:lnTo>
                  <a:pt x="5962" y="10537"/>
                </a:lnTo>
                <a:lnTo>
                  <a:pt x="5962" y="10780"/>
                </a:lnTo>
                <a:lnTo>
                  <a:pt x="5987" y="11267"/>
                </a:lnTo>
                <a:lnTo>
                  <a:pt x="6011" y="11705"/>
                </a:lnTo>
                <a:lnTo>
                  <a:pt x="5987" y="12459"/>
                </a:lnTo>
                <a:lnTo>
                  <a:pt x="5962" y="13213"/>
                </a:lnTo>
                <a:lnTo>
                  <a:pt x="5889" y="13943"/>
                </a:lnTo>
                <a:lnTo>
                  <a:pt x="5792" y="14697"/>
                </a:lnTo>
                <a:lnTo>
                  <a:pt x="5670" y="15403"/>
                </a:lnTo>
                <a:lnTo>
                  <a:pt x="5451" y="15379"/>
                </a:lnTo>
                <a:lnTo>
                  <a:pt x="5524" y="14843"/>
                </a:lnTo>
                <a:lnTo>
                  <a:pt x="5573" y="14308"/>
                </a:lnTo>
                <a:lnTo>
                  <a:pt x="5573" y="14065"/>
                </a:lnTo>
                <a:lnTo>
                  <a:pt x="5549" y="13797"/>
                </a:lnTo>
                <a:lnTo>
                  <a:pt x="5500" y="13529"/>
                </a:lnTo>
                <a:lnTo>
                  <a:pt x="5403" y="13262"/>
                </a:lnTo>
                <a:lnTo>
                  <a:pt x="5305" y="13043"/>
                </a:lnTo>
                <a:lnTo>
                  <a:pt x="5159" y="12799"/>
                </a:lnTo>
                <a:lnTo>
                  <a:pt x="5013" y="12580"/>
                </a:lnTo>
                <a:lnTo>
                  <a:pt x="4843" y="12361"/>
                </a:lnTo>
                <a:lnTo>
                  <a:pt x="4673" y="12167"/>
                </a:lnTo>
                <a:lnTo>
                  <a:pt x="4478" y="11972"/>
                </a:lnTo>
                <a:lnTo>
                  <a:pt x="4259" y="11802"/>
                </a:lnTo>
                <a:lnTo>
                  <a:pt x="4064" y="11656"/>
                </a:lnTo>
                <a:lnTo>
                  <a:pt x="3845" y="11510"/>
                </a:lnTo>
                <a:lnTo>
                  <a:pt x="3626" y="11388"/>
                </a:lnTo>
                <a:lnTo>
                  <a:pt x="3383" y="11291"/>
                </a:lnTo>
                <a:lnTo>
                  <a:pt x="3140" y="11218"/>
                </a:lnTo>
                <a:lnTo>
                  <a:pt x="2653" y="11072"/>
                </a:lnTo>
                <a:lnTo>
                  <a:pt x="2142" y="10975"/>
                </a:lnTo>
                <a:lnTo>
                  <a:pt x="1655" y="10877"/>
                </a:lnTo>
                <a:lnTo>
                  <a:pt x="1120" y="10804"/>
                </a:lnTo>
                <a:lnTo>
                  <a:pt x="852" y="10780"/>
                </a:lnTo>
                <a:lnTo>
                  <a:pt x="585" y="10780"/>
                </a:lnTo>
                <a:lnTo>
                  <a:pt x="342" y="10804"/>
                </a:lnTo>
                <a:lnTo>
                  <a:pt x="98" y="10877"/>
                </a:lnTo>
                <a:lnTo>
                  <a:pt x="25" y="10926"/>
                </a:lnTo>
                <a:lnTo>
                  <a:pt x="1" y="10999"/>
                </a:lnTo>
                <a:lnTo>
                  <a:pt x="1" y="11072"/>
                </a:lnTo>
                <a:lnTo>
                  <a:pt x="50" y="11145"/>
                </a:lnTo>
                <a:lnTo>
                  <a:pt x="25" y="11437"/>
                </a:lnTo>
                <a:lnTo>
                  <a:pt x="1" y="11729"/>
                </a:lnTo>
                <a:lnTo>
                  <a:pt x="1" y="12045"/>
                </a:lnTo>
                <a:lnTo>
                  <a:pt x="1" y="12337"/>
                </a:lnTo>
                <a:lnTo>
                  <a:pt x="25" y="12678"/>
                </a:lnTo>
                <a:lnTo>
                  <a:pt x="74" y="12994"/>
                </a:lnTo>
                <a:lnTo>
                  <a:pt x="123" y="13310"/>
                </a:lnTo>
                <a:lnTo>
                  <a:pt x="196" y="13627"/>
                </a:lnTo>
                <a:lnTo>
                  <a:pt x="293" y="13919"/>
                </a:lnTo>
                <a:lnTo>
                  <a:pt x="415" y="14235"/>
                </a:lnTo>
                <a:lnTo>
                  <a:pt x="536" y="14527"/>
                </a:lnTo>
                <a:lnTo>
                  <a:pt x="658" y="14819"/>
                </a:lnTo>
                <a:lnTo>
                  <a:pt x="828" y="15087"/>
                </a:lnTo>
                <a:lnTo>
                  <a:pt x="974" y="15330"/>
                </a:lnTo>
                <a:lnTo>
                  <a:pt x="1169" y="15549"/>
                </a:lnTo>
                <a:lnTo>
                  <a:pt x="1363" y="15768"/>
                </a:lnTo>
                <a:lnTo>
                  <a:pt x="1558" y="15938"/>
                </a:lnTo>
                <a:lnTo>
                  <a:pt x="1777" y="16060"/>
                </a:lnTo>
                <a:lnTo>
                  <a:pt x="1996" y="16182"/>
                </a:lnTo>
                <a:lnTo>
                  <a:pt x="2215" y="16303"/>
                </a:lnTo>
                <a:lnTo>
                  <a:pt x="2458" y="16376"/>
                </a:lnTo>
                <a:lnTo>
                  <a:pt x="2702" y="16425"/>
                </a:lnTo>
                <a:lnTo>
                  <a:pt x="2945" y="16474"/>
                </a:lnTo>
                <a:lnTo>
                  <a:pt x="3213" y="16498"/>
                </a:lnTo>
                <a:lnTo>
                  <a:pt x="3456" y="16474"/>
                </a:lnTo>
                <a:lnTo>
                  <a:pt x="3724" y="16474"/>
                </a:lnTo>
                <a:lnTo>
                  <a:pt x="3967" y="16425"/>
                </a:lnTo>
                <a:lnTo>
                  <a:pt x="4210" y="16352"/>
                </a:lnTo>
                <a:lnTo>
                  <a:pt x="4454" y="16279"/>
                </a:lnTo>
                <a:lnTo>
                  <a:pt x="4673" y="16157"/>
                </a:lnTo>
                <a:lnTo>
                  <a:pt x="4892" y="16036"/>
                </a:lnTo>
                <a:lnTo>
                  <a:pt x="5086" y="15890"/>
                </a:lnTo>
                <a:lnTo>
                  <a:pt x="5257" y="15890"/>
                </a:lnTo>
                <a:lnTo>
                  <a:pt x="5549" y="15914"/>
                </a:lnTo>
                <a:lnTo>
                  <a:pt x="5330" y="16693"/>
                </a:lnTo>
                <a:lnTo>
                  <a:pt x="5111" y="17471"/>
                </a:lnTo>
                <a:lnTo>
                  <a:pt x="4867" y="18128"/>
                </a:lnTo>
                <a:lnTo>
                  <a:pt x="4746" y="18445"/>
                </a:lnTo>
                <a:lnTo>
                  <a:pt x="4575" y="18761"/>
                </a:lnTo>
                <a:lnTo>
                  <a:pt x="4429" y="19004"/>
                </a:lnTo>
                <a:lnTo>
                  <a:pt x="4259" y="19272"/>
                </a:lnTo>
                <a:lnTo>
                  <a:pt x="4186" y="19394"/>
                </a:lnTo>
                <a:lnTo>
                  <a:pt x="4113" y="19540"/>
                </a:lnTo>
                <a:lnTo>
                  <a:pt x="4089" y="19686"/>
                </a:lnTo>
                <a:lnTo>
                  <a:pt x="4064" y="19832"/>
                </a:lnTo>
                <a:lnTo>
                  <a:pt x="4089" y="19880"/>
                </a:lnTo>
                <a:lnTo>
                  <a:pt x="4089" y="19929"/>
                </a:lnTo>
                <a:lnTo>
                  <a:pt x="4162" y="19977"/>
                </a:lnTo>
                <a:lnTo>
                  <a:pt x="4259" y="20002"/>
                </a:lnTo>
                <a:lnTo>
                  <a:pt x="4356" y="19953"/>
                </a:lnTo>
                <a:lnTo>
                  <a:pt x="4575" y="19734"/>
                </a:lnTo>
                <a:lnTo>
                  <a:pt x="4770" y="19491"/>
                </a:lnTo>
                <a:lnTo>
                  <a:pt x="4940" y="19223"/>
                </a:lnTo>
                <a:lnTo>
                  <a:pt x="5086" y="18931"/>
                </a:lnTo>
                <a:lnTo>
                  <a:pt x="5208" y="18639"/>
                </a:lnTo>
                <a:lnTo>
                  <a:pt x="5330" y="18347"/>
                </a:lnTo>
                <a:lnTo>
                  <a:pt x="5549" y="17763"/>
                </a:lnTo>
                <a:lnTo>
                  <a:pt x="5768" y="17082"/>
                </a:lnTo>
                <a:lnTo>
                  <a:pt x="5962" y="16376"/>
                </a:lnTo>
                <a:lnTo>
                  <a:pt x="6108" y="15695"/>
                </a:lnTo>
                <a:lnTo>
                  <a:pt x="6254" y="14989"/>
                </a:lnTo>
                <a:lnTo>
                  <a:pt x="6352" y="14308"/>
                </a:lnTo>
                <a:lnTo>
                  <a:pt x="6571" y="14357"/>
                </a:lnTo>
                <a:lnTo>
                  <a:pt x="6814" y="14357"/>
                </a:lnTo>
                <a:lnTo>
                  <a:pt x="7033" y="14332"/>
                </a:lnTo>
                <a:lnTo>
                  <a:pt x="7276" y="14259"/>
                </a:lnTo>
                <a:lnTo>
                  <a:pt x="7422" y="14332"/>
                </a:lnTo>
                <a:lnTo>
                  <a:pt x="7593" y="14405"/>
                </a:lnTo>
                <a:lnTo>
                  <a:pt x="7763" y="14454"/>
                </a:lnTo>
                <a:lnTo>
                  <a:pt x="7933" y="14478"/>
                </a:lnTo>
                <a:lnTo>
                  <a:pt x="8298" y="14527"/>
                </a:lnTo>
                <a:lnTo>
                  <a:pt x="8615" y="14478"/>
                </a:lnTo>
                <a:lnTo>
                  <a:pt x="8882" y="14430"/>
                </a:lnTo>
                <a:lnTo>
                  <a:pt x="9150" y="14332"/>
                </a:lnTo>
                <a:lnTo>
                  <a:pt x="9442" y="14211"/>
                </a:lnTo>
                <a:lnTo>
                  <a:pt x="9685" y="14065"/>
                </a:lnTo>
                <a:lnTo>
                  <a:pt x="9928" y="13894"/>
                </a:lnTo>
                <a:lnTo>
                  <a:pt x="10172" y="13724"/>
                </a:lnTo>
                <a:lnTo>
                  <a:pt x="10366" y="13505"/>
                </a:lnTo>
                <a:lnTo>
                  <a:pt x="10537" y="13286"/>
                </a:lnTo>
                <a:lnTo>
                  <a:pt x="10731" y="12994"/>
                </a:lnTo>
                <a:lnTo>
                  <a:pt x="10877" y="12702"/>
                </a:lnTo>
                <a:lnTo>
                  <a:pt x="10999" y="12386"/>
                </a:lnTo>
                <a:lnTo>
                  <a:pt x="11121" y="12069"/>
                </a:lnTo>
                <a:lnTo>
                  <a:pt x="11291" y="11413"/>
                </a:lnTo>
                <a:lnTo>
                  <a:pt x="11461" y="10756"/>
                </a:lnTo>
                <a:lnTo>
                  <a:pt x="11559" y="10391"/>
                </a:lnTo>
                <a:lnTo>
                  <a:pt x="11632" y="10172"/>
                </a:lnTo>
                <a:lnTo>
                  <a:pt x="11705" y="9928"/>
                </a:lnTo>
                <a:lnTo>
                  <a:pt x="11729" y="9709"/>
                </a:lnTo>
                <a:lnTo>
                  <a:pt x="11729" y="9490"/>
                </a:lnTo>
                <a:lnTo>
                  <a:pt x="11729" y="9393"/>
                </a:lnTo>
                <a:lnTo>
                  <a:pt x="11680" y="9296"/>
                </a:lnTo>
                <a:lnTo>
                  <a:pt x="11632" y="9223"/>
                </a:lnTo>
                <a:lnTo>
                  <a:pt x="11583" y="9174"/>
                </a:lnTo>
                <a:lnTo>
                  <a:pt x="11486" y="9125"/>
                </a:lnTo>
                <a:lnTo>
                  <a:pt x="11413" y="9150"/>
                </a:lnTo>
                <a:lnTo>
                  <a:pt x="11340" y="9174"/>
                </a:lnTo>
                <a:lnTo>
                  <a:pt x="11291" y="9247"/>
                </a:lnTo>
                <a:lnTo>
                  <a:pt x="11072" y="9223"/>
                </a:lnTo>
                <a:lnTo>
                  <a:pt x="10829" y="9247"/>
                </a:lnTo>
                <a:lnTo>
                  <a:pt x="10610" y="9296"/>
                </a:lnTo>
                <a:lnTo>
                  <a:pt x="10366" y="9344"/>
                </a:lnTo>
                <a:lnTo>
                  <a:pt x="9904" y="9490"/>
                </a:lnTo>
                <a:lnTo>
                  <a:pt x="9466" y="9661"/>
                </a:lnTo>
                <a:lnTo>
                  <a:pt x="8955" y="9880"/>
                </a:lnTo>
                <a:lnTo>
                  <a:pt x="8444" y="10147"/>
                </a:lnTo>
                <a:lnTo>
                  <a:pt x="8177" y="10293"/>
                </a:lnTo>
                <a:lnTo>
                  <a:pt x="7958" y="10439"/>
                </a:lnTo>
                <a:lnTo>
                  <a:pt x="7714" y="10610"/>
                </a:lnTo>
                <a:lnTo>
                  <a:pt x="7495" y="10804"/>
                </a:lnTo>
                <a:lnTo>
                  <a:pt x="7349" y="10950"/>
                </a:lnTo>
                <a:lnTo>
                  <a:pt x="7228" y="11145"/>
                </a:lnTo>
                <a:lnTo>
                  <a:pt x="7130" y="11340"/>
                </a:lnTo>
                <a:lnTo>
                  <a:pt x="7033" y="11559"/>
                </a:lnTo>
                <a:lnTo>
                  <a:pt x="6984" y="11778"/>
                </a:lnTo>
                <a:lnTo>
                  <a:pt x="6911" y="12021"/>
                </a:lnTo>
                <a:lnTo>
                  <a:pt x="6838" y="12459"/>
                </a:lnTo>
                <a:lnTo>
                  <a:pt x="6814" y="12726"/>
                </a:lnTo>
                <a:lnTo>
                  <a:pt x="6790" y="13091"/>
                </a:lnTo>
                <a:lnTo>
                  <a:pt x="6814" y="13286"/>
                </a:lnTo>
                <a:lnTo>
                  <a:pt x="6838" y="13481"/>
                </a:lnTo>
                <a:lnTo>
                  <a:pt x="6887" y="13627"/>
                </a:lnTo>
                <a:lnTo>
                  <a:pt x="6984" y="13748"/>
                </a:lnTo>
                <a:lnTo>
                  <a:pt x="6692" y="13846"/>
                </a:lnTo>
                <a:lnTo>
                  <a:pt x="6400" y="13967"/>
                </a:lnTo>
                <a:lnTo>
                  <a:pt x="6449" y="13116"/>
                </a:lnTo>
                <a:lnTo>
                  <a:pt x="6473" y="12240"/>
                </a:lnTo>
                <a:lnTo>
                  <a:pt x="6449" y="11656"/>
                </a:lnTo>
                <a:lnTo>
                  <a:pt x="6400" y="11072"/>
                </a:lnTo>
                <a:lnTo>
                  <a:pt x="6352" y="10488"/>
                </a:lnTo>
                <a:lnTo>
                  <a:pt x="6352" y="9904"/>
                </a:lnTo>
                <a:lnTo>
                  <a:pt x="6522" y="9928"/>
                </a:lnTo>
                <a:lnTo>
                  <a:pt x="6668" y="9928"/>
                </a:lnTo>
                <a:lnTo>
                  <a:pt x="6814" y="9904"/>
                </a:lnTo>
                <a:lnTo>
                  <a:pt x="6960" y="9880"/>
                </a:lnTo>
                <a:lnTo>
                  <a:pt x="7106" y="9831"/>
                </a:lnTo>
                <a:lnTo>
                  <a:pt x="7252" y="9782"/>
                </a:lnTo>
                <a:lnTo>
                  <a:pt x="7374" y="9709"/>
                </a:lnTo>
                <a:lnTo>
                  <a:pt x="7495" y="9636"/>
                </a:lnTo>
                <a:lnTo>
                  <a:pt x="7593" y="9539"/>
                </a:lnTo>
                <a:lnTo>
                  <a:pt x="7690" y="9417"/>
                </a:lnTo>
                <a:lnTo>
                  <a:pt x="7763" y="9320"/>
                </a:lnTo>
                <a:lnTo>
                  <a:pt x="7812" y="9174"/>
                </a:lnTo>
                <a:lnTo>
                  <a:pt x="7860" y="9052"/>
                </a:lnTo>
                <a:lnTo>
                  <a:pt x="7885" y="8906"/>
                </a:lnTo>
                <a:lnTo>
                  <a:pt x="7909" y="8736"/>
                </a:lnTo>
                <a:lnTo>
                  <a:pt x="7885" y="8566"/>
                </a:lnTo>
                <a:lnTo>
                  <a:pt x="8079" y="8687"/>
                </a:lnTo>
                <a:lnTo>
                  <a:pt x="8250" y="8785"/>
                </a:lnTo>
                <a:lnTo>
                  <a:pt x="8444" y="8858"/>
                </a:lnTo>
                <a:lnTo>
                  <a:pt x="8639" y="8882"/>
                </a:lnTo>
                <a:lnTo>
                  <a:pt x="9077" y="8882"/>
                </a:lnTo>
                <a:lnTo>
                  <a:pt x="9296" y="8809"/>
                </a:lnTo>
                <a:lnTo>
                  <a:pt x="9515" y="8736"/>
                </a:lnTo>
                <a:lnTo>
                  <a:pt x="9661" y="8663"/>
                </a:lnTo>
                <a:lnTo>
                  <a:pt x="9807" y="8590"/>
                </a:lnTo>
                <a:lnTo>
                  <a:pt x="9928" y="8493"/>
                </a:lnTo>
                <a:lnTo>
                  <a:pt x="10026" y="8395"/>
                </a:lnTo>
                <a:lnTo>
                  <a:pt x="10123" y="8274"/>
                </a:lnTo>
                <a:lnTo>
                  <a:pt x="10220" y="8152"/>
                </a:lnTo>
                <a:lnTo>
                  <a:pt x="10269" y="8006"/>
                </a:lnTo>
                <a:lnTo>
                  <a:pt x="10318" y="7884"/>
                </a:lnTo>
                <a:lnTo>
                  <a:pt x="10366" y="7738"/>
                </a:lnTo>
                <a:lnTo>
                  <a:pt x="10391" y="7592"/>
                </a:lnTo>
                <a:lnTo>
                  <a:pt x="10391" y="7446"/>
                </a:lnTo>
                <a:lnTo>
                  <a:pt x="10391" y="7300"/>
                </a:lnTo>
                <a:lnTo>
                  <a:pt x="10366" y="7154"/>
                </a:lnTo>
                <a:lnTo>
                  <a:pt x="10318" y="7008"/>
                </a:lnTo>
                <a:lnTo>
                  <a:pt x="10245" y="6862"/>
                </a:lnTo>
                <a:lnTo>
                  <a:pt x="10172" y="6716"/>
                </a:lnTo>
                <a:lnTo>
                  <a:pt x="10172" y="6692"/>
                </a:lnTo>
                <a:lnTo>
                  <a:pt x="10342" y="6668"/>
                </a:lnTo>
                <a:lnTo>
                  <a:pt x="10488" y="6619"/>
                </a:lnTo>
                <a:lnTo>
                  <a:pt x="10634" y="6546"/>
                </a:lnTo>
                <a:lnTo>
                  <a:pt x="10780" y="6449"/>
                </a:lnTo>
                <a:lnTo>
                  <a:pt x="10877" y="6327"/>
                </a:lnTo>
                <a:lnTo>
                  <a:pt x="10999" y="6205"/>
                </a:lnTo>
                <a:lnTo>
                  <a:pt x="11096" y="6059"/>
                </a:lnTo>
                <a:lnTo>
                  <a:pt x="11169" y="5913"/>
                </a:lnTo>
                <a:lnTo>
                  <a:pt x="11291" y="5597"/>
                </a:lnTo>
                <a:lnTo>
                  <a:pt x="11364" y="5256"/>
                </a:lnTo>
                <a:lnTo>
                  <a:pt x="11388" y="4916"/>
                </a:lnTo>
                <a:lnTo>
                  <a:pt x="11388" y="4599"/>
                </a:lnTo>
                <a:lnTo>
                  <a:pt x="11315" y="4307"/>
                </a:lnTo>
                <a:lnTo>
                  <a:pt x="11218" y="4088"/>
                </a:lnTo>
                <a:lnTo>
                  <a:pt x="11096" y="3894"/>
                </a:lnTo>
                <a:lnTo>
                  <a:pt x="10926" y="3748"/>
                </a:lnTo>
                <a:lnTo>
                  <a:pt x="10731" y="3626"/>
                </a:lnTo>
                <a:lnTo>
                  <a:pt x="10512" y="3553"/>
                </a:lnTo>
                <a:lnTo>
                  <a:pt x="10269" y="3529"/>
                </a:lnTo>
                <a:lnTo>
                  <a:pt x="10026" y="3505"/>
                </a:lnTo>
                <a:lnTo>
                  <a:pt x="10196" y="3310"/>
                </a:lnTo>
                <a:lnTo>
                  <a:pt x="10269" y="3188"/>
                </a:lnTo>
                <a:lnTo>
                  <a:pt x="10342" y="3042"/>
                </a:lnTo>
                <a:lnTo>
                  <a:pt x="10391" y="2896"/>
                </a:lnTo>
                <a:lnTo>
                  <a:pt x="10415" y="2726"/>
                </a:lnTo>
                <a:lnTo>
                  <a:pt x="10439" y="2580"/>
                </a:lnTo>
                <a:lnTo>
                  <a:pt x="10439" y="2434"/>
                </a:lnTo>
                <a:lnTo>
                  <a:pt x="10415" y="2264"/>
                </a:lnTo>
                <a:lnTo>
                  <a:pt x="10366" y="2118"/>
                </a:lnTo>
                <a:lnTo>
                  <a:pt x="10269" y="1826"/>
                </a:lnTo>
                <a:lnTo>
                  <a:pt x="10123" y="1534"/>
                </a:lnTo>
                <a:lnTo>
                  <a:pt x="9928" y="1290"/>
                </a:lnTo>
                <a:lnTo>
                  <a:pt x="9807" y="1193"/>
                </a:lnTo>
                <a:lnTo>
                  <a:pt x="9685" y="1096"/>
                </a:lnTo>
                <a:lnTo>
                  <a:pt x="9563" y="1023"/>
                </a:lnTo>
                <a:lnTo>
                  <a:pt x="9442" y="974"/>
                </a:lnTo>
                <a:lnTo>
                  <a:pt x="9198" y="901"/>
                </a:lnTo>
                <a:lnTo>
                  <a:pt x="8931" y="877"/>
                </a:lnTo>
                <a:lnTo>
                  <a:pt x="8663" y="901"/>
                </a:lnTo>
                <a:lnTo>
                  <a:pt x="8396" y="974"/>
                </a:lnTo>
                <a:lnTo>
                  <a:pt x="8152" y="1071"/>
                </a:lnTo>
                <a:lnTo>
                  <a:pt x="7909" y="1217"/>
                </a:lnTo>
                <a:lnTo>
                  <a:pt x="7714" y="1388"/>
                </a:lnTo>
                <a:lnTo>
                  <a:pt x="7714" y="1120"/>
                </a:lnTo>
                <a:lnTo>
                  <a:pt x="7666" y="852"/>
                </a:lnTo>
                <a:lnTo>
                  <a:pt x="7617" y="706"/>
                </a:lnTo>
                <a:lnTo>
                  <a:pt x="7568" y="560"/>
                </a:lnTo>
                <a:lnTo>
                  <a:pt x="7471" y="439"/>
                </a:lnTo>
                <a:lnTo>
                  <a:pt x="7374" y="317"/>
                </a:lnTo>
                <a:lnTo>
                  <a:pt x="7252" y="220"/>
                </a:lnTo>
                <a:lnTo>
                  <a:pt x="7130" y="147"/>
                </a:lnTo>
                <a:lnTo>
                  <a:pt x="6984" y="98"/>
                </a:lnTo>
                <a:lnTo>
                  <a:pt x="6838" y="49"/>
                </a:lnTo>
                <a:lnTo>
                  <a:pt x="65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1"/>
          <p:cNvSpPr/>
          <p:nvPr/>
        </p:nvSpPr>
        <p:spPr>
          <a:xfrm>
            <a:off x="5569774" y="3556766"/>
            <a:ext cx="249317" cy="312789"/>
          </a:xfrm>
          <a:custGeom>
            <a:avLst/>
            <a:gdLst/>
            <a:ahLst/>
            <a:cxnLst/>
            <a:rect l="l" t="t" r="r" b="b"/>
            <a:pathLst>
              <a:path w="14722" h="18470" extrusionOk="0">
                <a:moveTo>
                  <a:pt x="11874" y="658"/>
                </a:moveTo>
                <a:lnTo>
                  <a:pt x="11826" y="1291"/>
                </a:lnTo>
                <a:lnTo>
                  <a:pt x="11777" y="1923"/>
                </a:lnTo>
                <a:lnTo>
                  <a:pt x="11753" y="2264"/>
                </a:lnTo>
                <a:lnTo>
                  <a:pt x="11680" y="2580"/>
                </a:lnTo>
                <a:lnTo>
                  <a:pt x="11607" y="2872"/>
                </a:lnTo>
                <a:lnTo>
                  <a:pt x="11509" y="3188"/>
                </a:lnTo>
                <a:lnTo>
                  <a:pt x="11412" y="3407"/>
                </a:lnTo>
                <a:lnTo>
                  <a:pt x="11290" y="3626"/>
                </a:lnTo>
                <a:lnTo>
                  <a:pt x="11144" y="3797"/>
                </a:lnTo>
                <a:lnTo>
                  <a:pt x="10974" y="3943"/>
                </a:lnTo>
                <a:lnTo>
                  <a:pt x="10779" y="4064"/>
                </a:lnTo>
                <a:lnTo>
                  <a:pt x="10560" y="4162"/>
                </a:lnTo>
                <a:lnTo>
                  <a:pt x="10341" y="4235"/>
                </a:lnTo>
                <a:lnTo>
                  <a:pt x="10122" y="4308"/>
                </a:lnTo>
                <a:lnTo>
                  <a:pt x="9976" y="4332"/>
                </a:lnTo>
                <a:lnTo>
                  <a:pt x="9855" y="4332"/>
                </a:lnTo>
                <a:lnTo>
                  <a:pt x="9563" y="4308"/>
                </a:lnTo>
                <a:lnTo>
                  <a:pt x="9295" y="4259"/>
                </a:lnTo>
                <a:lnTo>
                  <a:pt x="9052" y="4162"/>
                </a:lnTo>
                <a:lnTo>
                  <a:pt x="9392" y="3894"/>
                </a:lnTo>
                <a:lnTo>
                  <a:pt x="9611" y="3675"/>
                </a:lnTo>
                <a:lnTo>
                  <a:pt x="9806" y="3432"/>
                </a:lnTo>
                <a:lnTo>
                  <a:pt x="10025" y="3188"/>
                </a:lnTo>
                <a:lnTo>
                  <a:pt x="10220" y="2921"/>
                </a:lnTo>
                <a:lnTo>
                  <a:pt x="10366" y="2629"/>
                </a:lnTo>
                <a:lnTo>
                  <a:pt x="10512" y="2337"/>
                </a:lnTo>
                <a:lnTo>
                  <a:pt x="10633" y="2045"/>
                </a:lnTo>
                <a:lnTo>
                  <a:pt x="10706" y="1753"/>
                </a:lnTo>
                <a:lnTo>
                  <a:pt x="10706" y="1680"/>
                </a:lnTo>
                <a:lnTo>
                  <a:pt x="10682" y="1607"/>
                </a:lnTo>
                <a:lnTo>
                  <a:pt x="10658" y="1558"/>
                </a:lnTo>
                <a:lnTo>
                  <a:pt x="10585" y="1534"/>
                </a:lnTo>
                <a:lnTo>
                  <a:pt x="10536" y="1510"/>
                </a:lnTo>
                <a:lnTo>
                  <a:pt x="10463" y="1510"/>
                </a:lnTo>
                <a:lnTo>
                  <a:pt x="10414" y="1558"/>
                </a:lnTo>
                <a:lnTo>
                  <a:pt x="10366" y="1607"/>
                </a:lnTo>
                <a:lnTo>
                  <a:pt x="10098" y="2069"/>
                </a:lnTo>
                <a:lnTo>
                  <a:pt x="9855" y="2531"/>
                </a:lnTo>
                <a:lnTo>
                  <a:pt x="9587" y="2969"/>
                </a:lnTo>
                <a:lnTo>
                  <a:pt x="9441" y="3188"/>
                </a:lnTo>
                <a:lnTo>
                  <a:pt x="9271" y="3383"/>
                </a:lnTo>
                <a:lnTo>
                  <a:pt x="9027" y="3626"/>
                </a:lnTo>
                <a:lnTo>
                  <a:pt x="8760" y="3845"/>
                </a:lnTo>
                <a:lnTo>
                  <a:pt x="8735" y="3845"/>
                </a:lnTo>
                <a:lnTo>
                  <a:pt x="8638" y="3724"/>
                </a:lnTo>
                <a:lnTo>
                  <a:pt x="8589" y="3578"/>
                </a:lnTo>
                <a:lnTo>
                  <a:pt x="8565" y="3432"/>
                </a:lnTo>
                <a:lnTo>
                  <a:pt x="8541" y="3261"/>
                </a:lnTo>
                <a:lnTo>
                  <a:pt x="8589" y="2921"/>
                </a:lnTo>
                <a:lnTo>
                  <a:pt x="8638" y="2629"/>
                </a:lnTo>
                <a:lnTo>
                  <a:pt x="8711" y="2410"/>
                </a:lnTo>
                <a:lnTo>
                  <a:pt x="8808" y="2215"/>
                </a:lnTo>
                <a:lnTo>
                  <a:pt x="8930" y="2020"/>
                </a:lnTo>
                <a:lnTo>
                  <a:pt x="9052" y="1850"/>
                </a:lnTo>
                <a:lnTo>
                  <a:pt x="9222" y="1680"/>
                </a:lnTo>
                <a:lnTo>
                  <a:pt x="9392" y="1510"/>
                </a:lnTo>
                <a:lnTo>
                  <a:pt x="9563" y="1388"/>
                </a:lnTo>
                <a:lnTo>
                  <a:pt x="9757" y="1266"/>
                </a:lnTo>
                <a:lnTo>
                  <a:pt x="10001" y="1120"/>
                </a:lnTo>
                <a:lnTo>
                  <a:pt x="10244" y="1023"/>
                </a:lnTo>
                <a:lnTo>
                  <a:pt x="10512" y="950"/>
                </a:lnTo>
                <a:lnTo>
                  <a:pt x="10779" y="877"/>
                </a:lnTo>
                <a:lnTo>
                  <a:pt x="11339" y="755"/>
                </a:lnTo>
                <a:lnTo>
                  <a:pt x="11874" y="658"/>
                </a:lnTo>
                <a:close/>
                <a:moveTo>
                  <a:pt x="1849" y="4527"/>
                </a:moveTo>
                <a:lnTo>
                  <a:pt x="2141" y="4551"/>
                </a:lnTo>
                <a:lnTo>
                  <a:pt x="2433" y="4600"/>
                </a:lnTo>
                <a:lnTo>
                  <a:pt x="2701" y="4648"/>
                </a:lnTo>
                <a:lnTo>
                  <a:pt x="2993" y="4746"/>
                </a:lnTo>
                <a:lnTo>
                  <a:pt x="3236" y="4819"/>
                </a:lnTo>
                <a:lnTo>
                  <a:pt x="3772" y="5062"/>
                </a:lnTo>
                <a:lnTo>
                  <a:pt x="4258" y="5330"/>
                </a:lnTo>
                <a:lnTo>
                  <a:pt x="4721" y="5622"/>
                </a:lnTo>
                <a:lnTo>
                  <a:pt x="4915" y="5768"/>
                </a:lnTo>
                <a:lnTo>
                  <a:pt x="5061" y="5914"/>
                </a:lnTo>
                <a:lnTo>
                  <a:pt x="5232" y="6084"/>
                </a:lnTo>
                <a:lnTo>
                  <a:pt x="5353" y="6254"/>
                </a:lnTo>
                <a:lnTo>
                  <a:pt x="5597" y="6644"/>
                </a:lnTo>
                <a:lnTo>
                  <a:pt x="5816" y="7057"/>
                </a:lnTo>
                <a:lnTo>
                  <a:pt x="5913" y="7301"/>
                </a:lnTo>
                <a:lnTo>
                  <a:pt x="5986" y="7568"/>
                </a:lnTo>
                <a:lnTo>
                  <a:pt x="6059" y="7836"/>
                </a:lnTo>
                <a:lnTo>
                  <a:pt x="6083" y="8104"/>
                </a:lnTo>
                <a:lnTo>
                  <a:pt x="6083" y="8323"/>
                </a:lnTo>
                <a:lnTo>
                  <a:pt x="6059" y="8542"/>
                </a:lnTo>
                <a:lnTo>
                  <a:pt x="5962" y="8858"/>
                </a:lnTo>
                <a:lnTo>
                  <a:pt x="5670" y="8712"/>
                </a:lnTo>
                <a:lnTo>
                  <a:pt x="5305" y="8493"/>
                </a:lnTo>
                <a:lnTo>
                  <a:pt x="4988" y="8250"/>
                </a:lnTo>
                <a:lnTo>
                  <a:pt x="4672" y="7958"/>
                </a:lnTo>
                <a:lnTo>
                  <a:pt x="4380" y="7666"/>
                </a:lnTo>
                <a:lnTo>
                  <a:pt x="4015" y="7179"/>
                </a:lnTo>
                <a:lnTo>
                  <a:pt x="3796" y="6911"/>
                </a:lnTo>
                <a:lnTo>
                  <a:pt x="3553" y="6619"/>
                </a:lnTo>
                <a:lnTo>
                  <a:pt x="3309" y="6376"/>
                </a:lnTo>
                <a:lnTo>
                  <a:pt x="3163" y="6279"/>
                </a:lnTo>
                <a:lnTo>
                  <a:pt x="3042" y="6181"/>
                </a:lnTo>
                <a:lnTo>
                  <a:pt x="2896" y="6108"/>
                </a:lnTo>
                <a:lnTo>
                  <a:pt x="2774" y="6060"/>
                </a:lnTo>
                <a:lnTo>
                  <a:pt x="2628" y="6035"/>
                </a:lnTo>
                <a:lnTo>
                  <a:pt x="2433" y="6035"/>
                </a:lnTo>
                <a:lnTo>
                  <a:pt x="2409" y="6060"/>
                </a:lnTo>
                <a:lnTo>
                  <a:pt x="2409" y="6108"/>
                </a:lnTo>
                <a:lnTo>
                  <a:pt x="2409" y="6157"/>
                </a:lnTo>
                <a:lnTo>
                  <a:pt x="2506" y="6279"/>
                </a:lnTo>
                <a:lnTo>
                  <a:pt x="2604" y="6425"/>
                </a:lnTo>
                <a:lnTo>
                  <a:pt x="2847" y="6668"/>
                </a:lnTo>
                <a:lnTo>
                  <a:pt x="3090" y="6911"/>
                </a:lnTo>
                <a:lnTo>
                  <a:pt x="3309" y="7130"/>
                </a:lnTo>
                <a:lnTo>
                  <a:pt x="3772" y="7739"/>
                </a:lnTo>
                <a:lnTo>
                  <a:pt x="4015" y="8031"/>
                </a:lnTo>
                <a:lnTo>
                  <a:pt x="4258" y="8323"/>
                </a:lnTo>
                <a:lnTo>
                  <a:pt x="4404" y="8444"/>
                </a:lnTo>
                <a:lnTo>
                  <a:pt x="4550" y="8590"/>
                </a:lnTo>
                <a:lnTo>
                  <a:pt x="4867" y="8834"/>
                </a:lnTo>
                <a:lnTo>
                  <a:pt x="5207" y="9053"/>
                </a:lnTo>
                <a:lnTo>
                  <a:pt x="5548" y="9247"/>
                </a:lnTo>
                <a:lnTo>
                  <a:pt x="5353" y="9345"/>
                </a:lnTo>
                <a:lnTo>
                  <a:pt x="5159" y="9418"/>
                </a:lnTo>
                <a:lnTo>
                  <a:pt x="4940" y="9466"/>
                </a:lnTo>
                <a:lnTo>
                  <a:pt x="4745" y="9491"/>
                </a:lnTo>
                <a:lnTo>
                  <a:pt x="4550" y="9491"/>
                </a:lnTo>
                <a:lnTo>
                  <a:pt x="4331" y="9466"/>
                </a:lnTo>
                <a:lnTo>
                  <a:pt x="4112" y="9442"/>
                </a:lnTo>
                <a:lnTo>
                  <a:pt x="3869" y="9369"/>
                </a:lnTo>
                <a:lnTo>
                  <a:pt x="3650" y="9296"/>
                </a:lnTo>
                <a:lnTo>
                  <a:pt x="3407" y="9174"/>
                </a:lnTo>
                <a:lnTo>
                  <a:pt x="3188" y="9053"/>
                </a:lnTo>
                <a:lnTo>
                  <a:pt x="2969" y="8907"/>
                </a:lnTo>
                <a:lnTo>
                  <a:pt x="2774" y="8761"/>
                </a:lnTo>
                <a:lnTo>
                  <a:pt x="2579" y="8590"/>
                </a:lnTo>
                <a:lnTo>
                  <a:pt x="2239" y="8201"/>
                </a:lnTo>
                <a:lnTo>
                  <a:pt x="2068" y="7982"/>
                </a:lnTo>
                <a:lnTo>
                  <a:pt x="1898" y="7714"/>
                </a:lnTo>
                <a:lnTo>
                  <a:pt x="1776" y="7471"/>
                </a:lnTo>
                <a:lnTo>
                  <a:pt x="1655" y="7179"/>
                </a:lnTo>
                <a:lnTo>
                  <a:pt x="1460" y="6619"/>
                </a:lnTo>
                <a:lnTo>
                  <a:pt x="1314" y="6060"/>
                </a:lnTo>
                <a:lnTo>
                  <a:pt x="1144" y="5330"/>
                </a:lnTo>
                <a:lnTo>
                  <a:pt x="1046" y="4940"/>
                </a:lnTo>
                <a:lnTo>
                  <a:pt x="998" y="4575"/>
                </a:lnTo>
                <a:lnTo>
                  <a:pt x="1265" y="4551"/>
                </a:lnTo>
                <a:lnTo>
                  <a:pt x="1557" y="4527"/>
                </a:lnTo>
                <a:close/>
                <a:moveTo>
                  <a:pt x="10974" y="14138"/>
                </a:moveTo>
                <a:lnTo>
                  <a:pt x="10755" y="14187"/>
                </a:lnTo>
                <a:lnTo>
                  <a:pt x="10536" y="14260"/>
                </a:lnTo>
                <a:lnTo>
                  <a:pt x="10098" y="14430"/>
                </a:lnTo>
                <a:lnTo>
                  <a:pt x="9855" y="14503"/>
                </a:lnTo>
                <a:lnTo>
                  <a:pt x="9636" y="14600"/>
                </a:lnTo>
                <a:lnTo>
                  <a:pt x="9198" y="14844"/>
                </a:lnTo>
                <a:lnTo>
                  <a:pt x="9173" y="14868"/>
                </a:lnTo>
                <a:lnTo>
                  <a:pt x="9149" y="14892"/>
                </a:lnTo>
                <a:lnTo>
                  <a:pt x="9173" y="14965"/>
                </a:lnTo>
                <a:lnTo>
                  <a:pt x="9198" y="14990"/>
                </a:lnTo>
                <a:lnTo>
                  <a:pt x="9246" y="15014"/>
                </a:lnTo>
                <a:lnTo>
                  <a:pt x="9271" y="15014"/>
                </a:lnTo>
                <a:lnTo>
                  <a:pt x="9490" y="14941"/>
                </a:lnTo>
                <a:lnTo>
                  <a:pt x="9757" y="14892"/>
                </a:lnTo>
                <a:lnTo>
                  <a:pt x="10268" y="14795"/>
                </a:lnTo>
                <a:lnTo>
                  <a:pt x="10512" y="14722"/>
                </a:lnTo>
                <a:lnTo>
                  <a:pt x="10731" y="14625"/>
                </a:lnTo>
                <a:lnTo>
                  <a:pt x="10828" y="14552"/>
                </a:lnTo>
                <a:lnTo>
                  <a:pt x="10925" y="14479"/>
                </a:lnTo>
                <a:lnTo>
                  <a:pt x="11023" y="14381"/>
                </a:lnTo>
                <a:lnTo>
                  <a:pt x="11096" y="14284"/>
                </a:lnTo>
                <a:lnTo>
                  <a:pt x="11096" y="14235"/>
                </a:lnTo>
                <a:lnTo>
                  <a:pt x="11071" y="14162"/>
                </a:lnTo>
                <a:lnTo>
                  <a:pt x="11023" y="14138"/>
                </a:lnTo>
                <a:close/>
                <a:moveTo>
                  <a:pt x="8297" y="13116"/>
                </a:moveTo>
                <a:lnTo>
                  <a:pt x="8614" y="13140"/>
                </a:lnTo>
                <a:lnTo>
                  <a:pt x="8443" y="13238"/>
                </a:lnTo>
                <a:lnTo>
                  <a:pt x="8370" y="13286"/>
                </a:lnTo>
                <a:lnTo>
                  <a:pt x="8297" y="13335"/>
                </a:lnTo>
                <a:lnTo>
                  <a:pt x="8273" y="13384"/>
                </a:lnTo>
                <a:lnTo>
                  <a:pt x="8249" y="13432"/>
                </a:lnTo>
                <a:lnTo>
                  <a:pt x="8273" y="13505"/>
                </a:lnTo>
                <a:lnTo>
                  <a:pt x="8322" y="13578"/>
                </a:lnTo>
                <a:lnTo>
                  <a:pt x="8370" y="13603"/>
                </a:lnTo>
                <a:lnTo>
                  <a:pt x="8419" y="13627"/>
                </a:lnTo>
                <a:lnTo>
                  <a:pt x="8614" y="13603"/>
                </a:lnTo>
                <a:lnTo>
                  <a:pt x="8784" y="13554"/>
                </a:lnTo>
                <a:lnTo>
                  <a:pt x="9125" y="13432"/>
                </a:lnTo>
                <a:lnTo>
                  <a:pt x="9271" y="13408"/>
                </a:lnTo>
                <a:lnTo>
                  <a:pt x="9538" y="13408"/>
                </a:lnTo>
                <a:lnTo>
                  <a:pt x="9660" y="13384"/>
                </a:lnTo>
                <a:lnTo>
                  <a:pt x="9782" y="13432"/>
                </a:lnTo>
                <a:lnTo>
                  <a:pt x="10220" y="13651"/>
                </a:lnTo>
                <a:lnTo>
                  <a:pt x="9952" y="13724"/>
                </a:lnTo>
                <a:lnTo>
                  <a:pt x="9709" y="13797"/>
                </a:lnTo>
                <a:lnTo>
                  <a:pt x="9149" y="13919"/>
                </a:lnTo>
                <a:lnTo>
                  <a:pt x="8857" y="13968"/>
                </a:lnTo>
                <a:lnTo>
                  <a:pt x="8589" y="14041"/>
                </a:lnTo>
                <a:lnTo>
                  <a:pt x="8541" y="14089"/>
                </a:lnTo>
                <a:lnTo>
                  <a:pt x="8516" y="14138"/>
                </a:lnTo>
                <a:lnTo>
                  <a:pt x="8541" y="14187"/>
                </a:lnTo>
                <a:lnTo>
                  <a:pt x="8589" y="14235"/>
                </a:lnTo>
                <a:lnTo>
                  <a:pt x="8857" y="14284"/>
                </a:lnTo>
                <a:lnTo>
                  <a:pt x="9125" y="14284"/>
                </a:lnTo>
                <a:lnTo>
                  <a:pt x="9392" y="14260"/>
                </a:lnTo>
                <a:lnTo>
                  <a:pt x="9660" y="14211"/>
                </a:lnTo>
                <a:lnTo>
                  <a:pt x="9903" y="14162"/>
                </a:lnTo>
                <a:lnTo>
                  <a:pt x="10171" y="14114"/>
                </a:lnTo>
                <a:lnTo>
                  <a:pt x="10414" y="14016"/>
                </a:lnTo>
                <a:lnTo>
                  <a:pt x="10536" y="13943"/>
                </a:lnTo>
                <a:lnTo>
                  <a:pt x="10633" y="13870"/>
                </a:lnTo>
                <a:lnTo>
                  <a:pt x="11096" y="14162"/>
                </a:lnTo>
                <a:lnTo>
                  <a:pt x="11558" y="14479"/>
                </a:lnTo>
                <a:lnTo>
                  <a:pt x="11631" y="14527"/>
                </a:lnTo>
                <a:lnTo>
                  <a:pt x="11193" y="14722"/>
                </a:lnTo>
                <a:lnTo>
                  <a:pt x="10852" y="14892"/>
                </a:lnTo>
                <a:lnTo>
                  <a:pt x="10512" y="15014"/>
                </a:lnTo>
                <a:lnTo>
                  <a:pt x="10171" y="15136"/>
                </a:lnTo>
                <a:lnTo>
                  <a:pt x="9830" y="15209"/>
                </a:lnTo>
                <a:lnTo>
                  <a:pt x="9782" y="15233"/>
                </a:lnTo>
                <a:lnTo>
                  <a:pt x="9782" y="15257"/>
                </a:lnTo>
                <a:lnTo>
                  <a:pt x="9782" y="15282"/>
                </a:lnTo>
                <a:lnTo>
                  <a:pt x="9830" y="15306"/>
                </a:lnTo>
                <a:lnTo>
                  <a:pt x="9976" y="15330"/>
                </a:lnTo>
                <a:lnTo>
                  <a:pt x="10122" y="15330"/>
                </a:lnTo>
                <a:lnTo>
                  <a:pt x="10414" y="15306"/>
                </a:lnTo>
                <a:lnTo>
                  <a:pt x="10731" y="15233"/>
                </a:lnTo>
                <a:lnTo>
                  <a:pt x="11023" y="15136"/>
                </a:lnTo>
                <a:lnTo>
                  <a:pt x="11485" y="14965"/>
                </a:lnTo>
                <a:lnTo>
                  <a:pt x="11996" y="14771"/>
                </a:lnTo>
                <a:lnTo>
                  <a:pt x="12337" y="15038"/>
                </a:lnTo>
                <a:lnTo>
                  <a:pt x="12093" y="15111"/>
                </a:lnTo>
                <a:lnTo>
                  <a:pt x="11874" y="15209"/>
                </a:lnTo>
                <a:lnTo>
                  <a:pt x="11436" y="15403"/>
                </a:lnTo>
                <a:lnTo>
                  <a:pt x="11047" y="15525"/>
                </a:lnTo>
                <a:lnTo>
                  <a:pt x="10682" y="15647"/>
                </a:lnTo>
                <a:lnTo>
                  <a:pt x="10293" y="15744"/>
                </a:lnTo>
                <a:lnTo>
                  <a:pt x="9903" y="15890"/>
                </a:lnTo>
                <a:lnTo>
                  <a:pt x="9879" y="15914"/>
                </a:lnTo>
                <a:lnTo>
                  <a:pt x="9879" y="15939"/>
                </a:lnTo>
                <a:lnTo>
                  <a:pt x="9879" y="15963"/>
                </a:lnTo>
                <a:lnTo>
                  <a:pt x="9903" y="15987"/>
                </a:lnTo>
                <a:lnTo>
                  <a:pt x="10098" y="16036"/>
                </a:lnTo>
                <a:lnTo>
                  <a:pt x="10268" y="16060"/>
                </a:lnTo>
                <a:lnTo>
                  <a:pt x="10463" y="16036"/>
                </a:lnTo>
                <a:lnTo>
                  <a:pt x="10658" y="16012"/>
                </a:lnTo>
                <a:lnTo>
                  <a:pt x="11023" y="15939"/>
                </a:lnTo>
                <a:lnTo>
                  <a:pt x="11388" y="15817"/>
                </a:lnTo>
                <a:lnTo>
                  <a:pt x="12020" y="15598"/>
                </a:lnTo>
                <a:lnTo>
                  <a:pt x="12337" y="15476"/>
                </a:lnTo>
                <a:lnTo>
                  <a:pt x="12629" y="15306"/>
                </a:lnTo>
                <a:lnTo>
                  <a:pt x="12921" y="15598"/>
                </a:lnTo>
                <a:lnTo>
                  <a:pt x="12434" y="15793"/>
                </a:lnTo>
                <a:lnTo>
                  <a:pt x="11947" y="15963"/>
                </a:lnTo>
                <a:lnTo>
                  <a:pt x="11534" y="16060"/>
                </a:lnTo>
                <a:lnTo>
                  <a:pt x="11096" y="16158"/>
                </a:lnTo>
                <a:lnTo>
                  <a:pt x="10682" y="16255"/>
                </a:lnTo>
                <a:lnTo>
                  <a:pt x="10487" y="16328"/>
                </a:lnTo>
                <a:lnTo>
                  <a:pt x="10293" y="16425"/>
                </a:lnTo>
                <a:lnTo>
                  <a:pt x="10268" y="16450"/>
                </a:lnTo>
                <a:lnTo>
                  <a:pt x="10268" y="16474"/>
                </a:lnTo>
                <a:lnTo>
                  <a:pt x="10268" y="16498"/>
                </a:lnTo>
                <a:lnTo>
                  <a:pt x="10293" y="16523"/>
                </a:lnTo>
                <a:lnTo>
                  <a:pt x="10512" y="16547"/>
                </a:lnTo>
                <a:lnTo>
                  <a:pt x="10731" y="16547"/>
                </a:lnTo>
                <a:lnTo>
                  <a:pt x="10950" y="16523"/>
                </a:lnTo>
                <a:lnTo>
                  <a:pt x="11169" y="16498"/>
                </a:lnTo>
                <a:lnTo>
                  <a:pt x="11607" y="16401"/>
                </a:lnTo>
                <a:lnTo>
                  <a:pt x="12020" y="16279"/>
                </a:lnTo>
                <a:lnTo>
                  <a:pt x="12312" y="16182"/>
                </a:lnTo>
                <a:lnTo>
                  <a:pt x="12604" y="16085"/>
                </a:lnTo>
                <a:lnTo>
                  <a:pt x="12872" y="15963"/>
                </a:lnTo>
                <a:lnTo>
                  <a:pt x="13140" y="15841"/>
                </a:lnTo>
                <a:lnTo>
                  <a:pt x="13164" y="15866"/>
                </a:lnTo>
                <a:lnTo>
                  <a:pt x="13407" y="16133"/>
                </a:lnTo>
                <a:lnTo>
                  <a:pt x="12994" y="16231"/>
                </a:lnTo>
                <a:lnTo>
                  <a:pt x="12604" y="16377"/>
                </a:lnTo>
                <a:lnTo>
                  <a:pt x="11680" y="16669"/>
                </a:lnTo>
                <a:lnTo>
                  <a:pt x="10779" y="16912"/>
                </a:lnTo>
                <a:lnTo>
                  <a:pt x="10731" y="16961"/>
                </a:lnTo>
                <a:lnTo>
                  <a:pt x="10706" y="17034"/>
                </a:lnTo>
                <a:lnTo>
                  <a:pt x="10731" y="17082"/>
                </a:lnTo>
                <a:lnTo>
                  <a:pt x="10804" y="17107"/>
                </a:lnTo>
                <a:lnTo>
                  <a:pt x="11023" y="17082"/>
                </a:lnTo>
                <a:lnTo>
                  <a:pt x="11242" y="17082"/>
                </a:lnTo>
                <a:lnTo>
                  <a:pt x="11680" y="16985"/>
                </a:lnTo>
                <a:lnTo>
                  <a:pt x="12093" y="16888"/>
                </a:lnTo>
                <a:lnTo>
                  <a:pt x="12531" y="16742"/>
                </a:lnTo>
                <a:lnTo>
                  <a:pt x="13091" y="16571"/>
                </a:lnTo>
                <a:lnTo>
                  <a:pt x="13626" y="16401"/>
                </a:lnTo>
                <a:lnTo>
                  <a:pt x="13870" y="16717"/>
                </a:lnTo>
                <a:lnTo>
                  <a:pt x="14089" y="17058"/>
                </a:lnTo>
                <a:lnTo>
                  <a:pt x="13894" y="17155"/>
                </a:lnTo>
                <a:lnTo>
                  <a:pt x="13699" y="17228"/>
                </a:lnTo>
                <a:lnTo>
                  <a:pt x="13286" y="17350"/>
                </a:lnTo>
                <a:lnTo>
                  <a:pt x="12872" y="17423"/>
                </a:lnTo>
                <a:lnTo>
                  <a:pt x="12434" y="17472"/>
                </a:lnTo>
                <a:lnTo>
                  <a:pt x="11339" y="17618"/>
                </a:lnTo>
                <a:lnTo>
                  <a:pt x="10220" y="17788"/>
                </a:lnTo>
                <a:lnTo>
                  <a:pt x="9587" y="17885"/>
                </a:lnTo>
                <a:lnTo>
                  <a:pt x="8930" y="17934"/>
                </a:lnTo>
                <a:lnTo>
                  <a:pt x="8297" y="17958"/>
                </a:lnTo>
                <a:lnTo>
                  <a:pt x="7032" y="17958"/>
                </a:lnTo>
                <a:lnTo>
                  <a:pt x="6400" y="17910"/>
                </a:lnTo>
                <a:lnTo>
                  <a:pt x="5110" y="17837"/>
                </a:lnTo>
                <a:lnTo>
                  <a:pt x="3918" y="17764"/>
                </a:lnTo>
                <a:lnTo>
                  <a:pt x="3334" y="17715"/>
                </a:lnTo>
                <a:lnTo>
                  <a:pt x="2725" y="17666"/>
                </a:lnTo>
                <a:lnTo>
                  <a:pt x="2166" y="17618"/>
                </a:lnTo>
                <a:lnTo>
                  <a:pt x="1849" y="17569"/>
                </a:lnTo>
                <a:lnTo>
                  <a:pt x="1533" y="17520"/>
                </a:lnTo>
                <a:lnTo>
                  <a:pt x="1217" y="17447"/>
                </a:lnTo>
                <a:lnTo>
                  <a:pt x="925" y="17350"/>
                </a:lnTo>
                <a:lnTo>
                  <a:pt x="681" y="17204"/>
                </a:lnTo>
                <a:lnTo>
                  <a:pt x="560" y="17131"/>
                </a:lnTo>
                <a:lnTo>
                  <a:pt x="462" y="17034"/>
                </a:lnTo>
                <a:lnTo>
                  <a:pt x="754" y="16644"/>
                </a:lnTo>
                <a:lnTo>
                  <a:pt x="1046" y="16279"/>
                </a:lnTo>
                <a:lnTo>
                  <a:pt x="1363" y="15914"/>
                </a:lnTo>
                <a:lnTo>
                  <a:pt x="1703" y="15574"/>
                </a:lnTo>
                <a:lnTo>
                  <a:pt x="2044" y="15257"/>
                </a:lnTo>
                <a:lnTo>
                  <a:pt x="2409" y="14941"/>
                </a:lnTo>
                <a:lnTo>
                  <a:pt x="2798" y="14649"/>
                </a:lnTo>
                <a:lnTo>
                  <a:pt x="3212" y="14381"/>
                </a:lnTo>
                <a:lnTo>
                  <a:pt x="3699" y="14089"/>
                </a:lnTo>
                <a:lnTo>
                  <a:pt x="4185" y="13870"/>
                </a:lnTo>
                <a:lnTo>
                  <a:pt x="4721" y="13676"/>
                </a:lnTo>
                <a:lnTo>
                  <a:pt x="5232" y="13505"/>
                </a:lnTo>
                <a:lnTo>
                  <a:pt x="5767" y="13384"/>
                </a:lnTo>
                <a:lnTo>
                  <a:pt x="6327" y="13286"/>
                </a:lnTo>
                <a:lnTo>
                  <a:pt x="6862" y="13189"/>
                </a:lnTo>
                <a:lnTo>
                  <a:pt x="7421" y="13140"/>
                </a:lnTo>
                <a:lnTo>
                  <a:pt x="7373" y="13603"/>
                </a:lnTo>
                <a:lnTo>
                  <a:pt x="7276" y="14065"/>
                </a:lnTo>
                <a:lnTo>
                  <a:pt x="7276" y="14187"/>
                </a:lnTo>
                <a:lnTo>
                  <a:pt x="7324" y="14284"/>
                </a:lnTo>
                <a:lnTo>
                  <a:pt x="7397" y="14357"/>
                </a:lnTo>
                <a:lnTo>
                  <a:pt x="7494" y="14381"/>
                </a:lnTo>
                <a:lnTo>
                  <a:pt x="7592" y="14406"/>
                </a:lnTo>
                <a:lnTo>
                  <a:pt x="7689" y="14381"/>
                </a:lnTo>
                <a:lnTo>
                  <a:pt x="7762" y="14308"/>
                </a:lnTo>
                <a:lnTo>
                  <a:pt x="7811" y="14211"/>
                </a:lnTo>
                <a:lnTo>
                  <a:pt x="7884" y="13676"/>
                </a:lnTo>
                <a:lnTo>
                  <a:pt x="7957" y="13116"/>
                </a:lnTo>
                <a:close/>
                <a:moveTo>
                  <a:pt x="6886" y="1"/>
                </a:moveTo>
                <a:lnTo>
                  <a:pt x="6813" y="25"/>
                </a:lnTo>
                <a:lnTo>
                  <a:pt x="6765" y="25"/>
                </a:lnTo>
                <a:lnTo>
                  <a:pt x="6740" y="74"/>
                </a:lnTo>
                <a:lnTo>
                  <a:pt x="6740" y="98"/>
                </a:lnTo>
                <a:lnTo>
                  <a:pt x="6740" y="147"/>
                </a:lnTo>
                <a:lnTo>
                  <a:pt x="6862" y="536"/>
                </a:lnTo>
                <a:lnTo>
                  <a:pt x="7008" y="926"/>
                </a:lnTo>
                <a:lnTo>
                  <a:pt x="7130" y="1315"/>
                </a:lnTo>
                <a:lnTo>
                  <a:pt x="7227" y="1704"/>
                </a:lnTo>
                <a:lnTo>
                  <a:pt x="7300" y="2118"/>
                </a:lnTo>
                <a:lnTo>
                  <a:pt x="7349" y="2556"/>
                </a:lnTo>
                <a:lnTo>
                  <a:pt x="7373" y="2994"/>
                </a:lnTo>
                <a:lnTo>
                  <a:pt x="7373" y="3407"/>
                </a:lnTo>
                <a:lnTo>
                  <a:pt x="7324" y="3870"/>
                </a:lnTo>
                <a:lnTo>
                  <a:pt x="7276" y="4332"/>
                </a:lnTo>
                <a:lnTo>
                  <a:pt x="7105" y="5257"/>
                </a:lnTo>
                <a:lnTo>
                  <a:pt x="6911" y="6181"/>
                </a:lnTo>
                <a:lnTo>
                  <a:pt x="6838" y="6644"/>
                </a:lnTo>
                <a:lnTo>
                  <a:pt x="6765" y="7106"/>
                </a:lnTo>
                <a:lnTo>
                  <a:pt x="6716" y="7666"/>
                </a:lnTo>
                <a:lnTo>
                  <a:pt x="6716" y="8201"/>
                </a:lnTo>
                <a:lnTo>
                  <a:pt x="6765" y="8712"/>
                </a:lnTo>
                <a:lnTo>
                  <a:pt x="6838" y="9223"/>
                </a:lnTo>
                <a:lnTo>
                  <a:pt x="6424" y="9077"/>
                </a:lnTo>
                <a:lnTo>
                  <a:pt x="6497" y="8834"/>
                </a:lnTo>
                <a:lnTo>
                  <a:pt x="6570" y="8590"/>
                </a:lnTo>
                <a:lnTo>
                  <a:pt x="6594" y="8347"/>
                </a:lnTo>
                <a:lnTo>
                  <a:pt x="6594" y="8079"/>
                </a:lnTo>
                <a:lnTo>
                  <a:pt x="6570" y="7836"/>
                </a:lnTo>
                <a:lnTo>
                  <a:pt x="6521" y="7568"/>
                </a:lnTo>
                <a:lnTo>
                  <a:pt x="6448" y="7325"/>
                </a:lnTo>
                <a:lnTo>
                  <a:pt x="6351" y="7082"/>
                </a:lnTo>
                <a:lnTo>
                  <a:pt x="6254" y="6838"/>
                </a:lnTo>
                <a:lnTo>
                  <a:pt x="6132" y="6595"/>
                </a:lnTo>
                <a:lnTo>
                  <a:pt x="6010" y="6352"/>
                </a:lnTo>
                <a:lnTo>
                  <a:pt x="5864" y="6133"/>
                </a:lnTo>
                <a:lnTo>
                  <a:pt x="5694" y="5938"/>
                </a:lnTo>
                <a:lnTo>
                  <a:pt x="5548" y="5743"/>
                </a:lnTo>
                <a:lnTo>
                  <a:pt x="5378" y="5549"/>
                </a:lnTo>
                <a:lnTo>
                  <a:pt x="5207" y="5403"/>
                </a:lnTo>
                <a:lnTo>
                  <a:pt x="4964" y="5208"/>
                </a:lnTo>
                <a:lnTo>
                  <a:pt x="4696" y="5013"/>
                </a:lnTo>
                <a:lnTo>
                  <a:pt x="4429" y="4867"/>
                </a:lnTo>
                <a:lnTo>
                  <a:pt x="4161" y="4721"/>
                </a:lnTo>
                <a:lnTo>
                  <a:pt x="3869" y="4575"/>
                </a:lnTo>
                <a:lnTo>
                  <a:pt x="3577" y="4454"/>
                </a:lnTo>
                <a:lnTo>
                  <a:pt x="2993" y="4259"/>
                </a:lnTo>
                <a:lnTo>
                  <a:pt x="2506" y="4137"/>
                </a:lnTo>
                <a:lnTo>
                  <a:pt x="2239" y="4089"/>
                </a:lnTo>
                <a:lnTo>
                  <a:pt x="1971" y="4064"/>
                </a:lnTo>
                <a:lnTo>
                  <a:pt x="1679" y="4040"/>
                </a:lnTo>
                <a:lnTo>
                  <a:pt x="1411" y="4064"/>
                </a:lnTo>
                <a:lnTo>
                  <a:pt x="1168" y="4137"/>
                </a:lnTo>
                <a:lnTo>
                  <a:pt x="949" y="4235"/>
                </a:lnTo>
                <a:lnTo>
                  <a:pt x="900" y="4186"/>
                </a:lnTo>
                <a:lnTo>
                  <a:pt x="852" y="4137"/>
                </a:lnTo>
                <a:lnTo>
                  <a:pt x="803" y="4137"/>
                </a:lnTo>
                <a:lnTo>
                  <a:pt x="754" y="4186"/>
                </a:lnTo>
                <a:lnTo>
                  <a:pt x="681" y="4259"/>
                </a:lnTo>
                <a:lnTo>
                  <a:pt x="633" y="4356"/>
                </a:lnTo>
                <a:lnTo>
                  <a:pt x="608" y="4454"/>
                </a:lnTo>
                <a:lnTo>
                  <a:pt x="584" y="4575"/>
                </a:lnTo>
                <a:lnTo>
                  <a:pt x="584" y="4819"/>
                </a:lnTo>
                <a:lnTo>
                  <a:pt x="608" y="5062"/>
                </a:lnTo>
                <a:lnTo>
                  <a:pt x="657" y="5330"/>
                </a:lnTo>
                <a:lnTo>
                  <a:pt x="706" y="5597"/>
                </a:lnTo>
                <a:lnTo>
                  <a:pt x="803" y="6011"/>
                </a:lnTo>
                <a:lnTo>
                  <a:pt x="876" y="6352"/>
                </a:lnTo>
                <a:lnTo>
                  <a:pt x="973" y="6692"/>
                </a:lnTo>
                <a:lnTo>
                  <a:pt x="1071" y="7033"/>
                </a:lnTo>
                <a:lnTo>
                  <a:pt x="1192" y="7349"/>
                </a:lnTo>
                <a:lnTo>
                  <a:pt x="1338" y="7690"/>
                </a:lnTo>
                <a:lnTo>
                  <a:pt x="1484" y="8006"/>
                </a:lnTo>
                <a:lnTo>
                  <a:pt x="1679" y="8298"/>
                </a:lnTo>
                <a:lnTo>
                  <a:pt x="1874" y="8566"/>
                </a:lnTo>
                <a:lnTo>
                  <a:pt x="2068" y="8809"/>
                </a:lnTo>
                <a:lnTo>
                  <a:pt x="2287" y="9004"/>
                </a:lnTo>
                <a:lnTo>
                  <a:pt x="2531" y="9199"/>
                </a:lnTo>
                <a:lnTo>
                  <a:pt x="2774" y="9393"/>
                </a:lnTo>
                <a:lnTo>
                  <a:pt x="3042" y="9539"/>
                </a:lnTo>
                <a:lnTo>
                  <a:pt x="3309" y="9685"/>
                </a:lnTo>
                <a:lnTo>
                  <a:pt x="3577" y="9807"/>
                </a:lnTo>
                <a:lnTo>
                  <a:pt x="3869" y="9904"/>
                </a:lnTo>
                <a:lnTo>
                  <a:pt x="4161" y="9977"/>
                </a:lnTo>
                <a:lnTo>
                  <a:pt x="4453" y="10001"/>
                </a:lnTo>
                <a:lnTo>
                  <a:pt x="4745" y="10001"/>
                </a:lnTo>
                <a:lnTo>
                  <a:pt x="5013" y="9977"/>
                </a:lnTo>
                <a:lnTo>
                  <a:pt x="5280" y="9904"/>
                </a:lnTo>
                <a:lnTo>
                  <a:pt x="5548" y="9807"/>
                </a:lnTo>
                <a:lnTo>
                  <a:pt x="5816" y="9685"/>
                </a:lnTo>
                <a:lnTo>
                  <a:pt x="6059" y="9539"/>
                </a:lnTo>
                <a:lnTo>
                  <a:pt x="6278" y="9637"/>
                </a:lnTo>
                <a:lnTo>
                  <a:pt x="6521" y="9734"/>
                </a:lnTo>
                <a:lnTo>
                  <a:pt x="6740" y="9783"/>
                </a:lnTo>
                <a:lnTo>
                  <a:pt x="6984" y="9807"/>
                </a:lnTo>
                <a:lnTo>
                  <a:pt x="7203" y="10634"/>
                </a:lnTo>
                <a:lnTo>
                  <a:pt x="7324" y="11145"/>
                </a:lnTo>
                <a:lnTo>
                  <a:pt x="7421" y="11632"/>
                </a:lnTo>
                <a:lnTo>
                  <a:pt x="7446" y="12143"/>
                </a:lnTo>
                <a:lnTo>
                  <a:pt x="7446" y="12629"/>
                </a:lnTo>
                <a:lnTo>
                  <a:pt x="6886" y="12678"/>
                </a:lnTo>
                <a:lnTo>
                  <a:pt x="6327" y="12775"/>
                </a:lnTo>
                <a:lnTo>
                  <a:pt x="5767" y="12873"/>
                </a:lnTo>
                <a:lnTo>
                  <a:pt x="5207" y="12994"/>
                </a:lnTo>
                <a:lnTo>
                  <a:pt x="4648" y="13165"/>
                </a:lnTo>
                <a:lnTo>
                  <a:pt x="4112" y="13359"/>
                </a:lnTo>
                <a:lnTo>
                  <a:pt x="3601" y="13603"/>
                </a:lnTo>
                <a:lnTo>
                  <a:pt x="3090" y="13870"/>
                </a:lnTo>
                <a:lnTo>
                  <a:pt x="2652" y="14138"/>
                </a:lnTo>
                <a:lnTo>
                  <a:pt x="2239" y="14454"/>
                </a:lnTo>
                <a:lnTo>
                  <a:pt x="1825" y="14795"/>
                </a:lnTo>
                <a:lnTo>
                  <a:pt x="1411" y="15136"/>
                </a:lnTo>
                <a:lnTo>
                  <a:pt x="1046" y="15525"/>
                </a:lnTo>
                <a:lnTo>
                  <a:pt x="706" y="15939"/>
                </a:lnTo>
                <a:lnTo>
                  <a:pt x="414" y="16377"/>
                </a:lnTo>
                <a:lnTo>
                  <a:pt x="146" y="16839"/>
                </a:lnTo>
                <a:lnTo>
                  <a:pt x="73" y="16863"/>
                </a:lnTo>
                <a:lnTo>
                  <a:pt x="24" y="16912"/>
                </a:lnTo>
                <a:lnTo>
                  <a:pt x="0" y="16985"/>
                </a:lnTo>
                <a:lnTo>
                  <a:pt x="0" y="17058"/>
                </a:lnTo>
                <a:lnTo>
                  <a:pt x="73" y="17204"/>
                </a:lnTo>
                <a:lnTo>
                  <a:pt x="146" y="17326"/>
                </a:lnTo>
                <a:lnTo>
                  <a:pt x="219" y="17423"/>
                </a:lnTo>
                <a:lnTo>
                  <a:pt x="316" y="17520"/>
                </a:lnTo>
                <a:lnTo>
                  <a:pt x="438" y="17618"/>
                </a:lnTo>
                <a:lnTo>
                  <a:pt x="560" y="17691"/>
                </a:lnTo>
                <a:lnTo>
                  <a:pt x="852" y="17812"/>
                </a:lnTo>
                <a:lnTo>
                  <a:pt x="1144" y="17910"/>
                </a:lnTo>
                <a:lnTo>
                  <a:pt x="1460" y="17982"/>
                </a:lnTo>
                <a:lnTo>
                  <a:pt x="1995" y="18080"/>
                </a:lnTo>
                <a:lnTo>
                  <a:pt x="2725" y="18177"/>
                </a:lnTo>
                <a:lnTo>
                  <a:pt x="3455" y="18226"/>
                </a:lnTo>
                <a:lnTo>
                  <a:pt x="4940" y="18323"/>
                </a:lnTo>
                <a:lnTo>
                  <a:pt x="6205" y="18396"/>
                </a:lnTo>
                <a:lnTo>
                  <a:pt x="7470" y="18469"/>
                </a:lnTo>
                <a:lnTo>
                  <a:pt x="8078" y="18469"/>
                </a:lnTo>
                <a:lnTo>
                  <a:pt x="8711" y="18445"/>
                </a:lnTo>
                <a:lnTo>
                  <a:pt x="9344" y="18396"/>
                </a:lnTo>
                <a:lnTo>
                  <a:pt x="9976" y="18323"/>
                </a:lnTo>
                <a:lnTo>
                  <a:pt x="11339" y="18128"/>
                </a:lnTo>
                <a:lnTo>
                  <a:pt x="12726" y="17958"/>
                </a:lnTo>
                <a:lnTo>
                  <a:pt x="13140" y="17885"/>
                </a:lnTo>
                <a:lnTo>
                  <a:pt x="13553" y="17812"/>
                </a:lnTo>
                <a:lnTo>
                  <a:pt x="13967" y="17666"/>
                </a:lnTo>
                <a:lnTo>
                  <a:pt x="14162" y="17593"/>
                </a:lnTo>
                <a:lnTo>
                  <a:pt x="14356" y="17472"/>
                </a:lnTo>
                <a:lnTo>
                  <a:pt x="14429" y="17496"/>
                </a:lnTo>
                <a:lnTo>
                  <a:pt x="14502" y="17496"/>
                </a:lnTo>
                <a:lnTo>
                  <a:pt x="14575" y="17472"/>
                </a:lnTo>
                <a:lnTo>
                  <a:pt x="14624" y="17447"/>
                </a:lnTo>
                <a:lnTo>
                  <a:pt x="14673" y="17399"/>
                </a:lnTo>
                <a:lnTo>
                  <a:pt x="14721" y="17326"/>
                </a:lnTo>
                <a:lnTo>
                  <a:pt x="14721" y="17277"/>
                </a:lnTo>
                <a:lnTo>
                  <a:pt x="14697" y="17180"/>
                </a:lnTo>
                <a:lnTo>
                  <a:pt x="14600" y="16912"/>
                </a:lnTo>
                <a:lnTo>
                  <a:pt x="14454" y="16669"/>
                </a:lnTo>
                <a:lnTo>
                  <a:pt x="14283" y="16401"/>
                </a:lnTo>
                <a:lnTo>
                  <a:pt x="14113" y="16182"/>
                </a:lnTo>
                <a:lnTo>
                  <a:pt x="14137" y="16158"/>
                </a:lnTo>
                <a:lnTo>
                  <a:pt x="14137" y="16133"/>
                </a:lnTo>
                <a:lnTo>
                  <a:pt x="14137" y="16109"/>
                </a:lnTo>
                <a:lnTo>
                  <a:pt x="14113" y="16109"/>
                </a:lnTo>
                <a:lnTo>
                  <a:pt x="14040" y="16085"/>
                </a:lnTo>
                <a:lnTo>
                  <a:pt x="13699" y="15671"/>
                </a:lnTo>
                <a:lnTo>
                  <a:pt x="13553" y="15525"/>
                </a:lnTo>
                <a:lnTo>
                  <a:pt x="13626" y="15452"/>
                </a:lnTo>
                <a:lnTo>
                  <a:pt x="13626" y="15403"/>
                </a:lnTo>
                <a:lnTo>
                  <a:pt x="13626" y="15379"/>
                </a:lnTo>
                <a:lnTo>
                  <a:pt x="13602" y="15355"/>
                </a:lnTo>
                <a:lnTo>
                  <a:pt x="13553" y="15355"/>
                </a:lnTo>
                <a:lnTo>
                  <a:pt x="13432" y="15379"/>
                </a:lnTo>
                <a:lnTo>
                  <a:pt x="13188" y="15136"/>
                </a:lnTo>
                <a:lnTo>
                  <a:pt x="12945" y="14892"/>
                </a:lnTo>
                <a:lnTo>
                  <a:pt x="12385" y="14454"/>
                </a:lnTo>
                <a:lnTo>
                  <a:pt x="12361" y="14381"/>
                </a:lnTo>
                <a:lnTo>
                  <a:pt x="12312" y="14357"/>
                </a:lnTo>
                <a:lnTo>
                  <a:pt x="12264" y="14333"/>
                </a:lnTo>
                <a:lnTo>
                  <a:pt x="12069" y="14211"/>
                </a:lnTo>
                <a:lnTo>
                  <a:pt x="11582" y="13870"/>
                </a:lnTo>
                <a:lnTo>
                  <a:pt x="11071" y="13554"/>
                </a:lnTo>
                <a:lnTo>
                  <a:pt x="10560" y="13262"/>
                </a:lnTo>
                <a:lnTo>
                  <a:pt x="10025" y="12994"/>
                </a:lnTo>
                <a:lnTo>
                  <a:pt x="9782" y="12897"/>
                </a:lnTo>
                <a:lnTo>
                  <a:pt x="9538" y="12824"/>
                </a:lnTo>
                <a:lnTo>
                  <a:pt x="9295" y="12751"/>
                </a:lnTo>
                <a:lnTo>
                  <a:pt x="9027" y="12702"/>
                </a:lnTo>
                <a:lnTo>
                  <a:pt x="8516" y="12629"/>
                </a:lnTo>
                <a:lnTo>
                  <a:pt x="8005" y="12629"/>
                </a:lnTo>
                <a:lnTo>
                  <a:pt x="8005" y="12264"/>
                </a:lnTo>
                <a:lnTo>
                  <a:pt x="7981" y="11899"/>
                </a:lnTo>
                <a:lnTo>
                  <a:pt x="7957" y="11559"/>
                </a:lnTo>
                <a:lnTo>
                  <a:pt x="7884" y="11194"/>
                </a:lnTo>
                <a:lnTo>
                  <a:pt x="7786" y="10731"/>
                </a:lnTo>
                <a:lnTo>
                  <a:pt x="7640" y="10269"/>
                </a:lnTo>
                <a:lnTo>
                  <a:pt x="7494" y="9807"/>
                </a:lnTo>
                <a:lnTo>
                  <a:pt x="7349" y="9345"/>
                </a:lnTo>
                <a:lnTo>
                  <a:pt x="7300" y="9077"/>
                </a:lnTo>
                <a:lnTo>
                  <a:pt x="7251" y="8809"/>
                </a:lnTo>
                <a:lnTo>
                  <a:pt x="7203" y="8250"/>
                </a:lnTo>
                <a:lnTo>
                  <a:pt x="7203" y="7666"/>
                </a:lnTo>
                <a:lnTo>
                  <a:pt x="7251" y="7106"/>
                </a:lnTo>
                <a:lnTo>
                  <a:pt x="7324" y="6522"/>
                </a:lnTo>
                <a:lnTo>
                  <a:pt x="7421" y="5938"/>
                </a:lnTo>
                <a:lnTo>
                  <a:pt x="7616" y="4746"/>
                </a:lnTo>
                <a:lnTo>
                  <a:pt x="7884" y="4746"/>
                </a:lnTo>
                <a:lnTo>
                  <a:pt x="8127" y="4673"/>
                </a:lnTo>
                <a:lnTo>
                  <a:pt x="8370" y="4575"/>
                </a:lnTo>
                <a:lnTo>
                  <a:pt x="8638" y="4454"/>
                </a:lnTo>
                <a:lnTo>
                  <a:pt x="8760" y="4527"/>
                </a:lnTo>
                <a:lnTo>
                  <a:pt x="8906" y="4624"/>
                </a:lnTo>
                <a:lnTo>
                  <a:pt x="9076" y="4673"/>
                </a:lnTo>
                <a:lnTo>
                  <a:pt x="9246" y="4721"/>
                </a:lnTo>
                <a:lnTo>
                  <a:pt x="9587" y="4794"/>
                </a:lnTo>
                <a:lnTo>
                  <a:pt x="10122" y="4794"/>
                </a:lnTo>
                <a:lnTo>
                  <a:pt x="10366" y="4746"/>
                </a:lnTo>
                <a:lnTo>
                  <a:pt x="10609" y="4673"/>
                </a:lnTo>
                <a:lnTo>
                  <a:pt x="10828" y="4575"/>
                </a:lnTo>
                <a:lnTo>
                  <a:pt x="11071" y="4454"/>
                </a:lnTo>
                <a:lnTo>
                  <a:pt x="11266" y="4308"/>
                </a:lnTo>
                <a:lnTo>
                  <a:pt x="11461" y="4162"/>
                </a:lnTo>
                <a:lnTo>
                  <a:pt x="11607" y="3967"/>
                </a:lnTo>
                <a:lnTo>
                  <a:pt x="11728" y="3797"/>
                </a:lnTo>
                <a:lnTo>
                  <a:pt x="11850" y="3602"/>
                </a:lnTo>
                <a:lnTo>
                  <a:pt x="11947" y="3407"/>
                </a:lnTo>
                <a:lnTo>
                  <a:pt x="12020" y="3188"/>
                </a:lnTo>
                <a:lnTo>
                  <a:pt x="12142" y="2775"/>
                </a:lnTo>
                <a:lnTo>
                  <a:pt x="12215" y="2312"/>
                </a:lnTo>
                <a:lnTo>
                  <a:pt x="12288" y="1850"/>
                </a:lnTo>
                <a:lnTo>
                  <a:pt x="12312" y="1412"/>
                </a:lnTo>
                <a:lnTo>
                  <a:pt x="12361" y="512"/>
                </a:lnTo>
                <a:lnTo>
                  <a:pt x="12458" y="463"/>
                </a:lnTo>
                <a:lnTo>
                  <a:pt x="12507" y="390"/>
                </a:lnTo>
                <a:lnTo>
                  <a:pt x="12531" y="317"/>
                </a:lnTo>
                <a:lnTo>
                  <a:pt x="12507" y="220"/>
                </a:lnTo>
                <a:lnTo>
                  <a:pt x="12483" y="147"/>
                </a:lnTo>
                <a:lnTo>
                  <a:pt x="12434" y="98"/>
                </a:lnTo>
                <a:lnTo>
                  <a:pt x="12337" y="74"/>
                </a:lnTo>
                <a:lnTo>
                  <a:pt x="12264" y="98"/>
                </a:lnTo>
                <a:lnTo>
                  <a:pt x="12069" y="147"/>
                </a:lnTo>
                <a:lnTo>
                  <a:pt x="12045" y="147"/>
                </a:lnTo>
                <a:lnTo>
                  <a:pt x="11631" y="269"/>
                </a:lnTo>
                <a:lnTo>
                  <a:pt x="11217" y="366"/>
                </a:lnTo>
                <a:lnTo>
                  <a:pt x="10804" y="463"/>
                </a:lnTo>
                <a:lnTo>
                  <a:pt x="10390" y="561"/>
                </a:lnTo>
                <a:lnTo>
                  <a:pt x="10001" y="707"/>
                </a:lnTo>
                <a:lnTo>
                  <a:pt x="9611" y="877"/>
                </a:lnTo>
                <a:lnTo>
                  <a:pt x="9417" y="974"/>
                </a:lnTo>
                <a:lnTo>
                  <a:pt x="9246" y="1096"/>
                </a:lnTo>
                <a:lnTo>
                  <a:pt x="9076" y="1242"/>
                </a:lnTo>
                <a:lnTo>
                  <a:pt x="8906" y="1388"/>
                </a:lnTo>
                <a:lnTo>
                  <a:pt x="8735" y="1558"/>
                </a:lnTo>
                <a:lnTo>
                  <a:pt x="8614" y="1753"/>
                </a:lnTo>
                <a:lnTo>
                  <a:pt x="8492" y="1947"/>
                </a:lnTo>
                <a:lnTo>
                  <a:pt x="8395" y="2142"/>
                </a:lnTo>
                <a:lnTo>
                  <a:pt x="8297" y="2361"/>
                </a:lnTo>
                <a:lnTo>
                  <a:pt x="8249" y="2580"/>
                </a:lnTo>
                <a:lnTo>
                  <a:pt x="8200" y="2799"/>
                </a:lnTo>
                <a:lnTo>
                  <a:pt x="8151" y="3042"/>
                </a:lnTo>
                <a:lnTo>
                  <a:pt x="8151" y="3286"/>
                </a:lnTo>
                <a:lnTo>
                  <a:pt x="8200" y="3578"/>
                </a:lnTo>
                <a:lnTo>
                  <a:pt x="8224" y="3724"/>
                </a:lnTo>
                <a:lnTo>
                  <a:pt x="8297" y="3845"/>
                </a:lnTo>
                <a:lnTo>
                  <a:pt x="8370" y="3967"/>
                </a:lnTo>
                <a:lnTo>
                  <a:pt x="8443" y="4040"/>
                </a:lnTo>
                <a:lnTo>
                  <a:pt x="8443" y="4064"/>
                </a:lnTo>
                <a:lnTo>
                  <a:pt x="8370" y="4089"/>
                </a:lnTo>
                <a:lnTo>
                  <a:pt x="8200" y="4186"/>
                </a:lnTo>
                <a:lnTo>
                  <a:pt x="8030" y="4259"/>
                </a:lnTo>
                <a:lnTo>
                  <a:pt x="7689" y="4381"/>
                </a:lnTo>
                <a:lnTo>
                  <a:pt x="7762" y="3797"/>
                </a:lnTo>
                <a:lnTo>
                  <a:pt x="7811" y="3237"/>
                </a:lnTo>
                <a:lnTo>
                  <a:pt x="7811" y="2702"/>
                </a:lnTo>
                <a:lnTo>
                  <a:pt x="7786" y="2142"/>
                </a:lnTo>
                <a:lnTo>
                  <a:pt x="7738" y="1874"/>
                </a:lnTo>
                <a:lnTo>
                  <a:pt x="7689" y="1607"/>
                </a:lnTo>
                <a:lnTo>
                  <a:pt x="7616" y="1339"/>
                </a:lnTo>
                <a:lnTo>
                  <a:pt x="7519" y="1072"/>
                </a:lnTo>
                <a:lnTo>
                  <a:pt x="7421" y="828"/>
                </a:lnTo>
                <a:lnTo>
                  <a:pt x="7300" y="561"/>
                </a:lnTo>
                <a:lnTo>
                  <a:pt x="7130" y="317"/>
                </a:lnTo>
                <a:lnTo>
                  <a:pt x="6959" y="50"/>
                </a:lnTo>
                <a:lnTo>
                  <a:pt x="6935" y="25"/>
                </a:lnTo>
                <a:lnTo>
                  <a:pt x="68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1"/>
          <p:cNvSpPr/>
          <p:nvPr/>
        </p:nvSpPr>
        <p:spPr>
          <a:xfrm>
            <a:off x="6006126" y="3580676"/>
            <a:ext cx="280630" cy="243949"/>
          </a:xfrm>
          <a:custGeom>
            <a:avLst/>
            <a:gdLst/>
            <a:ahLst/>
            <a:cxnLst/>
            <a:rect l="l" t="t" r="r" b="b"/>
            <a:pathLst>
              <a:path w="16571" h="14405" extrusionOk="0">
                <a:moveTo>
                  <a:pt x="8103" y="4623"/>
                </a:moveTo>
                <a:lnTo>
                  <a:pt x="7811" y="4818"/>
                </a:lnTo>
                <a:lnTo>
                  <a:pt x="7665" y="4915"/>
                </a:lnTo>
                <a:lnTo>
                  <a:pt x="7519" y="5013"/>
                </a:lnTo>
                <a:lnTo>
                  <a:pt x="7470" y="4623"/>
                </a:lnTo>
                <a:close/>
                <a:moveTo>
                  <a:pt x="8516" y="4599"/>
                </a:moveTo>
                <a:lnTo>
                  <a:pt x="8760" y="4623"/>
                </a:lnTo>
                <a:lnTo>
                  <a:pt x="9003" y="4648"/>
                </a:lnTo>
                <a:lnTo>
                  <a:pt x="9027" y="4648"/>
                </a:lnTo>
                <a:lnTo>
                  <a:pt x="8979" y="4672"/>
                </a:lnTo>
                <a:lnTo>
                  <a:pt x="8930" y="4721"/>
                </a:lnTo>
                <a:lnTo>
                  <a:pt x="8930" y="4696"/>
                </a:lnTo>
                <a:lnTo>
                  <a:pt x="8857" y="4769"/>
                </a:lnTo>
                <a:lnTo>
                  <a:pt x="8735" y="4818"/>
                </a:lnTo>
                <a:lnTo>
                  <a:pt x="8541" y="4940"/>
                </a:lnTo>
                <a:lnTo>
                  <a:pt x="8273" y="5134"/>
                </a:lnTo>
                <a:lnTo>
                  <a:pt x="8030" y="5329"/>
                </a:lnTo>
                <a:lnTo>
                  <a:pt x="7811" y="5475"/>
                </a:lnTo>
                <a:lnTo>
                  <a:pt x="7567" y="5621"/>
                </a:lnTo>
                <a:lnTo>
                  <a:pt x="7543" y="5256"/>
                </a:lnTo>
                <a:lnTo>
                  <a:pt x="7665" y="5232"/>
                </a:lnTo>
                <a:lnTo>
                  <a:pt x="7786" y="5159"/>
                </a:lnTo>
                <a:lnTo>
                  <a:pt x="8005" y="5037"/>
                </a:lnTo>
                <a:lnTo>
                  <a:pt x="8297" y="4842"/>
                </a:lnTo>
                <a:lnTo>
                  <a:pt x="8443" y="4745"/>
                </a:lnTo>
                <a:lnTo>
                  <a:pt x="8516" y="4599"/>
                </a:lnTo>
                <a:close/>
                <a:moveTo>
                  <a:pt x="9003" y="5086"/>
                </a:moveTo>
                <a:lnTo>
                  <a:pt x="8930" y="5572"/>
                </a:lnTo>
                <a:lnTo>
                  <a:pt x="8881" y="5572"/>
                </a:lnTo>
                <a:lnTo>
                  <a:pt x="8833" y="5597"/>
                </a:lnTo>
                <a:lnTo>
                  <a:pt x="8419" y="5864"/>
                </a:lnTo>
                <a:lnTo>
                  <a:pt x="8005" y="6108"/>
                </a:lnTo>
                <a:lnTo>
                  <a:pt x="7835" y="6181"/>
                </a:lnTo>
                <a:lnTo>
                  <a:pt x="7640" y="6278"/>
                </a:lnTo>
                <a:lnTo>
                  <a:pt x="7616" y="5889"/>
                </a:lnTo>
                <a:lnTo>
                  <a:pt x="7738" y="5840"/>
                </a:lnTo>
                <a:lnTo>
                  <a:pt x="7859" y="5791"/>
                </a:lnTo>
                <a:lnTo>
                  <a:pt x="8103" y="5645"/>
                </a:lnTo>
                <a:lnTo>
                  <a:pt x="9003" y="5086"/>
                </a:lnTo>
                <a:close/>
                <a:moveTo>
                  <a:pt x="8881" y="6010"/>
                </a:moveTo>
                <a:lnTo>
                  <a:pt x="8857" y="6181"/>
                </a:lnTo>
                <a:lnTo>
                  <a:pt x="8857" y="6254"/>
                </a:lnTo>
                <a:lnTo>
                  <a:pt x="8784" y="6254"/>
                </a:lnTo>
                <a:lnTo>
                  <a:pt x="8735" y="6278"/>
                </a:lnTo>
                <a:lnTo>
                  <a:pt x="8200" y="6570"/>
                </a:lnTo>
                <a:lnTo>
                  <a:pt x="7689" y="6862"/>
                </a:lnTo>
                <a:lnTo>
                  <a:pt x="7665" y="6594"/>
                </a:lnTo>
                <a:lnTo>
                  <a:pt x="7811" y="6570"/>
                </a:lnTo>
                <a:lnTo>
                  <a:pt x="7932" y="6521"/>
                </a:lnTo>
                <a:lnTo>
                  <a:pt x="8176" y="6400"/>
                </a:lnTo>
                <a:lnTo>
                  <a:pt x="8541" y="6229"/>
                </a:lnTo>
                <a:lnTo>
                  <a:pt x="8711" y="6132"/>
                </a:lnTo>
                <a:lnTo>
                  <a:pt x="8881" y="6010"/>
                </a:lnTo>
                <a:close/>
                <a:moveTo>
                  <a:pt x="8833" y="6594"/>
                </a:moveTo>
                <a:lnTo>
                  <a:pt x="8808" y="6765"/>
                </a:lnTo>
                <a:lnTo>
                  <a:pt x="8760" y="6789"/>
                </a:lnTo>
                <a:lnTo>
                  <a:pt x="8565" y="6862"/>
                </a:lnTo>
                <a:lnTo>
                  <a:pt x="8395" y="6959"/>
                </a:lnTo>
                <a:lnTo>
                  <a:pt x="8054" y="7178"/>
                </a:lnTo>
                <a:lnTo>
                  <a:pt x="7859" y="7300"/>
                </a:lnTo>
                <a:lnTo>
                  <a:pt x="7689" y="7446"/>
                </a:lnTo>
                <a:lnTo>
                  <a:pt x="7689" y="7105"/>
                </a:lnTo>
                <a:lnTo>
                  <a:pt x="8273" y="6862"/>
                </a:lnTo>
                <a:lnTo>
                  <a:pt x="8833" y="6594"/>
                </a:lnTo>
                <a:close/>
                <a:moveTo>
                  <a:pt x="8784" y="7154"/>
                </a:moveTo>
                <a:lnTo>
                  <a:pt x="8760" y="7470"/>
                </a:lnTo>
                <a:lnTo>
                  <a:pt x="8687" y="7495"/>
                </a:lnTo>
                <a:lnTo>
                  <a:pt x="8516" y="7568"/>
                </a:lnTo>
                <a:lnTo>
                  <a:pt x="8370" y="7665"/>
                </a:lnTo>
                <a:lnTo>
                  <a:pt x="8103" y="7884"/>
                </a:lnTo>
                <a:lnTo>
                  <a:pt x="7908" y="8030"/>
                </a:lnTo>
                <a:lnTo>
                  <a:pt x="7713" y="8200"/>
                </a:lnTo>
                <a:lnTo>
                  <a:pt x="7689" y="7787"/>
                </a:lnTo>
                <a:lnTo>
                  <a:pt x="7835" y="7714"/>
                </a:lnTo>
                <a:lnTo>
                  <a:pt x="7981" y="7641"/>
                </a:lnTo>
                <a:lnTo>
                  <a:pt x="8249" y="7470"/>
                </a:lnTo>
                <a:lnTo>
                  <a:pt x="8516" y="7300"/>
                </a:lnTo>
                <a:lnTo>
                  <a:pt x="8784" y="7154"/>
                </a:lnTo>
                <a:close/>
                <a:moveTo>
                  <a:pt x="8735" y="7835"/>
                </a:moveTo>
                <a:lnTo>
                  <a:pt x="8711" y="8103"/>
                </a:lnTo>
                <a:lnTo>
                  <a:pt x="8638" y="8127"/>
                </a:lnTo>
                <a:lnTo>
                  <a:pt x="8468" y="8249"/>
                </a:lnTo>
                <a:lnTo>
                  <a:pt x="8322" y="8371"/>
                </a:lnTo>
                <a:lnTo>
                  <a:pt x="8030" y="8662"/>
                </a:lnTo>
                <a:lnTo>
                  <a:pt x="7811" y="8857"/>
                </a:lnTo>
                <a:lnTo>
                  <a:pt x="7738" y="8444"/>
                </a:lnTo>
                <a:lnTo>
                  <a:pt x="7859" y="8395"/>
                </a:lnTo>
                <a:lnTo>
                  <a:pt x="8005" y="8322"/>
                </a:lnTo>
                <a:lnTo>
                  <a:pt x="8249" y="8176"/>
                </a:lnTo>
                <a:lnTo>
                  <a:pt x="8492" y="8006"/>
                </a:lnTo>
                <a:lnTo>
                  <a:pt x="8735" y="7835"/>
                </a:lnTo>
                <a:close/>
                <a:moveTo>
                  <a:pt x="8662" y="8687"/>
                </a:moveTo>
                <a:lnTo>
                  <a:pt x="8589" y="9198"/>
                </a:lnTo>
                <a:lnTo>
                  <a:pt x="8346" y="9125"/>
                </a:lnTo>
                <a:lnTo>
                  <a:pt x="8103" y="9100"/>
                </a:lnTo>
                <a:lnTo>
                  <a:pt x="8273" y="8979"/>
                </a:lnTo>
                <a:lnTo>
                  <a:pt x="8468" y="8833"/>
                </a:lnTo>
                <a:lnTo>
                  <a:pt x="8662" y="8687"/>
                </a:lnTo>
                <a:close/>
                <a:moveTo>
                  <a:pt x="7981" y="4088"/>
                </a:moveTo>
                <a:lnTo>
                  <a:pt x="7713" y="4112"/>
                </a:lnTo>
                <a:lnTo>
                  <a:pt x="7421" y="4137"/>
                </a:lnTo>
                <a:lnTo>
                  <a:pt x="7324" y="4137"/>
                </a:lnTo>
                <a:lnTo>
                  <a:pt x="7300" y="4161"/>
                </a:lnTo>
                <a:lnTo>
                  <a:pt x="7348" y="4210"/>
                </a:lnTo>
                <a:lnTo>
                  <a:pt x="7348" y="4210"/>
                </a:lnTo>
                <a:lnTo>
                  <a:pt x="7275" y="4185"/>
                </a:lnTo>
                <a:lnTo>
                  <a:pt x="7178" y="4185"/>
                </a:lnTo>
                <a:lnTo>
                  <a:pt x="7081" y="4234"/>
                </a:lnTo>
                <a:lnTo>
                  <a:pt x="7056" y="4283"/>
                </a:lnTo>
                <a:lnTo>
                  <a:pt x="7032" y="4331"/>
                </a:lnTo>
                <a:lnTo>
                  <a:pt x="7008" y="4502"/>
                </a:lnTo>
                <a:lnTo>
                  <a:pt x="6983" y="4672"/>
                </a:lnTo>
                <a:lnTo>
                  <a:pt x="6983" y="5037"/>
                </a:lnTo>
                <a:lnTo>
                  <a:pt x="7056" y="5743"/>
                </a:lnTo>
                <a:lnTo>
                  <a:pt x="7105" y="6448"/>
                </a:lnTo>
                <a:lnTo>
                  <a:pt x="7105" y="7154"/>
                </a:lnTo>
                <a:lnTo>
                  <a:pt x="7105" y="7738"/>
                </a:lnTo>
                <a:lnTo>
                  <a:pt x="7129" y="8322"/>
                </a:lnTo>
                <a:lnTo>
                  <a:pt x="7154" y="8638"/>
                </a:lnTo>
                <a:lnTo>
                  <a:pt x="7202" y="8930"/>
                </a:lnTo>
                <a:lnTo>
                  <a:pt x="7275" y="9198"/>
                </a:lnTo>
                <a:lnTo>
                  <a:pt x="7397" y="9465"/>
                </a:lnTo>
                <a:lnTo>
                  <a:pt x="7446" y="9538"/>
                </a:lnTo>
                <a:lnTo>
                  <a:pt x="7519" y="9587"/>
                </a:lnTo>
                <a:lnTo>
                  <a:pt x="7567" y="9636"/>
                </a:lnTo>
                <a:lnTo>
                  <a:pt x="7592" y="9660"/>
                </a:lnTo>
                <a:lnTo>
                  <a:pt x="7713" y="9660"/>
                </a:lnTo>
                <a:lnTo>
                  <a:pt x="7932" y="9563"/>
                </a:lnTo>
                <a:lnTo>
                  <a:pt x="8054" y="9538"/>
                </a:lnTo>
                <a:lnTo>
                  <a:pt x="8176" y="9538"/>
                </a:lnTo>
                <a:lnTo>
                  <a:pt x="8297" y="9587"/>
                </a:lnTo>
                <a:lnTo>
                  <a:pt x="8419" y="9636"/>
                </a:lnTo>
                <a:lnTo>
                  <a:pt x="8541" y="9684"/>
                </a:lnTo>
                <a:lnTo>
                  <a:pt x="8687" y="9709"/>
                </a:lnTo>
                <a:lnTo>
                  <a:pt x="8760" y="9709"/>
                </a:lnTo>
                <a:lnTo>
                  <a:pt x="8833" y="9684"/>
                </a:lnTo>
                <a:lnTo>
                  <a:pt x="8906" y="9636"/>
                </a:lnTo>
                <a:lnTo>
                  <a:pt x="8930" y="9563"/>
                </a:lnTo>
                <a:lnTo>
                  <a:pt x="9027" y="9490"/>
                </a:lnTo>
                <a:lnTo>
                  <a:pt x="9052" y="9441"/>
                </a:lnTo>
                <a:lnTo>
                  <a:pt x="9076" y="9392"/>
                </a:lnTo>
                <a:lnTo>
                  <a:pt x="9198" y="8760"/>
                </a:lnTo>
                <a:lnTo>
                  <a:pt x="9246" y="8127"/>
                </a:lnTo>
                <a:lnTo>
                  <a:pt x="9295" y="7495"/>
                </a:lnTo>
                <a:lnTo>
                  <a:pt x="9319" y="6886"/>
                </a:lnTo>
                <a:lnTo>
                  <a:pt x="9368" y="6278"/>
                </a:lnTo>
                <a:lnTo>
                  <a:pt x="9417" y="5694"/>
                </a:lnTo>
                <a:lnTo>
                  <a:pt x="9490" y="5110"/>
                </a:lnTo>
                <a:lnTo>
                  <a:pt x="9514" y="4526"/>
                </a:lnTo>
                <a:lnTo>
                  <a:pt x="9514" y="4453"/>
                </a:lnTo>
                <a:lnTo>
                  <a:pt x="9490" y="4404"/>
                </a:lnTo>
                <a:lnTo>
                  <a:pt x="9465" y="4356"/>
                </a:lnTo>
                <a:lnTo>
                  <a:pt x="9417" y="4331"/>
                </a:lnTo>
                <a:lnTo>
                  <a:pt x="9319" y="4307"/>
                </a:lnTo>
                <a:lnTo>
                  <a:pt x="9246" y="4210"/>
                </a:lnTo>
                <a:lnTo>
                  <a:pt x="9198" y="4185"/>
                </a:lnTo>
                <a:lnTo>
                  <a:pt x="9149" y="4161"/>
                </a:lnTo>
                <a:lnTo>
                  <a:pt x="8857" y="4112"/>
                </a:lnTo>
                <a:lnTo>
                  <a:pt x="8565" y="4088"/>
                </a:lnTo>
                <a:close/>
                <a:moveTo>
                  <a:pt x="8176" y="10585"/>
                </a:moveTo>
                <a:lnTo>
                  <a:pt x="7932" y="10804"/>
                </a:lnTo>
                <a:lnTo>
                  <a:pt x="7689" y="10974"/>
                </a:lnTo>
                <a:lnTo>
                  <a:pt x="7738" y="10877"/>
                </a:lnTo>
                <a:lnTo>
                  <a:pt x="7786" y="10755"/>
                </a:lnTo>
                <a:lnTo>
                  <a:pt x="7859" y="10658"/>
                </a:lnTo>
                <a:lnTo>
                  <a:pt x="7957" y="10585"/>
                </a:lnTo>
                <a:lnTo>
                  <a:pt x="8030" y="10609"/>
                </a:lnTo>
                <a:lnTo>
                  <a:pt x="8103" y="10585"/>
                </a:lnTo>
                <a:close/>
                <a:moveTo>
                  <a:pt x="8614" y="10682"/>
                </a:moveTo>
                <a:lnTo>
                  <a:pt x="8687" y="10779"/>
                </a:lnTo>
                <a:lnTo>
                  <a:pt x="8760" y="10877"/>
                </a:lnTo>
                <a:lnTo>
                  <a:pt x="8565" y="10998"/>
                </a:lnTo>
                <a:lnTo>
                  <a:pt x="8395" y="11144"/>
                </a:lnTo>
                <a:lnTo>
                  <a:pt x="8078" y="11436"/>
                </a:lnTo>
                <a:lnTo>
                  <a:pt x="7957" y="11582"/>
                </a:lnTo>
                <a:lnTo>
                  <a:pt x="7859" y="11704"/>
                </a:lnTo>
                <a:lnTo>
                  <a:pt x="7786" y="11826"/>
                </a:lnTo>
                <a:lnTo>
                  <a:pt x="7713" y="11728"/>
                </a:lnTo>
                <a:lnTo>
                  <a:pt x="7665" y="11607"/>
                </a:lnTo>
                <a:lnTo>
                  <a:pt x="7640" y="11485"/>
                </a:lnTo>
                <a:lnTo>
                  <a:pt x="7640" y="11363"/>
                </a:lnTo>
                <a:lnTo>
                  <a:pt x="7786" y="11315"/>
                </a:lnTo>
                <a:lnTo>
                  <a:pt x="7908" y="11242"/>
                </a:lnTo>
                <a:lnTo>
                  <a:pt x="8176" y="11071"/>
                </a:lnTo>
                <a:lnTo>
                  <a:pt x="8395" y="10901"/>
                </a:lnTo>
                <a:lnTo>
                  <a:pt x="8614" y="10682"/>
                </a:lnTo>
                <a:close/>
                <a:moveTo>
                  <a:pt x="8857" y="11266"/>
                </a:moveTo>
                <a:lnTo>
                  <a:pt x="8833" y="11412"/>
                </a:lnTo>
                <a:lnTo>
                  <a:pt x="8784" y="11558"/>
                </a:lnTo>
                <a:lnTo>
                  <a:pt x="8711" y="11655"/>
                </a:lnTo>
                <a:lnTo>
                  <a:pt x="8614" y="11753"/>
                </a:lnTo>
                <a:lnTo>
                  <a:pt x="8492" y="11826"/>
                </a:lnTo>
                <a:lnTo>
                  <a:pt x="8370" y="11899"/>
                </a:lnTo>
                <a:lnTo>
                  <a:pt x="8200" y="11923"/>
                </a:lnTo>
                <a:lnTo>
                  <a:pt x="8030" y="11923"/>
                </a:lnTo>
                <a:lnTo>
                  <a:pt x="8176" y="11801"/>
                </a:lnTo>
                <a:lnTo>
                  <a:pt x="8273" y="11728"/>
                </a:lnTo>
                <a:lnTo>
                  <a:pt x="8565" y="11485"/>
                </a:lnTo>
                <a:lnTo>
                  <a:pt x="8857" y="11266"/>
                </a:lnTo>
                <a:close/>
                <a:moveTo>
                  <a:pt x="8176" y="10049"/>
                </a:moveTo>
                <a:lnTo>
                  <a:pt x="8054" y="10074"/>
                </a:lnTo>
                <a:lnTo>
                  <a:pt x="7957" y="10122"/>
                </a:lnTo>
                <a:lnTo>
                  <a:pt x="7811" y="10171"/>
                </a:lnTo>
                <a:lnTo>
                  <a:pt x="7689" y="10220"/>
                </a:lnTo>
                <a:lnTo>
                  <a:pt x="7592" y="10268"/>
                </a:lnTo>
                <a:lnTo>
                  <a:pt x="7519" y="10366"/>
                </a:lnTo>
                <a:lnTo>
                  <a:pt x="7373" y="10536"/>
                </a:lnTo>
                <a:lnTo>
                  <a:pt x="7275" y="10755"/>
                </a:lnTo>
                <a:lnTo>
                  <a:pt x="7202" y="10974"/>
                </a:lnTo>
                <a:lnTo>
                  <a:pt x="7154" y="11242"/>
                </a:lnTo>
                <a:lnTo>
                  <a:pt x="7154" y="11509"/>
                </a:lnTo>
                <a:lnTo>
                  <a:pt x="7202" y="11753"/>
                </a:lnTo>
                <a:lnTo>
                  <a:pt x="7324" y="11972"/>
                </a:lnTo>
                <a:lnTo>
                  <a:pt x="7397" y="12069"/>
                </a:lnTo>
                <a:lnTo>
                  <a:pt x="7470" y="12142"/>
                </a:lnTo>
                <a:lnTo>
                  <a:pt x="7567" y="12215"/>
                </a:lnTo>
                <a:lnTo>
                  <a:pt x="7689" y="12288"/>
                </a:lnTo>
                <a:lnTo>
                  <a:pt x="7786" y="12337"/>
                </a:lnTo>
                <a:lnTo>
                  <a:pt x="7932" y="12385"/>
                </a:lnTo>
                <a:lnTo>
                  <a:pt x="8054" y="12410"/>
                </a:lnTo>
                <a:lnTo>
                  <a:pt x="8346" y="12410"/>
                </a:lnTo>
                <a:lnTo>
                  <a:pt x="8492" y="12385"/>
                </a:lnTo>
                <a:lnTo>
                  <a:pt x="8614" y="12337"/>
                </a:lnTo>
                <a:lnTo>
                  <a:pt x="8711" y="12288"/>
                </a:lnTo>
                <a:lnTo>
                  <a:pt x="8833" y="12215"/>
                </a:lnTo>
                <a:lnTo>
                  <a:pt x="8930" y="12142"/>
                </a:lnTo>
                <a:lnTo>
                  <a:pt x="9076" y="11972"/>
                </a:lnTo>
                <a:lnTo>
                  <a:pt x="9198" y="11753"/>
                </a:lnTo>
                <a:lnTo>
                  <a:pt x="9295" y="11534"/>
                </a:lnTo>
                <a:lnTo>
                  <a:pt x="9319" y="11266"/>
                </a:lnTo>
                <a:lnTo>
                  <a:pt x="9319" y="10998"/>
                </a:lnTo>
                <a:lnTo>
                  <a:pt x="9246" y="10779"/>
                </a:lnTo>
                <a:lnTo>
                  <a:pt x="9149" y="10560"/>
                </a:lnTo>
                <a:lnTo>
                  <a:pt x="9003" y="10366"/>
                </a:lnTo>
                <a:lnTo>
                  <a:pt x="8833" y="10220"/>
                </a:lnTo>
                <a:lnTo>
                  <a:pt x="8735" y="10171"/>
                </a:lnTo>
                <a:lnTo>
                  <a:pt x="8638" y="10122"/>
                </a:lnTo>
                <a:lnTo>
                  <a:pt x="8395" y="10049"/>
                </a:lnTo>
                <a:close/>
                <a:moveTo>
                  <a:pt x="8322" y="535"/>
                </a:moveTo>
                <a:lnTo>
                  <a:pt x="8443" y="560"/>
                </a:lnTo>
                <a:lnTo>
                  <a:pt x="8638" y="657"/>
                </a:lnTo>
                <a:lnTo>
                  <a:pt x="8833" y="803"/>
                </a:lnTo>
                <a:lnTo>
                  <a:pt x="9003" y="973"/>
                </a:lnTo>
                <a:lnTo>
                  <a:pt x="9344" y="1338"/>
                </a:lnTo>
                <a:lnTo>
                  <a:pt x="9757" y="1971"/>
                </a:lnTo>
                <a:lnTo>
                  <a:pt x="10147" y="2652"/>
                </a:lnTo>
                <a:lnTo>
                  <a:pt x="10901" y="4015"/>
                </a:lnTo>
                <a:lnTo>
                  <a:pt x="11655" y="5402"/>
                </a:lnTo>
                <a:lnTo>
                  <a:pt x="12045" y="6083"/>
                </a:lnTo>
                <a:lnTo>
                  <a:pt x="12434" y="6740"/>
                </a:lnTo>
                <a:lnTo>
                  <a:pt x="13164" y="7957"/>
                </a:lnTo>
                <a:lnTo>
                  <a:pt x="13918" y="9173"/>
                </a:lnTo>
                <a:lnTo>
                  <a:pt x="14672" y="10366"/>
                </a:lnTo>
                <a:lnTo>
                  <a:pt x="15427" y="11582"/>
                </a:lnTo>
                <a:lnTo>
                  <a:pt x="15402" y="11655"/>
                </a:lnTo>
                <a:lnTo>
                  <a:pt x="15402" y="11704"/>
                </a:lnTo>
                <a:lnTo>
                  <a:pt x="15427" y="11777"/>
                </a:lnTo>
                <a:lnTo>
                  <a:pt x="15475" y="11826"/>
                </a:lnTo>
                <a:lnTo>
                  <a:pt x="15646" y="11972"/>
                </a:lnTo>
                <a:lnTo>
                  <a:pt x="15792" y="12191"/>
                </a:lnTo>
                <a:lnTo>
                  <a:pt x="15913" y="12434"/>
                </a:lnTo>
                <a:lnTo>
                  <a:pt x="16011" y="12677"/>
                </a:lnTo>
                <a:lnTo>
                  <a:pt x="16059" y="12945"/>
                </a:lnTo>
                <a:lnTo>
                  <a:pt x="16035" y="13067"/>
                </a:lnTo>
                <a:lnTo>
                  <a:pt x="16035" y="13188"/>
                </a:lnTo>
                <a:lnTo>
                  <a:pt x="15986" y="13286"/>
                </a:lnTo>
                <a:lnTo>
                  <a:pt x="15938" y="13407"/>
                </a:lnTo>
                <a:lnTo>
                  <a:pt x="15865" y="13505"/>
                </a:lnTo>
                <a:lnTo>
                  <a:pt x="15792" y="13578"/>
                </a:lnTo>
                <a:lnTo>
                  <a:pt x="15597" y="13699"/>
                </a:lnTo>
                <a:lnTo>
                  <a:pt x="15402" y="13772"/>
                </a:lnTo>
                <a:lnTo>
                  <a:pt x="15159" y="13821"/>
                </a:lnTo>
                <a:lnTo>
                  <a:pt x="14940" y="13845"/>
                </a:lnTo>
                <a:lnTo>
                  <a:pt x="14040" y="13845"/>
                </a:lnTo>
                <a:lnTo>
                  <a:pt x="11023" y="13821"/>
                </a:lnTo>
                <a:lnTo>
                  <a:pt x="9514" y="13797"/>
                </a:lnTo>
                <a:lnTo>
                  <a:pt x="8005" y="13797"/>
                </a:lnTo>
                <a:lnTo>
                  <a:pt x="5159" y="13821"/>
                </a:lnTo>
                <a:lnTo>
                  <a:pt x="3723" y="13870"/>
                </a:lnTo>
                <a:lnTo>
                  <a:pt x="2312" y="13918"/>
                </a:lnTo>
                <a:lnTo>
                  <a:pt x="1630" y="13918"/>
                </a:lnTo>
                <a:lnTo>
                  <a:pt x="1411" y="13894"/>
                </a:lnTo>
                <a:lnTo>
                  <a:pt x="1192" y="13845"/>
                </a:lnTo>
                <a:lnTo>
                  <a:pt x="998" y="13772"/>
                </a:lnTo>
                <a:lnTo>
                  <a:pt x="803" y="13675"/>
                </a:lnTo>
                <a:lnTo>
                  <a:pt x="633" y="13529"/>
                </a:lnTo>
                <a:lnTo>
                  <a:pt x="535" y="13432"/>
                </a:lnTo>
                <a:lnTo>
                  <a:pt x="487" y="13334"/>
                </a:lnTo>
                <a:lnTo>
                  <a:pt x="462" y="13261"/>
                </a:lnTo>
                <a:lnTo>
                  <a:pt x="438" y="13164"/>
                </a:lnTo>
                <a:lnTo>
                  <a:pt x="438" y="12969"/>
                </a:lnTo>
                <a:lnTo>
                  <a:pt x="511" y="12799"/>
                </a:lnTo>
                <a:lnTo>
                  <a:pt x="657" y="12434"/>
                </a:lnTo>
                <a:lnTo>
                  <a:pt x="730" y="12239"/>
                </a:lnTo>
                <a:lnTo>
                  <a:pt x="779" y="12045"/>
                </a:lnTo>
                <a:lnTo>
                  <a:pt x="998" y="11680"/>
                </a:lnTo>
                <a:lnTo>
                  <a:pt x="1217" y="11290"/>
                </a:lnTo>
                <a:lnTo>
                  <a:pt x="1630" y="10512"/>
                </a:lnTo>
                <a:lnTo>
                  <a:pt x="2141" y="9684"/>
                </a:lnTo>
                <a:lnTo>
                  <a:pt x="2652" y="8833"/>
                </a:lnTo>
                <a:lnTo>
                  <a:pt x="3674" y="7081"/>
                </a:lnTo>
                <a:lnTo>
                  <a:pt x="4696" y="5329"/>
                </a:lnTo>
                <a:lnTo>
                  <a:pt x="5207" y="4477"/>
                </a:lnTo>
                <a:lnTo>
                  <a:pt x="5742" y="3650"/>
                </a:lnTo>
                <a:lnTo>
                  <a:pt x="6813" y="2020"/>
                </a:lnTo>
                <a:lnTo>
                  <a:pt x="7251" y="1338"/>
                </a:lnTo>
                <a:lnTo>
                  <a:pt x="7494" y="1022"/>
                </a:lnTo>
                <a:lnTo>
                  <a:pt x="7640" y="876"/>
                </a:lnTo>
                <a:lnTo>
                  <a:pt x="7786" y="730"/>
                </a:lnTo>
                <a:lnTo>
                  <a:pt x="7884" y="633"/>
                </a:lnTo>
                <a:lnTo>
                  <a:pt x="8005" y="584"/>
                </a:lnTo>
                <a:lnTo>
                  <a:pt x="8103" y="535"/>
                </a:lnTo>
                <a:close/>
                <a:moveTo>
                  <a:pt x="8346" y="0"/>
                </a:moveTo>
                <a:lnTo>
                  <a:pt x="8176" y="25"/>
                </a:lnTo>
                <a:lnTo>
                  <a:pt x="8005" y="73"/>
                </a:lnTo>
                <a:lnTo>
                  <a:pt x="7835" y="146"/>
                </a:lnTo>
                <a:lnTo>
                  <a:pt x="7665" y="219"/>
                </a:lnTo>
                <a:lnTo>
                  <a:pt x="7519" y="341"/>
                </a:lnTo>
                <a:lnTo>
                  <a:pt x="7251" y="584"/>
                </a:lnTo>
                <a:lnTo>
                  <a:pt x="7105" y="730"/>
                </a:lnTo>
                <a:lnTo>
                  <a:pt x="6983" y="900"/>
                </a:lnTo>
                <a:lnTo>
                  <a:pt x="6740" y="1265"/>
                </a:lnTo>
                <a:lnTo>
                  <a:pt x="6497" y="1630"/>
                </a:lnTo>
                <a:lnTo>
                  <a:pt x="6278" y="1995"/>
                </a:lnTo>
                <a:lnTo>
                  <a:pt x="5596" y="2969"/>
                </a:lnTo>
                <a:lnTo>
                  <a:pt x="4964" y="3966"/>
                </a:lnTo>
                <a:lnTo>
                  <a:pt x="4331" y="4988"/>
                </a:lnTo>
                <a:lnTo>
                  <a:pt x="3723" y="6035"/>
                </a:lnTo>
                <a:lnTo>
                  <a:pt x="2506" y="8127"/>
                </a:lnTo>
                <a:lnTo>
                  <a:pt x="1363" y="10147"/>
                </a:lnTo>
                <a:lnTo>
                  <a:pt x="900" y="10925"/>
                </a:lnTo>
                <a:lnTo>
                  <a:pt x="706" y="11339"/>
                </a:lnTo>
                <a:lnTo>
                  <a:pt x="535" y="11753"/>
                </a:lnTo>
                <a:lnTo>
                  <a:pt x="487" y="11801"/>
                </a:lnTo>
                <a:lnTo>
                  <a:pt x="462" y="11850"/>
                </a:lnTo>
                <a:lnTo>
                  <a:pt x="389" y="12069"/>
                </a:lnTo>
                <a:lnTo>
                  <a:pt x="268" y="12288"/>
                </a:lnTo>
                <a:lnTo>
                  <a:pt x="170" y="12507"/>
                </a:lnTo>
                <a:lnTo>
                  <a:pt x="49" y="12726"/>
                </a:lnTo>
                <a:lnTo>
                  <a:pt x="24" y="12823"/>
                </a:lnTo>
                <a:lnTo>
                  <a:pt x="0" y="12945"/>
                </a:lnTo>
                <a:lnTo>
                  <a:pt x="0" y="13067"/>
                </a:lnTo>
                <a:lnTo>
                  <a:pt x="0" y="13188"/>
                </a:lnTo>
                <a:lnTo>
                  <a:pt x="73" y="13407"/>
                </a:lnTo>
                <a:lnTo>
                  <a:pt x="146" y="13651"/>
                </a:lnTo>
                <a:lnTo>
                  <a:pt x="292" y="13845"/>
                </a:lnTo>
                <a:lnTo>
                  <a:pt x="438" y="13991"/>
                </a:lnTo>
                <a:lnTo>
                  <a:pt x="633" y="14113"/>
                </a:lnTo>
                <a:lnTo>
                  <a:pt x="852" y="14210"/>
                </a:lnTo>
                <a:lnTo>
                  <a:pt x="1095" y="14283"/>
                </a:lnTo>
                <a:lnTo>
                  <a:pt x="1314" y="14332"/>
                </a:lnTo>
                <a:lnTo>
                  <a:pt x="1776" y="14381"/>
                </a:lnTo>
                <a:lnTo>
                  <a:pt x="2141" y="14405"/>
                </a:lnTo>
                <a:lnTo>
                  <a:pt x="3309" y="14405"/>
                </a:lnTo>
                <a:lnTo>
                  <a:pt x="4064" y="14356"/>
                </a:lnTo>
                <a:lnTo>
                  <a:pt x="4842" y="14332"/>
                </a:lnTo>
                <a:lnTo>
                  <a:pt x="6691" y="14308"/>
                </a:lnTo>
                <a:lnTo>
                  <a:pt x="8565" y="14283"/>
                </a:lnTo>
                <a:lnTo>
                  <a:pt x="10439" y="14283"/>
                </a:lnTo>
                <a:lnTo>
                  <a:pt x="12337" y="14308"/>
                </a:lnTo>
                <a:lnTo>
                  <a:pt x="13748" y="14356"/>
                </a:lnTo>
                <a:lnTo>
                  <a:pt x="14478" y="14356"/>
                </a:lnTo>
                <a:lnTo>
                  <a:pt x="14818" y="14332"/>
                </a:lnTo>
                <a:lnTo>
                  <a:pt x="15159" y="14308"/>
                </a:lnTo>
                <a:lnTo>
                  <a:pt x="15402" y="14259"/>
                </a:lnTo>
                <a:lnTo>
                  <a:pt x="15621" y="14210"/>
                </a:lnTo>
                <a:lnTo>
                  <a:pt x="15840" y="14113"/>
                </a:lnTo>
                <a:lnTo>
                  <a:pt x="16059" y="13991"/>
                </a:lnTo>
                <a:lnTo>
                  <a:pt x="16230" y="13845"/>
                </a:lnTo>
                <a:lnTo>
                  <a:pt x="16400" y="13675"/>
                </a:lnTo>
                <a:lnTo>
                  <a:pt x="16497" y="13480"/>
                </a:lnTo>
                <a:lnTo>
                  <a:pt x="16522" y="13359"/>
                </a:lnTo>
                <a:lnTo>
                  <a:pt x="16546" y="13237"/>
                </a:lnTo>
                <a:lnTo>
                  <a:pt x="16570" y="13042"/>
                </a:lnTo>
                <a:lnTo>
                  <a:pt x="16546" y="12848"/>
                </a:lnTo>
                <a:lnTo>
                  <a:pt x="16522" y="12653"/>
                </a:lnTo>
                <a:lnTo>
                  <a:pt x="16473" y="12458"/>
                </a:lnTo>
                <a:lnTo>
                  <a:pt x="16400" y="12264"/>
                </a:lnTo>
                <a:lnTo>
                  <a:pt x="16303" y="12069"/>
                </a:lnTo>
                <a:lnTo>
                  <a:pt x="16205" y="11899"/>
                </a:lnTo>
                <a:lnTo>
                  <a:pt x="16084" y="11728"/>
                </a:lnTo>
                <a:lnTo>
                  <a:pt x="15281" y="10414"/>
                </a:lnTo>
                <a:lnTo>
                  <a:pt x="14478" y="9100"/>
                </a:lnTo>
                <a:lnTo>
                  <a:pt x="12848" y="6497"/>
                </a:lnTo>
                <a:lnTo>
                  <a:pt x="12458" y="5840"/>
                </a:lnTo>
                <a:lnTo>
                  <a:pt x="12069" y="5159"/>
                </a:lnTo>
                <a:lnTo>
                  <a:pt x="11315" y="3747"/>
                </a:lnTo>
                <a:lnTo>
                  <a:pt x="10536" y="2336"/>
                </a:lnTo>
                <a:lnTo>
                  <a:pt x="10147" y="1655"/>
                </a:lnTo>
                <a:lnTo>
                  <a:pt x="9757" y="998"/>
                </a:lnTo>
                <a:lnTo>
                  <a:pt x="9709" y="925"/>
                </a:lnTo>
                <a:lnTo>
                  <a:pt x="9636" y="876"/>
                </a:lnTo>
                <a:lnTo>
                  <a:pt x="9417" y="608"/>
                </a:lnTo>
                <a:lnTo>
                  <a:pt x="9149" y="341"/>
                </a:lnTo>
                <a:lnTo>
                  <a:pt x="9003" y="219"/>
                </a:lnTo>
                <a:lnTo>
                  <a:pt x="8857" y="98"/>
                </a:lnTo>
                <a:lnTo>
                  <a:pt x="8687" y="25"/>
                </a:lnTo>
                <a:lnTo>
                  <a:pt x="85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1"/>
          <p:cNvSpPr/>
          <p:nvPr/>
        </p:nvSpPr>
        <p:spPr>
          <a:xfrm>
            <a:off x="6459766" y="3558831"/>
            <a:ext cx="281460" cy="281866"/>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1"/>
          <p:cNvSpPr/>
          <p:nvPr/>
        </p:nvSpPr>
        <p:spPr>
          <a:xfrm>
            <a:off x="6913847" y="3555123"/>
            <a:ext cx="283509" cy="290113"/>
          </a:xfrm>
          <a:custGeom>
            <a:avLst/>
            <a:gdLst/>
            <a:ahLst/>
            <a:cxnLst/>
            <a:rect l="l" t="t" r="r" b="b"/>
            <a:pathLst>
              <a:path w="16741" h="17131" extrusionOk="0">
                <a:moveTo>
                  <a:pt x="6570" y="5719"/>
                </a:moveTo>
                <a:lnTo>
                  <a:pt x="6692" y="5913"/>
                </a:lnTo>
                <a:lnTo>
                  <a:pt x="6619" y="5986"/>
                </a:lnTo>
                <a:lnTo>
                  <a:pt x="6351" y="6181"/>
                </a:lnTo>
                <a:lnTo>
                  <a:pt x="6059" y="6400"/>
                </a:lnTo>
                <a:lnTo>
                  <a:pt x="5816" y="6668"/>
                </a:lnTo>
                <a:lnTo>
                  <a:pt x="5718" y="6789"/>
                </a:lnTo>
                <a:lnTo>
                  <a:pt x="5621" y="6935"/>
                </a:lnTo>
                <a:lnTo>
                  <a:pt x="5499" y="6838"/>
                </a:lnTo>
                <a:lnTo>
                  <a:pt x="5353" y="6741"/>
                </a:lnTo>
                <a:lnTo>
                  <a:pt x="5499" y="6643"/>
                </a:lnTo>
                <a:lnTo>
                  <a:pt x="5645" y="6522"/>
                </a:lnTo>
                <a:lnTo>
                  <a:pt x="5913" y="6303"/>
                </a:lnTo>
                <a:lnTo>
                  <a:pt x="6570" y="5719"/>
                </a:lnTo>
                <a:close/>
                <a:moveTo>
                  <a:pt x="6959" y="6205"/>
                </a:moveTo>
                <a:lnTo>
                  <a:pt x="7057" y="6303"/>
                </a:lnTo>
                <a:lnTo>
                  <a:pt x="6789" y="6522"/>
                </a:lnTo>
                <a:lnTo>
                  <a:pt x="6473" y="6789"/>
                </a:lnTo>
                <a:lnTo>
                  <a:pt x="6205" y="7057"/>
                </a:lnTo>
                <a:lnTo>
                  <a:pt x="6083" y="7179"/>
                </a:lnTo>
                <a:lnTo>
                  <a:pt x="5986" y="7300"/>
                </a:lnTo>
                <a:lnTo>
                  <a:pt x="5864" y="7154"/>
                </a:lnTo>
                <a:lnTo>
                  <a:pt x="5986" y="7057"/>
                </a:lnTo>
                <a:lnTo>
                  <a:pt x="6108" y="6935"/>
                </a:lnTo>
                <a:lnTo>
                  <a:pt x="6351" y="6692"/>
                </a:lnTo>
                <a:lnTo>
                  <a:pt x="6619" y="6449"/>
                </a:lnTo>
                <a:lnTo>
                  <a:pt x="6911" y="6254"/>
                </a:lnTo>
                <a:lnTo>
                  <a:pt x="6959" y="6205"/>
                </a:lnTo>
                <a:close/>
                <a:moveTo>
                  <a:pt x="7397" y="6619"/>
                </a:moveTo>
                <a:lnTo>
                  <a:pt x="7665" y="6814"/>
                </a:lnTo>
                <a:lnTo>
                  <a:pt x="7324" y="7033"/>
                </a:lnTo>
                <a:lnTo>
                  <a:pt x="7008" y="7276"/>
                </a:lnTo>
                <a:lnTo>
                  <a:pt x="6862" y="7422"/>
                </a:lnTo>
                <a:lnTo>
                  <a:pt x="6716" y="7568"/>
                </a:lnTo>
                <a:lnTo>
                  <a:pt x="6594" y="7714"/>
                </a:lnTo>
                <a:lnTo>
                  <a:pt x="6497" y="7884"/>
                </a:lnTo>
                <a:lnTo>
                  <a:pt x="6229" y="7568"/>
                </a:lnTo>
                <a:lnTo>
                  <a:pt x="6327" y="7495"/>
                </a:lnTo>
                <a:lnTo>
                  <a:pt x="6424" y="7422"/>
                </a:lnTo>
                <a:lnTo>
                  <a:pt x="6619" y="7252"/>
                </a:lnTo>
                <a:lnTo>
                  <a:pt x="7008" y="6935"/>
                </a:lnTo>
                <a:lnTo>
                  <a:pt x="7397" y="6619"/>
                </a:lnTo>
                <a:close/>
                <a:moveTo>
                  <a:pt x="8030" y="7081"/>
                </a:moveTo>
                <a:lnTo>
                  <a:pt x="8127" y="7154"/>
                </a:lnTo>
                <a:lnTo>
                  <a:pt x="7762" y="7373"/>
                </a:lnTo>
                <a:lnTo>
                  <a:pt x="7397" y="7641"/>
                </a:lnTo>
                <a:lnTo>
                  <a:pt x="7057" y="7933"/>
                </a:lnTo>
                <a:lnTo>
                  <a:pt x="6911" y="8079"/>
                </a:lnTo>
                <a:lnTo>
                  <a:pt x="6765" y="8249"/>
                </a:lnTo>
                <a:lnTo>
                  <a:pt x="6619" y="8030"/>
                </a:lnTo>
                <a:lnTo>
                  <a:pt x="6643" y="8030"/>
                </a:lnTo>
                <a:lnTo>
                  <a:pt x="6838" y="7909"/>
                </a:lnTo>
                <a:lnTo>
                  <a:pt x="7008" y="7787"/>
                </a:lnTo>
                <a:lnTo>
                  <a:pt x="7324" y="7544"/>
                </a:lnTo>
                <a:lnTo>
                  <a:pt x="7689" y="7300"/>
                </a:lnTo>
                <a:lnTo>
                  <a:pt x="8030" y="7081"/>
                </a:lnTo>
                <a:close/>
                <a:moveTo>
                  <a:pt x="9879" y="8931"/>
                </a:moveTo>
                <a:lnTo>
                  <a:pt x="9952" y="9052"/>
                </a:lnTo>
                <a:lnTo>
                  <a:pt x="9757" y="9223"/>
                </a:lnTo>
                <a:lnTo>
                  <a:pt x="9563" y="9417"/>
                </a:lnTo>
                <a:lnTo>
                  <a:pt x="9198" y="9782"/>
                </a:lnTo>
                <a:lnTo>
                  <a:pt x="9027" y="9953"/>
                </a:lnTo>
                <a:lnTo>
                  <a:pt x="8930" y="10074"/>
                </a:lnTo>
                <a:lnTo>
                  <a:pt x="8833" y="10196"/>
                </a:lnTo>
                <a:lnTo>
                  <a:pt x="8589" y="10050"/>
                </a:lnTo>
                <a:lnTo>
                  <a:pt x="8711" y="9977"/>
                </a:lnTo>
                <a:lnTo>
                  <a:pt x="8833" y="9880"/>
                </a:lnTo>
                <a:lnTo>
                  <a:pt x="9027" y="9685"/>
                </a:lnTo>
                <a:lnTo>
                  <a:pt x="9879" y="8931"/>
                </a:lnTo>
                <a:close/>
                <a:moveTo>
                  <a:pt x="10317" y="5670"/>
                </a:moveTo>
                <a:lnTo>
                  <a:pt x="10585" y="5962"/>
                </a:lnTo>
                <a:lnTo>
                  <a:pt x="10220" y="6230"/>
                </a:lnTo>
                <a:lnTo>
                  <a:pt x="9879" y="6497"/>
                </a:lnTo>
                <a:lnTo>
                  <a:pt x="9198" y="7081"/>
                </a:lnTo>
                <a:lnTo>
                  <a:pt x="8541" y="7690"/>
                </a:lnTo>
                <a:lnTo>
                  <a:pt x="7908" y="8274"/>
                </a:lnTo>
                <a:lnTo>
                  <a:pt x="7276" y="8906"/>
                </a:lnTo>
                <a:lnTo>
                  <a:pt x="6643" y="9515"/>
                </a:lnTo>
                <a:lnTo>
                  <a:pt x="6108" y="10050"/>
                </a:lnTo>
                <a:lnTo>
                  <a:pt x="5962" y="10196"/>
                </a:lnTo>
                <a:lnTo>
                  <a:pt x="5864" y="10366"/>
                </a:lnTo>
                <a:lnTo>
                  <a:pt x="5767" y="10512"/>
                </a:lnTo>
                <a:lnTo>
                  <a:pt x="5694" y="10682"/>
                </a:lnTo>
                <a:lnTo>
                  <a:pt x="5378" y="10415"/>
                </a:lnTo>
                <a:lnTo>
                  <a:pt x="5524" y="10293"/>
                </a:lnTo>
                <a:lnTo>
                  <a:pt x="5670" y="10147"/>
                </a:lnTo>
                <a:lnTo>
                  <a:pt x="5913" y="9880"/>
                </a:lnTo>
                <a:lnTo>
                  <a:pt x="6424" y="9320"/>
                </a:lnTo>
                <a:lnTo>
                  <a:pt x="6935" y="8760"/>
                </a:lnTo>
                <a:lnTo>
                  <a:pt x="6984" y="8712"/>
                </a:lnTo>
                <a:lnTo>
                  <a:pt x="7008" y="8663"/>
                </a:lnTo>
                <a:lnTo>
                  <a:pt x="7008" y="8566"/>
                </a:lnTo>
                <a:lnTo>
                  <a:pt x="7519" y="8103"/>
                </a:lnTo>
                <a:lnTo>
                  <a:pt x="7762" y="7884"/>
                </a:lnTo>
                <a:lnTo>
                  <a:pt x="8054" y="7690"/>
                </a:lnTo>
                <a:lnTo>
                  <a:pt x="8370" y="7495"/>
                </a:lnTo>
                <a:lnTo>
                  <a:pt x="8516" y="7373"/>
                </a:lnTo>
                <a:lnTo>
                  <a:pt x="8541" y="7300"/>
                </a:lnTo>
                <a:lnTo>
                  <a:pt x="8565" y="7227"/>
                </a:lnTo>
                <a:lnTo>
                  <a:pt x="8735" y="7130"/>
                </a:lnTo>
                <a:lnTo>
                  <a:pt x="8906" y="6984"/>
                </a:lnTo>
                <a:lnTo>
                  <a:pt x="9246" y="6716"/>
                </a:lnTo>
                <a:lnTo>
                  <a:pt x="9782" y="6205"/>
                </a:lnTo>
                <a:lnTo>
                  <a:pt x="10317" y="5670"/>
                </a:lnTo>
                <a:close/>
                <a:moveTo>
                  <a:pt x="10195" y="9369"/>
                </a:moveTo>
                <a:lnTo>
                  <a:pt x="10439" y="9661"/>
                </a:lnTo>
                <a:lnTo>
                  <a:pt x="9928" y="10147"/>
                </a:lnTo>
                <a:lnTo>
                  <a:pt x="9660" y="10415"/>
                </a:lnTo>
                <a:lnTo>
                  <a:pt x="9514" y="10536"/>
                </a:lnTo>
                <a:lnTo>
                  <a:pt x="9417" y="10682"/>
                </a:lnTo>
                <a:lnTo>
                  <a:pt x="9222" y="10512"/>
                </a:lnTo>
                <a:lnTo>
                  <a:pt x="9052" y="10366"/>
                </a:lnTo>
                <a:lnTo>
                  <a:pt x="9198" y="10293"/>
                </a:lnTo>
                <a:lnTo>
                  <a:pt x="9319" y="10171"/>
                </a:lnTo>
                <a:lnTo>
                  <a:pt x="9538" y="9977"/>
                </a:lnTo>
                <a:lnTo>
                  <a:pt x="9879" y="9685"/>
                </a:lnTo>
                <a:lnTo>
                  <a:pt x="10195" y="9369"/>
                </a:lnTo>
                <a:close/>
                <a:moveTo>
                  <a:pt x="10852" y="6278"/>
                </a:moveTo>
                <a:lnTo>
                  <a:pt x="10901" y="6303"/>
                </a:lnTo>
                <a:lnTo>
                  <a:pt x="10609" y="6546"/>
                </a:lnTo>
                <a:lnTo>
                  <a:pt x="10341" y="6789"/>
                </a:lnTo>
                <a:lnTo>
                  <a:pt x="9806" y="7325"/>
                </a:lnTo>
                <a:lnTo>
                  <a:pt x="8565" y="8541"/>
                </a:lnTo>
                <a:lnTo>
                  <a:pt x="7300" y="9734"/>
                </a:lnTo>
                <a:lnTo>
                  <a:pt x="6643" y="10342"/>
                </a:lnTo>
                <a:lnTo>
                  <a:pt x="6473" y="10512"/>
                </a:lnTo>
                <a:lnTo>
                  <a:pt x="6327" y="10658"/>
                </a:lnTo>
                <a:lnTo>
                  <a:pt x="6181" y="10853"/>
                </a:lnTo>
                <a:lnTo>
                  <a:pt x="6083" y="11023"/>
                </a:lnTo>
                <a:lnTo>
                  <a:pt x="6083" y="11047"/>
                </a:lnTo>
                <a:lnTo>
                  <a:pt x="5791" y="10780"/>
                </a:lnTo>
                <a:lnTo>
                  <a:pt x="5937" y="10707"/>
                </a:lnTo>
                <a:lnTo>
                  <a:pt x="6083" y="10609"/>
                </a:lnTo>
                <a:lnTo>
                  <a:pt x="6327" y="10390"/>
                </a:lnTo>
                <a:lnTo>
                  <a:pt x="6765" y="9904"/>
                </a:lnTo>
                <a:lnTo>
                  <a:pt x="7397" y="9271"/>
                </a:lnTo>
                <a:lnTo>
                  <a:pt x="8054" y="8663"/>
                </a:lnTo>
                <a:lnTo>
                  <a:pt x="8735" y="8055"/>
                </a:lnTo>
                <a:lnTo>
                  <a:pt x="9441" y="7471"/>
                </a:lnTo>
                <a:lnTo>
                  <a:pt x="10171" y="6887"/>
                </a:lnTo>
                <a:lnTo>
                  <a:pt x="10852" y="6278"/>
                </a:lnTo>
                <a:close/>
                <a:moveTo>
                  <a:pt x="10731" y="9953"/>
                </a:moveTo>
                <a:lnTo>
                  <a:pt x="10901" y="10123"/>
                </a:lnTo>
                <a:lnTo>
                  <a:pt x="10658" y="10317"/>
                </a:lnTo>
                <a:lnTo>
                  <a:pt x="10463" y="10512"/>
                </a:lnTo>
                <a:lnTo>
                  <a:pt x="10147" y="10755"/>
                </a:lnTo>
                <a:lnTo>
                  <a:pt x="10001" y="10901"/>
                </a:lnTo>
                <a:lnTo>
                  <a:pt x="9879" y="11047"/>
                </a:lnTo>
                <a:lnTo>
                  <a:pt x="9709" y="10926"/>
                </a:lnTo>
                <a:lnTo>
                  <a:pt x="9611" y="10877"/>
                </a:lnTo>
                <a:lnTo>
                  <a:pt x="9879" y="10682"/>
                </a:lnTo>
                <a:lnTo>
                  <a:pt x="10122" y="10488"/>
                </a:lnTo>
                <a:lnTo>
                  <a:pt x="10731" y="9953"/>
                </a:lnTo>
                <a:close/>
                <a:moveTo>
                  <a:pt x="11193" y="6619"/>
                </a:moveTo>
                <a:lnTo>
                  <a:pt x="11315" y="6741"/>
                </a:lnTo>
                <a:lnTo>
                  <a:pt x="10852" y="7179"/>
                </a:lnTo>
                <a:lnTo>
                  <a:pt x="10439" y="7641"/>
                </a:lnTo>
                <a:lnTo>
                  <a:pt x="10001" y="8055"/>
                </a:lnTo>
                <a:lnTo>
                  <a:pt x="9806" y="8274"/>
                </a:lnTo>
                <a:lnTo>
                  <a:pt x="9733" y="8395"/>
                </a:lnTo>
                <a:lnTo>
                  <a:pt x="9684" y="8541"/>
                </a:lnTo>
                <a:lnTo>
                  <a:pt x="9684" y="8566"/>
                </a:lnTo>
                <a:lnTo>
                  <a:pt x="8857" y="9320"/>
                </a:lnTo>
                <a:lnTo>
                  <a:pt x="8565" y="9588"/>
                </a:lnTo>
                <a:lnTo>
                  <a:pt x="8419" y="9734"/>
                </a:lnTo>
                <a:lnTo>
                  <a:pt x="8346" y="9831"/>
                </a:lnTo>
                <a:lnTo>
                  <a:pt x="8297" y="9904"/>
                </a:lnTo>
                <a:lnTo>
                  <a:pt x="8224" y="9953"/>
                </a:lnTo>
                <a:lnTo>
                  <a:pt x="7713" y="10439"/>
                </a:lnTo>
                <a:lnTo>
                  <a:pt x="7203" y="10901"/>
                </a:lnTo>
                <a:lnTo>
                  <a:pt x="6886" y="11145"/>
                </a:lnTo>
                <a:lnTo>
                  <a:pt x="6716" y="11291"/>
                </a:lnTo>
                <a:lnTo>
                  <a:pt x="6570" y="11412"/>
                </a:lnTo>
                <a:lnTo>
                  <a:pt x="6254" y="11169"/>
                </a:lnTo>
                <a:lnTo>
                  <a:pt x="6424" y="11096"/>
                </a:lnTo>
                <a:lnTo>
                  <a:pt x="6570" y="10974"/>
                </a:lnTo>
                <a:lnTo>
                  <a:pt x="6886" y="10707"/>
                </a:lnTo>
                <a:lnTo>
                  <a:pt x="7446" y="10147"/>
                </a:lnTo>
                <a:lnTo>
                  <a:pt x="8711" y="8955"/>
                </a:lnTo>
                <a:lnTo>
                  <a:pt x="10001" y="7763"/>
                </a:lnTo>
                <a:lnTo>
                  <a:pt x="10609" y="7203"/>
                </a:lnTo>
                <a:lnTo>
                  <a:pt x="10901" y="6911"/>
                </a:lnTo>
                <a:lnTo>
                  <a:pt x="11193" y="6619"/>
                </a:lnTo>
                <a:close/>
                <a:moveTo>
                  <a:pt x="11120" y="10366"/>
                </a:moveTo>
                <a:lnTo>
                  <a:pt x="11290" y="10536"/>
                </a:lnTo>
                <a:lnTo>
                  <a:pt x="10998" y="10828"/>
                </a:lnTo>
                <a:lnTo>
                  <a:pt x="10706" y="11096"/>
                </a:lnTo>
                <a:lnTo>
                  <a:pt x="10487" y="11266"/>
                </a:lnTo>
                <a:lnTo>
                  <a:pt x="10244" y="11437"/>
                </a:lnTo>
                <a:lnTo>
                  <a:pt x="10171" y="11315"/>
                </a:lnTo>
                <a:lnTo>
                  <a:pt x="10074" y="11218"/>
                </a:lnTo>
                <a:lnTo>
                  <a:pt x="10220" y="11120"/>
                </a:lnTo>
                <a:lnTo>
                  <a:pt x="10366" y="11023"/>
                </a:lnTo>
                <a:lnTo>
                  <a:pt x="10633" y="10780"/>
                </a:lnTo>
                <a:lnTo>
                  <a:pt x="10877" y="10585"/>
                </a:lnTo>
                <a:lnTo>
                  <a:pt x="11120" y="10366"/>
                </a:lnTo>
                <a:close/>
                <a:moveTo>
                  <a:pt x="10220" y="5208"/>
                </a:moveTo>
                <a:lnTo>
                  <a:pt x="10122" y="5232"/>
                </a:lnTo>
                <a:lnTo>
                  <a:pt x="10049" y="5305"/>
                </a:lnTo>
                <a:lnTo>
                  <a:pt x="9952" y="5378"/>
                </a:lnTo>
                <a:lnTo>
                  <a:pt x="9344" y="6011"/>
                </a:lnTo>
                <a:lnTo>
                  <a:pt x="9027" y="6303"/>
                </a:lnTo>
                <a:lnTo>
                  <a:pt x="8687" y="6570"/>
                </a:lnTo>
                <a:lnTo>
                  <a:pt x="8419" y="6789"/>
                </a:lnTo>
                <a:lnTo>
                  <a:pt x="8005" y="6497"/>
                </a:lnTo>
                <a:lnTo>
                  <a:pt x="7592" y="6157"/>
                </a:lnTo>
                <a:lnTo>
                  <a:pt x="7373" y="5962"/>
                </a:lnTo>
                <a:lnTo>
                  <a:pt x="7178" y="5767"/>
                </a:lnTo>
                <a:lnTo>
                  <a:pt x="6984" y="5573"/>
                </a:lnTo>
                <a:lnTo>
                  <a:pt x="6740" y="5402"/>
                </a:lnTo>
                <a:lnTo>
                  <a:pt x="6716" y="5329"/>
                </a:lnTo>
                <a:lnTo>
                  <a:pt x="6643" y="5281"/>
                </a:lnTo>
                <a:lnTo>
                  <a:pt x="6594" y="5256"/>
                </a:lnTo>
                <a:lnTo>
                  <a:pt x="6448" y="5256"/>
                </a:lnTo>
                <a:lnTo>
                  <a:pt x="6400" y="5305"/>
                </a:lnTo>
                <a:lnTo>
                  <a:pt x="5621" y="6011"/>
                </a:lnTo>
                <a:lnTo>
                  <a:pt x="5280" y="6303"/>
                </a:lnTo>
                <a:lnTo>
                  <a:pt x="5134" y="6473"/>
                </a:lnTo>
                <a:lnTo>
                  <a:pt x="5086" y="6570"/>
                </a:lnTo>
                <a:lnTo>
                  <a:pt x="5037" y="6668"/>
                </a:lnTo>
                <a:lnTo>
                  <a:pt x="5037" y="6716"/>
                </a:lnTo>
                <a:lnTo>
                  <a:pt x="5037" y="6741"/>
                </a:lnTo>
                <a:lnTo>
                  <a:pt x="5086" y="6789"/>
                </a:lnTo>
                <a:lnTo>
                  <a:pt x="5110" y="6814"/>
                </a:lnTo>
                <a:lnTo>
                  <a:pt x="5183" y="6911"/>
                </a:lnTo>
                <a:lnTo>
                  <a:pt x="5256" y="7033"/>
                </a:lnTo>
                <a:lnTo>
                  <a:pt x="5426" y="7227"/>
                </a:lnTo>
                <a:lnTo>
                  <a:pt x="5791" y="7617"/>
                </a:lnTo>
                <a:lnTo>
                  <a:pt x="6156" y="8079"/>
                </a:lnTo>
                <a:lnTo>
                  <a:pt x="6521" y="8541"/>
                </a:lnTo>
                <a:lnTo>
                  <a:pt x="5694" y="9466"/>
                </a:lnTo>
                <a:lnTo>
                  <a:pt x="5256" y="9904"/>
                </a:lnTo>
                <a:lnTo>
                  <a:pt x="5159" y="10025"/>
                </a:lnTo>
                <a:lnTo>
                  <a:pt x="5061" y="10147"/>
                </a:lnTo>
                <a:lnTo>
                  <a:pt x="5013" y="10269"/>
                </a:lnTo>
                <a:lnTo>
                  <a:pt x="4988" y="10415"/>
                </a:lnTo>
                <a:lnTo>
                  <a:pt x="4988" y="10439"/>
                </a:lnTo>
                <a:lnTo>
                  <a:pt x="4988" y="10512"/>
                </a:lnTo>
                <a:lnTo>
                  <a:pt x="5013" y="10585"/>
                </a:lnTo>
                <a:lnTo>
                  <a:pt x="5159" y="10780"/>
                </a:lnTo>
                <a:lnTo>
                  <a:pt x="5305" y="10950"/>
                </a:lnTo>
                <a:lnTo>
                  <a:pt x="5670" y="11291"/>
                </a:lnTo>
                <a:lnTo>
                  <a:pt x="6035" y="11607"/>
                </a:lnTo>
                <a:lnTo>
                  <a:pt x="6424" y="11875"/>
                </a:lnTo>
                <a:lnTo>
                  <a:pt x="6473" y="11899"/>
                </a:lnTo>
                <a:lnTo>
                  <a:pt x="6521" y="11923"/>
                </a:lnTo>
                <a:lnTo>
                  <a:pt x="6594" y="11899"/>
                </a:lnTo>
                <a:lnTo>
                  <a:pt x="6619" y="11899"/>
                </a:lnTo>
                <a:lnTo>
                  <a:pt x="6692" y="11826"/>
                </a:lnTo>
                <a:lnTo>
                  <a:pt x="6740" y="11729"/>
                </a:lnTo>
                <a:lnTo>
                  <a:pt x="6911" y="11631"/>
                </a:lnTo>
                <a:lnTo>
                  <a:pt x="7057" y="11510"/>
                </a:lnTo>
                <a:lnTo>
                  <a:pt x="7349" y="11266"/>
                </a:lnTo>
                <a:lnTo>
                  <a:pt x="7859" y="10828"/>
                </a:lnTo>
                <a:lnTo>
                  <a:pt x="8370" y="10342"/>
                </a:lnTo>
                <a:lnTo>
                  <a:pt x="8468" y="10439"/>
                </a:lnTo>
                <a:lnTo>
                  <a:pt x="8784" y="10707"/>
                </a:lnTo>
                <a:lnTo>
                  <a:pt x="9076" y="10999"/>
                </a:lnTo>
                <a:lnTo>
                  <a:pt x="9198" y="11120"/>
                </a:lnTo>
                <a:lnTo>
                  <a:pt x="9319" y="11218"/>
                </a:lnTo>
                <a:lnTo>
                  <a:pt x="9587" y="11364"/>
                </a:lnTo>
                <a:lnTo>
                  <a:pt x="9709" y="11485"/>
                </a:lnTo>
                <a:lnTo>
                  <a:pt x="9830" y="11583"/>
                </a:lnTo>
                <a:lnTo>
                  <a:pt x="9928" y="11704"/>
                </a:lnTo>
                <a:lnTo>
                  <a:pt x="10001" y="11753"/>
                </a:lnTo>
                <a:lnTo>
                  <a:pt x="10074" y="11777"/>
                </a:lnTo>
                <a:lnTo>
                  <a:pt x="10098" y="11802"/>
                </a:lnTo>
                <a:lnTo>
                  <a:pt x="10220" y="11802"/>
                </a:lnTo>
                <a:lnTo>
                  <a:pt x="10317" y="11777"/>
                </a:lnTo>
                <a:lnTo>
                  <a:pt x="10414" y="11729"/>
                </a:lnTo>
                <a:lnTo>
                  <a:pt x="10512" y="11680"/>
                </a:lnTo>
                <a:lnTo>
                  <a:pt x="10706" y="11534"/>
                </a:lnTo>
                <a:lnTo>
                  <a:pt x="10877" y="11388"/>
                </a:lnTo>
                <a:lnTo>
                  <a:pt x="11096" y="11218"/>
                </a:lnTo>
                <a:lnTo>
                  <a:pt x="11315" y="10999"/>
                </a:lnTo>
                <a:lnTo>
                  <a:pt x="11704" y="10585"/>
                </a:lnTo>
                <a:lnTo>
                  <a:pt x="11753" y="10512"/>
                </a:lnTo>
                <a:lnTo>
                  <a:pt x="11753" y="10439"/>
                </a:lnTo>
                <a:lnTo>
                  <a:pt x="11728" y="10366"/>
                </a:lnTo>
                <a:lnTo>
                  <a:pt x="11680" y="10317"/>
                </a:lnTo>
                <a:lnTo>
                  <a:pt x="11631" y="10244"/>
                </a:lnTo>
                <a:lnTo>
                  <a:pt x="11339" y="9904"/>
                </a:lnTo>
                <a:lnTo>
                  <a:pt x="11047" y="9588"/>
                </a:lnTo>
                <a:lnTo>
                  <a:pt x="10731" y="9271"/>
                </a:lnTo>
                <a:lnTo>
                  <a:pt x="10439" y="8955"/>
                </a:lnTo>
                <a:lnTo>
                  <a:pt x="10414" y="8906"/>
                </a:lnTo>
                <a:lnTo>
                  <a:pt x="10366" y="8882"/>
                </a:lnTo>
                <a:lnTo>
                  <a:pt x="10195" y="8639"/>
                </a:lnTo>
                <a:lnTo>
                  <a:pt x="10220" y="8590"/>
                </a:lnTo>
                <a:lnTo>
                  <a:pt x="10220" y="8517"/>
                </a:lnTo>
                <a:lnTo>
                  <a:pt x="10220" y="8468"/>
                </a:lnTo>
                <a:lnTo>
                  <a:pt x="10195" y="8420"/>
                </a:lnTo>
                <a:lnTo>
                  <a:pt x="10463" y="8152"/>
                </a:lnTo>
                <a:lnTo>
                  <a:pt x="10706" y="7909"/>
                </a:lnTo>
                <a:lnTo>
                  <a:pt x="11193" y="7422"/>
                </a:lnTo>
                <a:lnTo>
                  <a:pt x="11461" y="7179"/>
                </a:lnTo>
                <a:lnTo>
                  <a:pt x="11680" y="6911"/>
                </a:lnTo>
                <a:lnTo>
                  <a:pt x="11728" y="6838"/>
                </a:lnTo>
                <a:lnTo>
                  <a:pt x="11728" y="6741"/>
                </a:lnTo>
                <a:lnTo>
                  <a:pt x="11753" y="6692"/>
                </a:lnTo>
                <a:lnTo>
                  <a:pt x="11753" y="6643"/>
                </a:lnTo>
                <a:lnTo>
                  <a:pt x="11753" y="6570"/>
                </a:lnTo>
                <a:lnTo>
                  <a:pt x="11728" y="6522"/>
                </a:lnTo>
                <a:lnTo>
                  <a:pt x="11607" y="6351"/>
                </a:lnTo>
                <a:lnTo>
                  <a:pt x="11461" y="6205"/>
                </a:lnTo>
                <a:lnTo>
                  <a:pt x="11169" y="5913"/>
                </a:lnTo>
                <a:lnTo>
                  <a:pt x="10852" y="5597"/>
                </a:lnTo>
                <a:lnTo>
                  <a:pt x="10536" y="5305"/>
                </a:lnTo>
                <a:lnTo>
                  <a:pt x="10463" y="5256"/>
                </a:lnTo>
                <a:lnTo>
                  <a:pt x="10366" y="5256"/>
                </a:lnTo>
                <a:lnTo>
                  <a:pt x="10341" y="5232"/>
                </a:lnTo>
                <a:lnTo>
                  <a:pt x="10220" y="5208"/>
                </a:lnTo>
                <a:close/>
                <a:moveTo>
                  <a:pt x="11631" y="536"/>
                </a:moveTo>
                <a:lnTo>
                  <a:pt x="11728" y="658"/>
                </a:lnTo>
                <a:lnTo>
                  <a:pt x="11801" y="779"/>
                </a:lnTo>
                <a:lnTo>
                  <a:pt x="12020" y="998"/>
                </a:lnTo>
                <a:lnTo>
                  <a:pt x="12483" y="1412"/>
                </a:lnTo>
                <a:lnTo>
                  <a:pt x="13164" y="2044"/>
                </a:lnTo>
                <a:lnTo>
                  <a:pt x="13797" y="2677"/>
                </a:lnTo>
                <a:lnTo>
                  <a:pt x="14429" y="3334"/>
                </a:lnTo>
                <a:lnTo>
                  <a:pt x="15062" y="3991"/>
                </a:lnTo>
                <a:lnTo>
                  <a:pt x="16278" y="5354"/>
                </a:lnTo>
                <a:lnTo>
                  <a:pt x="16303" y="5354"/>
                </a:lnTo>
                <a:lnTo>
                  <a:pt x="16254" y="5548"/>
                </a:lnTo>
                <a:lnTo>
                  <a:pt x="16230" y="5719"/>
                </a:lnTo>
                <a:lnTo>
                  <a:pt x="16181" y="6084"/>
                </a:lnTo>
                <a:lnTo>
                  <a:pt x="16181" y="6838"/>
                </a:lnTo>
                <a:lnTo>
                  <a:pt x="16157" y="7690"/>
                </a:lnTo>
                <a:lnTo>
                  <a:pt x="16157" y="8541"/>
                </a:lnTo>
                <a:lnTo>
                  <a:pt x="16181" y="10244"/>
                </a:lnTo>
                <a:lnTo>
                  <a:pt x="16230" y="11948"/>
                </a:lnTo>
                <a:lnTo>
                  <a:pt x="16230" y="11972"/>
                </a:lnTo>
                <a:lnTo>
                  <a:pt x="15938" y="12167"/>
                </a:lnTo>
                <a:lnTo>
                  <a:pt x="15646" y="12410"/>
                </a:lnTo>
                <a:lnTo>
                  <a:pt x="15354" y="12653"/>
                </a:lnTo>
                <a:lnTo>
                  <a:pt x="15086" y="12921"/>
                </a:lnTo>
                <a:lnTo>
                  <a:pt x="14551" y="13456"/>
                </a:lnTo>
                <a:lnTo>
                  <a:pt x="14016" y="13992"/>
                </a:lnTo>
                <a:lnTo>
                  <a:pt x="11509" y="16401"/>
                </a:lnTo>
                <a:lnTo>
                  <a:pt x="11461" y="16474"/>
                </a:lnTo>
                <a:lnTo>
                  <a:pt x="9830" y="16571"/>
                </a:lnTo>
                <a:lnTo>
                  <a:pt x="9027" y="16595"/>
                </a:lnTo>
                <a:lnTo>
                  <a:pt x="8200" y="16620"/>
                </a:lnTo>
                <a:lnTo>
                  <a:pt x="7349" y="16595"/>
                </a:lnTo>
                <a:lnTo>
                  <a:pt x="6521" y="16571"/>
                </a:lnTo>
                <a:lnTo>
                  <a:pt x="5840" y="16498"/>
                </a:lnTo>
                <a:lnTo>
                  <a:pt x="5329" y="16498"/>
                </a:lnTo>
                <a:lnTo>
                  <a:pt x="5159" y="16522"/>
                </a:lnTo>
                <a:lnTo>
                  <a:pt x="5110" y="16401"/>
                </a:lnTo>
                <a:lnTo>
                  <a:pt x="5037" y="16255"/>
                </a:lnTo>
                <a:lnTo>
                  <a:pt x="4940" y="16133"/>
                </a:lnTo>
                <a:lnTo>
                  <a:pt x="4842" y="16011"/>
                </a:lnTo>
                <a:lnTo>
                  <a:pt x="4429" y="15549"/>
                </a:lnTo>
                <a:lnTo>
                  <a:pt x="3772" y="14868"/>
                </a:lnTo>
                <a:lnTo>
                  <a:pt x="3431" y="14527"/>
                </a:lnTo>
                <a:lnTo>
                  <a:pt x="3090" y="14211"/>
                </a:lnTo>
                <a:lnTo>
                  <a:pt x="2750" y="13919"/>
                </a:lnTo>
                <a:lnTo>
                  <a:pt x="2385" y="13651"/>
                </a:lnTo>
                <a:lnTo>
                  <a:pt x="1679" y="13116"/>
                </a:lnTo>
                <a:lnTo>
                  <a:pt x="1338" y="12824"/>
                </a:lnTo>
                <a:lnTo>
                  <a:pt x="1022" y="12532"/>
                </a:lnTo>
                <a:lnTo>
                  <a:pt x="730" y="12191"/>
                </a:lnTo>
                <a:lnTo>
                  <a:pt x="487" y="11850"/>
                </a:lnTo>
                <a:lnTo>
                  <a:pt x="535" y="11704"/>
                </a:lnTo>
                <a:lnTo>
                  <a:pt x="560" y="11534"/>
                </a:lnTo>
                <a:lnTo>
                  <a:pt x="584" y="11218"/>
                </a:lnTo>
                <a:lnTo>
                  <a:pt x="584" y="10561"/>
                </a:lnTo>
                <a:lnTo>
                  <a:pt x="584" y="9612"/>
                </a:lnTo>
                <a:lnTo>
                  <a:pt x="584" y="8663"/>
                </a:lnTo>
                <a:lnTo>
                  <a:pt x="584" y="7714"/>
                </a:lnTo>
                <a:lnTo>
                  <a:pt x="535" y="6765"/>
                </a:lnTo>
                <a:lnTo>
                  <a:pt x="535" y="6132"/>
                </a:lnTo>
                <a:lnTo>
                  <a:pt x="511" y="5792"/>
                </a:lnTo>
                <a:lnTo>
                  <a:pt x="438" y="5475"/>
                </a:lnTo>
                <a:lnTo>
                  <a:pt x="511" y="5402"/>
                </a:lnTo>
                <a:lnTo>
                  <a:pt x="1046" y="4721"/>
                </a:lnTo>
                <a:lnTo>
                  <a:pt x="1582" y="4040"/>
                </a:lnTo>
                <a:lnTo>
                  <a:pt x="2141" y="3358"/>
                </a:lnTo>
                <a:lnTo>
                  <a:pt x="2725" y="2726"/>
                </a:lnTo>
                <a:lnTo>
                  <a:pt x="2993" y="2458"/>
                </a:lnTo>
                <a:lnTo>
                  <a:pt x="3285" y="2190"/>
                </a:lnTo>
                <a:lnTo>
                  <a:pt x="3869" y="1655"/>
                </a:lnTo>
                <a:lnTo>
                  <a:pt x="4429" y="1120"/>
                </a:lnTo>
                <a:lnTo>
                  <a:pt x="4696" y="852"/>
                </a:lnTo>
                <a:lnTo>
                  <a:pt x="4964" y="560"/>
                </a:lnTo>
                <a:lnTo>
                  <a:pt x="5305" y="609"/>
                </a:lnTo>
                <a:lnTo>
                  <a:pt x="5670" y="633"/>
                </a:lnTo>
                <a:lnTo>
                  <a:pt x="6400" y="633"/>
                </a:lnTo>
                <a:lnTo>
                  <a:pt x="8127" y="609"/>
                </a:lnTo>
                <a:lnTo>
                  <a:pt x="9003" y="609"/>
                </a:lnTo>
                <a:lnTo>
                  <a:pt x="9879" y="633"/>
                </a:lnTo>
                <a:lnTo>
                  <a:pt x="10779" y="609"/>
                </a:lnTo>
                <a:lnTo>
                  <a:pt x="11217" y="585"/>
                </a:lnTo>
                <a:lnTo>
                  <a:pt x="11631" y="536"/>
                </a:lnTo>
                <a:close/>
                <a:moveTo>
                  <a:pt x="10731" y="1"/>
                </a:moveTo>
                <a:lnTo>
                  <a:pt x="9855" y="25"/>
                </a:lnTo>
                <a:lnTo>
                  <a:pt x="8127" y="49"/>
                </a:lnTo>
                <a:lnTo>
                  <a:pt x="6400" y="74"/>
                </a:lnTo>
                <a:lnTo>
                  <a:pt x="5597" y="74"/>
                </a:lnTo>
                <a:lnTo>
                  <a:pt x="5207" y="98"/>
                </a:lnTo>
                <a:lnTo>
                  <a:pt x="4818" y="171"/>
                </a:lnTo>
                <a:lnTo>
                  <a:pt x="4769" y="195"/>
                </a:lnTo>
                <a:lnTo>
                  <a:pt x="4721" y="244"/>
                </a:lnTo>
                <a:lnTo>
                  <a:pt x="4696" y="293"/>
                </a:lnTo>
                <a:lnTo>
                  <a:pt x="4696" y="341"/>
                </a:lnTo>
                <a:lnTo>
                  <a:pt x="4331" y="536"/>
                </a:lnTo>
                <a:lnTo>
                  <a:pt x="4015" y="779"/>
                </a:lnTo>
                <a:lnTo>
                  <a:pt x="3674" y="1023"/>
                </a:lnTo>
                <a:lnTo>
                  <a:pt x="3382" y="1315"/>
                </a:lnTo>
                <a:lnTo>
                  <a:pt x="2774" y="1899"/>
                </a:lnTo>
                <a:lnTo>
                  <a:pt x="2239" y="2458"/>
                </a:lnTo>
                <a:lnTo>
                  <a:pt x="1655" y="3091"/>
                </a:lnTo>
                <a:lnTo>
                  <a:pt x="1071" y="3748"/>
                </a:lnTo>
                <a:lnTo>
                  <a:pt x="535" y="4429"/>
                </a:lnTo>
                <a:lnTo>
                  <a:pt x="49" y="5135"/>
                </a:lnTo>
                <a:lnTo>
                  <a:pt x="24" y="5208"/>
                </a:lnTo>
                <a:lnTo>
                  <a:pt x="0" y="5281"/>
                </a:lnTo>
                <a:lnTo>
                  <a:pt x="24" y="5354"/>
                </a:lnTo>
                <a:lnTo>
                  <a:pt x="49" y="5402"/>
                </a:lnTo>
                <a:lnTo>
                  <a:pt x="0" y="5694"/>
                </a:lnTo>
                <a:lnTo>
                  <a:pt x="0" y="5986"/>
                </a:lnTo>
                <a:lnTo>
                  <a:pt x="24" y="6570"/>
                </a:lnTo>
                <a:lnTo>
                  <a:pt x="73" y="8468"/>
                </a:lnTo>
                <a:lnTo>
                  <a:pt x="73" y="9417"/>
                </a:lnTo>
                <a:lnTo>
                  <a:pt x="73" y="10366"/>
                </a:lnTo>
                <a:lnTo>
                  <a:pt x="49" y="10755"/>
                </a:lnTo>
                <a:lnTo>
                  <a:pt x="0" y="11145"/>
                </a:lnTo>
                <a:lnTo>
                  <a:pt x="0" y="11339"/>
                </a:lnTo>
                <a:lnTo>
                  <a:pt x="0" y="11534"/>
                </a:lnTo>
                <a:lnTo>
                  <a:pt x="24" y="11729"/>
                </a:lnTo>
                <a:lnTo>
                  <a:pt x="97" y="11899"/>
                </a:lnTo>
                <a:lnTo>
                  <a:pt x="73" y="11948"/>
                </a:lnTo>
                <a:lnTo>
                  <a:pt x="73" y="11996"/>
                </a:lnTo>
                <a:lnTo>
                  <a:pt x="146" y="12191"/>
                </a:lnTo>
                <a:lnTo>
                  <a:pt x="219" y="12361"/>
                </a:lnTo>
                <a:lnTo>
                  <a:pt x="292" y="12532"/>
                </a:lnTo>
                <a:lnTo>
                  <a:pt x="414" y="12702"/>
                </a:lnTo>
                <a:lnTo>
                  <a:pt x="535" y="12848"/>
                </a:lnTo>
                <a:lnTo>
                  <a:pt x="681" y="12994"/>
                </a:lnTo>
                <a:lnTo>
                  <a:pt x="998" y="13286"/>
                </a:lnTo>
                <a:lnTo>
                  <a:pt x="1338" y="13554"/>
                </a:lnTo>
                <a:lnTo>
                  <a:pt x="1679" y="13797"/>
                </a:lnTo>
                <a:lnTo>
                  <a:pt x="1995" y="14040"/>
                </a:lnTo>
                <a:lnTo>
                  <a:pt x="2287" y="14259"/>
                </a:lnTo>
                <a:lnTo>
                  <a:pt x="2652" y="14576"/>
                </a:lnTo>
                <a:lnTo>
                  <a:pt x="2993" y="14916"/>
                </a:lnTo>
                <a:lnTo>
                  <a:pt x="3650" y="15598"/>
                </a:lnTo>
                <a:lnTo>
                  <a:pt x="3991" y="15987"/>
                </a:lnTo>
                <a:lnTo>
                  <a:pt x="4331" y="16376"/>
                </a:lnTo>
                <a:lnTo>
                  <a:pt x="4453" y="16547"/>
                </a:lnTo>
                <a:lnTo>
                  <a:pt x="4599" y="16693"/>
                </a:lnTo>
                <a:lnTo>
                  <a:pt x="4745" y="16814"/>
                </a:lnTo>
                <a:lnTo>
                  <a:pt x="4818" y="16863"/>
                </a:lnTo>
                <a:lnTo>
                  <a:pt x="4940" y="16887"/>
                </a:lnTo>
                <a:lnTo>
                  <a:pt x="5013" y="16887"/>
                </a:lnTo>
                <a:lnTo>
                  <a:pt x="5086" y="16863"/>
                </a:lnTo>
                <a:lnTo>
                  <a:pt x="5232" y="16912"/>
                </a:lnTo>
                <a:lnTo>
                  <a:pt x="5378" y="16960"/>
                </a:lnTo>
                <a:lnTo>
                  <a:pt x="5694" y="17009"/>
                </a:lnTo>
                <a:lnTo>
                  <a:pt x="6327" y="17058"/>
                </a:lnTo>
                <a:lnTo>
                  <a:pt x="7178" y="17106"/>
                </a:lnTo>
                <a:lnTo>
                  <a:pt x="8005" y="17106"/>
                </a:lnTo>
                <a:lnTo>
                  <a:pt x="8906" y="17131"/>
                </a:lnTo>
                <a:lnTo>
                  <a:pt x="9806" y="17106"/>
                </a:lnTo>
                <a:lnTo>
                  <a:pt x="10706" y="17033"/>
                </a:lnTo>
                <a:lnTo>
                  <a:pt x="11582" y="16936"/>
                </a:lnTo>
                <a:lnTo>
                  <a:pt x="11655" y="16912"/>
                </a:lnTo>
                <a:lnTo>
                  <a:pt x="11704" y="16887"/>
                </a:lnTo>
                <a:lnTo>
                  <a:pt x="11753" y="16839"/>
                </a:lnTo>
                <a:lnTo>
                  <a:pt x="11801" y="16790"/>
                </a:lnTo>
                <a:lnTo>
                  <a:pt x="11850" y="16741"/>
                </a:lnTo>
                <a:lnTo>
                  <a:pt x="14210" y="14454"/>
                </a:lnTo>
                <a:lnTo>
                  <a:pt x="14794" y="13919"/>
                </a:lnTo>
                <a:lnTo>
                  <a:pt x="15403" y="13383"/>
                </a:lnTo>
                <a:lnTo>
                  <a:pt x="15694" y="13091"/>
                </a:lnTo>
                <a:lnTo>
                  <a:pt x="15986" y="12799"/>
                </a:lnTo>
                <a:lnTo>
                  <a:pt x="16230" y="12507"/>
                </a:lnTo>
                <a:lnTo>
                  <a:pt x="16473" y="12191"/>
                </a:lnTo>
                <a:lnTo>
                  <a:pt x="16570" y="12191"/>
                </a:lnTo>
                <a:lnTo>
                  <a:pt x="16668" y="12142"/>
                </a:lnTo>
                <a:lnTo>
                  <a:pt x="16716" y="12069"/>
                </a:lnTo>
                <a:lnTo>
                  <a:pt x="16741" y="11948"/>
                </a:lnTo>
                <a:lnTo>
                  <a:pt x="16692" y="10244"/>
                </a:lnTo>
                <a:lnTo>
                  <a:pt x="16668" y="8541"/>
                </a:lnTo>
                <a:lnTo>
                  <a:pt x="16692" y="6838"/>
                </a:lnTo>
                <a:lnTo>
                  <a:pt x="16716" y="6084"/>
                </a:lnTo>
                <a:lnTo>
                  <a:pt x="16716" y="5694"/>
                </a:lnTo>
                <a:lnTo>
                  <a:pt x="16692" y="5500"/>
                </a:lnTo>
                <a:lnTo>
                  <a:pt x="16643" y="5329"/>
                </a:lnTo>
                <a:lnTo>
                  <a:pt x="16692" y="5232"/>
                </a:lnTo>
                <a:lnTo>
                  <a:pt x="16716" y="5159"/>
                </a:lnTo>
                <a:lnTo>
                  <a:pt x="16692" y="5062"/>
                </a:lnTo>
                <a:lnTo>
                  <a:pt x="16643" y="4989"/>
                </a:lnTo>
                <a:lnTo>
                  <a:pt x="16084" y="4332"/>
                </a:lnTo>
                <a:lnTo>
                  <a:pt x="15500" y="3675"/>
                </a:lnTo>
                <a:lnTo>
                  <a:pt x="14916" y="3042"/>
                </a:lnTo>
                <a:lnTo>
                  <a:pt x="14308" y="2434"/>
                </a:lnTo>
                <a:lnTo>
                  <a:pt x="13651" y="1801"/>
                </a:lnTo>
                <a:lnTo>
                  <a:pt x="12994" y="1169"/>
                </a:lnTo>
                <a:lnTo>
                  <a:pt x="12726" y="901"/>
                </a:lnTo>
                <a:lnTo>
                  <a:pt x="12434" y="633"/>
                </a:lnTo>
                <a:lnTo>
                  <a:pt x="12288" y="512"/>
                </a:lnTo>
                <a:lnTo>
                  <a:pt x="12142" y="390"/>
                </a:lnTo>
                <a:lnTo>
                  <a:pt x="11972" y="293"/>
                </a:lnTo>
                <a:lnTo>
                  <a:pt x="11801" y="244"/>
                </a:lnTo>
                <a:lnTo>
                  <a:pt x="11777" y="171"/>
                </a:lnTo>
                <a:lnTo>
                  <a:pt x="11728" y="98"/>
                </a:lnTo>
                <a:lnTo>
                  <a:pt x="11655" y="74"/>
                </a:lnTo>
                <a:lnTo>
                  <a:pt x="11582" y="49"/>
                </a:lnTo>
                <a:lnTo>
                  <a:pt x="111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1"/>
          <p:cNvSpPr/>
          <p:nvPr/>
        </p:nvSpPr>
        <p:spPr>
          <a:xfrm>
            <a:off x="7347302" y="3558002"/>
            <a:ext cx="327201" cy="276515"/>
          </a:xfrm>
          <a:custGeom>
            <a:avLst/>
            <a:gdLst/>
            <a:ahLst/>
            <a:cxnLst/>
            <a:rect l="l" t="t" r="r" b="b"/>
            <a:pathLst>
              <a:path w="19321" h="16328" extrusionOk="0">
                <a:moveTo>
                  <a:pt x="15403" y="1996"/>
                </a:moveTo>
                <a:lnTo>
                  <a:pt x="15573" y="2215"/>
                </a:lnTo>
                <a:lnTo>
                  <a:pt x="15695" y="2458"/>
                </a:lnTo>
                <a:lnTo>
                  <a:pt x="15500" y="2531"/>
                </a:lnTo>
                <a:lnTo>
                  <a:pt x="15306" y="2629"/>
                </a:lnTo>
                <a:lnTo>
                  <a:pt x="14916" y="2799"/>
                </a:lnTo>
                <a:lnTo>
                  <a:pt x="14819" y="2483"/>
                </a:lnTo>
                <a:lnTo>
                  <a:pt x="14673" y="2215"/>
                </a:lnTo>
                <a:lnTo>
                  <a:pt x="14965" y="2118"/>
                </a:lnTo>
                <a:lnTo>
                  <a:pt x="15403" y="1996"/>
                </a:lnTo>
                <a:close/>
                <a:moveTo>
                  <a:pt x="15817" y="2702"/>
                </a:moveTo>
                <a:lnTo>
                  <a:pt x="16011" y="3140"/>
                </a:lnTo>
                <a:lnTo>
                  <a:pt x="15646" y="3286"/>
                </a:lnTo>
                <a:lnTo>
                  <a:pt x="15379" y="3407"/>
                </a:lnTo>
                <a:lnTo>
                  <a:pt x="15111" y="3553"/>
                </a:lnTo>
                <a:lnTo>
                  <a:pt x="14989" y="3042"/>
                </a:lnTo>
                <a:lnTo>
                  <a:pt x="15306" y="2921"/>
                </a:lnTo>
                <a:lnTo>
                  <a:pt x="15573" y="2823"/>
                </a:lnTo>
                <a:lnTo>
                  <a:pt x="15817" y="2702"/>
                </a:lnTo>
                <a:close/>
                <a:moveTo>
                  <a:pt x="16084" y="3286"/>
                </a:moveTo>
                <a:lnTo>
                  <a:pt x="16206" y="3602"/>
                </a:lnTo>
                <a:lnTo>
                  <a:pt x="15817" y="3772"/>
                </a:lnTo>
                <a:lnTo>
                  <a:pt x="15500" y="3894"/>
                </a:lnTo>
                <a:lnTo>
                  <a:pt x="15354" y="3943"/>
                </a:lnTo>
                <a:lnTo>
                  <a:pt x="15208" y="4040"/>
                </a:lnTo>
                <a:lnTo>
                  <a:pt x="15135" y="3699"/>
                </a:lnTo>
                <a:lnTo>
                  <a:pt x="15427" y="3578"/>
                </a:lnTo>
                <a:lnTo>
                  <a:pt x="15719" y="3456"/>
                </a:lnTo>
                <a:lnTo>
                  <a:pt x="16084" y="3286"/>
                </a:lnTo>
                <a:close/>
                <a:moveTo>
                  <a:pt x="16303" y="3894"/>
                </a:moveTo>
                <a:lnTo>
                  <a:pt x="16449" y="4283"/>
                </a:lnTo>
                <a:lnTo>
                  <a:pt x="16376" y="4259"/>
                </a:lnTo>
                <a:lnTo>
                  <a:pt x="16279" y="4259"/>
                </a:lnTo>
                <a:lnTo>
                  <a:pt x="16133" y="4308"/>
                </a:lnTo>
                <a:lnTo>
                  <a:pt x="15841" y="4454"/>
                </a:lnTo>
                <a:lnTo>
                  <a:pt x="15598" y="4575"/>
                </a:lnTo>
                <a:lnTo>
                  <a:pt x="15379" y="4697"/>
                </a:lnTo>
                <a:lnTo>
                  <a:pt x="15257" y="4259"/>
                </a:lnTo>
                <a:lnTo>
                  <a:pt x="15427" y="4210"/>
                </a:lnTo>
                <a:lnTo>
                  <a:pt x="15573" y="4162"/>
                </a:lnTo>
                <a:lnTo>
                  <a:pt x="15890" y="4040"/>
                </a:lnTo>
                <a:lnTo>
                  <a:pt x="16303" y="3894"/>
                </a:lnTo>
                <a:close/>
                <a:moveTo>
                  <a:pt x="16498" y="4405"/>
                </a:moveTo>
                <a:lnTo>
                  <a:pt x="16498" y="4454"/>
                </a:lnTo>
                <a:lnTo>
                  <a:pt x="16595" y="4721"/>
                </a:lnTo>
                <a:lnTo>
                  <a:pt x="16449" y="4770"/>
                </a:lnTo>
                <a:lnTo>
                  <a:pt x="16303" y="4819"/>
                </a:lnTo>
                <a:lnTo>
                  <a:pt x="16011" y="4965"/>
                </a:lnTo>
                <a:lnTo>
                  <a:pt x="15768" y="5086"/>
                </a:lnTo>
                <a:lnTo>
                  <a:pt x="15622" y="5184"/>
                </a:lnTo>
                <a:lnTo>
                  <a:pt x="15549" y="5232"/>
                </a:lnTo>
                <a:lnTo>
                  <a:pt x="15525" y="5305"/>
                </a:lnTo>
                <a:lnTo>
                  <a:pt x="15427" y="4892"/>
                </a:lnTo>
                <a:lnTo>
                  <a:pt x="15695" y="4819"/>
                </a:lnTo>
                <a:lnTo>
                  <a:pt x="15938" y="4721"/>
                </a:lnTo>
                <a:lnTo>
                  <a:pt x="16255" y="4624"/>
                </a:lnTo>
                <a:lnTo>
                  <a:pt x="16401" y="4527"/>
                </a:lnTo>
                <a:lnTo>
                  <a:pt x="16449" y="4478"/>
                </a:lnTo>
                <a:lnTo>
                  <a:pt x="16498" y="4405"/>
                </a:lnTo>
                <a:close/>
                <a:moveTo>
                  <a:pt x="16717" y="5062"/>
                </a:moveTo>
                <a:lnTo>
                  <a:pt x="16814" y="5305"/>
                </a:lnTo>
                <a:lnTo>
                  <a:pt x="16547" y="5403"/>
                </a:lnTo>
                <a:lnTo>
                  <a:pt x="16303" y="5524"/>
                </a:lnTo>
                <a:lnTo>
                  <a:pt x="15987" y="5670"/>
                </a:lnTo>
                <a:lnTo>
                  <a:pt x="15817" y="5743"/>
                </a:lnTo>
                <a:lnTo>
                  <a:pt x="15671" y="5816"/>
                </a:lnTo>
                <a:lnTo>
                  <a:pt x="15549" y="5354"/>
                </a:lnTo>
                <a:lnTo>
                  <a:pt x="15622" y="5403"/>
                </a:lnTo>
                <a:lnTo>
                  <a:pt x="15719" y="5427"/>
                </a:lnTo>
                <a:lnTo>
                  <a:pt x="15792" y="5403"/>
                </a:lnTo>
                <a:lnTo>
                  <a:pt x="15890" y="5378"/>
                </a:lnTo>
                <a:lnTo>
                  <a:pt x="16084" y="5305"/>
                </a:lnTo>
                <a:lnTo>
                  <a:pt x="16255" y="5257"/>
                </a:lnTo>
                <a:lnTo>
                  <a:pt x="16498" y="5159"/>
                </a:lnTo>
                <a:lnTo>
                  <a:pt x="16620" y="5111"/>
                </a:lnTo>
                <a:lnTo>
                  <a:pt x="16717" y="5062"/>
                </a:lnTo>
                <a:close/>
                <a:moveTo>
                  <a:pt x="17082" y="4551"/>
                </a:moveTo>
                <a:lnTo>
                  <a:pt x="17106" y="4575"/>
                </a:lnTo>
                <a:lnTo>
                  <a:pt x="17228" y="4673"/>
                </a:lnTo>
                <a:lnTo>
                  <a:pt x="17350" y="4746"/>
                </a:lnTo>
                <a:lnTo>
                  <a:pt x="17496" y="4794"/>
                </a:lnTo>
                <a:lnTo>
                  <a:pt x="17666" y="4819"/>
                </a:lnTo>
                <a:lnTo>
                  <a:pt x="17885" y="4867"/>
                </a:lnTo>
                <a:lnTo>
                  <a:pt x="18128" y="4965"/>
                </a:lnTo>
                <a:lnTo>
                  <a:pt x="18323" y="5062"/>
                </a:lnTo>
                <a:lnTo>
                  <a:pt x="18518" y="5208"/>
                </a:lnTo>
                <a:lnTo>
                  <a:pt x="18591" y="5281"/>
                </a:lnTo>
                <a:lnTo>
                  <a:pt x="18664" y="5354"/>
                </a:lnTo>
                <a:lnTo>
                  <a:pt x="18785" y="5573"/>
                </a:lnTo>
                <a:lnTo>
                  <a:pt x="18810" y="5670"/>
                </a:lnTo>
                <a:lnTo>
                  <a:pt x="18834" y="5768"/>
                </a:lnTo>
                <a:lnTo>
                  <a:pt x="18834" y="5889"/>
                </a:lnTo>
                <a:lnTo>
                  <a:pt x="18810" y="6011"/>
                </a:lnTo>
                <a:lnTo>
                  <a:pt x="18761" y="6108"/>
                </a:lnTo>
                <a:lnTo>
                  <a:pt x="18664" y="6181"/>
                </a:lnTo>
                <a:lnTo>
                  <a:pt x="18542" y="6254"/>
                </a:lnTo>
                <a:lnTo>
                  <a:pt x="18396" y="6303"/>
                </a:lnTo>
                <a:lnTo>
                  <a:pt x="18080" y="6376"/>
                </a:lnTo>
                <a:lnTo>
                  <a:pt x="17812" y="6400"/>
                </a:lnTo>
                <a:lnTo>
                  <a:pt x="17447" y="5476"/>
                </a:lnTo>
                <a:lnTo>
                  <a:pt x="17082" y="4551"/>
                </a:lnTo>
                <a:close/>
                <a:moveTo>
                  <a:pt x="16936" y="5622"/>
                </a:moveTo>
                <a:lnTo>
                  <a:pt x="17033" y="5889"/>
                </a:lnTo>
                <a:lnTo>
                  <a:pt x="16863" y="5938"/>
                </a:lnTo>
                <a:lnTo>
                  <a:pt x="16717" y="6011"/>
                </a:lnTo>
                <a:lnTo>
                  <a:pt x="16401" y="6157"/>
                </a:lnTo>
                <a:lnTo>
                  <a:pt x="16084" y="6303"/>
                </a:lnTo>
                <a:lnTo>
                  <a:pt x="15768" y="6425"/>
                </a:lnTo>
                <a:lnTo>
                  <a:pt x="15768" y="6376"/>
                </a:lnTo>
                <a:lnTo>
                  <a:pt x="15719" y="6303"/>
                </a:lnTo>
                <a:lnTo>
                  <a:pt x="15719" y="6157"/>
                </a:lnTo>
                <a:lnTo>
                  <a:pt x="15719" y="6011"/>
                </a:lnTo>
                <a:lnTo>
                  <a:pt x="15890" y="5987"/>
                </a:lnTo>
                <a:lnTo>
                  <a:pt x="16084" y="5938"/>
                </a:lnTo>
                <a:lnTo>
                  <a:pt x="16425" y="5816"/>
                </a:lnTo>
                <a:lnTo>
                  <a:pt x="16668" y="5719"/>
                </a:lnTo>
                <a:lnTo>
                  <a:pt x="16936" y="5622"/>
                </a:lnTo>
                <a:close/>
                <a:moveTo>
                  <a:pt x="2142" y="4770"/>
                </a:moveTo>
                <a:lnTo>
                  <a:pt x="1607" y="6303"/>
                </a:lnTo>
                <a:lnTo>
                  <a:pt x="1534" y="6473"/>
                </a:lnTo>
                <a:lnTo>
                  <a:pt x="1436" y="6449"/>
                </a:lnTo>
                <a:lnTo>
                  <a:pt x="877" y="6449"/>
                </a:lnTo>
                <a:lnTo>
                  <a:pt x="779" y="6400"/>
                </a:lnTo>
                <a:lnTo>
                  <a:pt x="706" y="6327"/>
                </a:lnTo>
                <a:lnTo>
                  <a:pt x="609" y="6230"/>
                </a:lnTo>
                <a:lnTo>
                  <a:pt x="536" y="6084"/>
                </a:lnTo>
                <a:lnTo>
                  <a:pt x="512" y="5938"/>
                </a:lnTo>
                <a:lnTo>
                  <a:pt x="536" y="5816"/>
                </a:lnTo>
                <a:lnTo>
                  <a:pt x="560" y="5670"/>
                </a:lnTo>
                <a:lnTo>
                  <a:pt x="633" y="5524"/>
                </a:lnTo>
                <a:lnTo>
                  <a:pt x="706" y="5403"/>
                </a:lnTo>
                <a:lnTo>
                  <a:pt x="804" y="5305"/>
                </a:lnTo>
                <a:lnTo>
                  <a:pt x="901" y="5208"/>
                </a:lnTo>
                <a:lnTo>
                  <a:pt x="998" y="5111"/>
                </a:lnTo>
                <a:lnTo>
                  <a:pt x="1144" y="5038"/>
                </a:lnTo>
                <a:lnTo>
                  <a:pt x="1266" y="4965"/>
                </a:lnTo>
                <a:lnTo>
                  <a:pt x="1412" y="4916"/>
                </a:lnTo>
                <a:lnTo>
                  <a:pt x="1704" y="4867"/>
                </a:lnTo>
                <a:lnTo>
                  <a:pt x="1996" y="4819"/>
                </a:lnTo>
                <a:lnTo>
                  <a:pt x="2142" y="4770"/>
                </a:lnTo>
                <a:close/>
                <a:moveTo>
                  <a:pt x="10342" y="1899"/>
                </a:moveTo>
                <a:lnTo>
                  <a:pt x="10926" y="1923"/>
                </a:lnTo>
                <a:lnTo>
                  <a:pt x="11510" y="1972"/>
                </a:lnTo>
                <a:lnTo>
                  <a:pt x="12094" y="2045"/>
                </a:lnTo>
                <a:lnTo>
                  <a:pt x="12702" y="2118"/>
                </a:lnTo>
                <a:lnTo>
                  <a:pt x="13286" y="2239"/>
                </a:lnTo>
                <a:lnTo>
                  <a:pt x="13797" y="2361"/>
                </a:lnTo>
                <a:lnTo>
                  <a:pt x="14065" y="2410"/>
                </a:lnTo>
                <a:lnTo>
                  <a:pt x="14308" y="2434"/>
                </a:lnTo>
                <a:lnTo>
                  <a:pt x="14332" y="2653"/>
                </a:lnTo>
                <a:lnTo>
                  <a:pt x="14357" y="2872"/>
                </a:lnTo>
                <a:lnTo>
                  <a:pt x="14478" y="3334"/>
                </a:lnTo>
                <a:lnTo>
                  <a:pt x="14600" y="3772"/>
                </a:lnTo>
                <a:lnTo>
                  <a:pt x="14722" y="4186"/>
                </a:lnTo>
                <a:lnTo>
                  <a:pt x="14989" y="5305"/>
                </a:lnTo>
                <a:lnTo>
                  <a:pt x="15111" y="5816"/>
                </a:lnTo>
                <a:lnTo>
                  <a:pt x="15184" y="6084"/>
                </a:lnTo>
                <a:lnTo>
                  <a:pt x="15281" y="6327"/>
                </a:lnTo>
                <a:lnTo>
                  <a:pt x="15014" y="6449"/>
                </a:lnTo>
                <a:lnTo>
                  <a:pt x="14722" y="6571"/>
                </a:lnTo>
                <a:lnTo>
                  <a:pt x="14162" y="6814"/>
                </a:lnTo>
                <a:lnTo>
                  <a:pt x="13457" y="7033"/>
                </a:lnTo>
                <a:lnTo>
                  <a:pt x="12751" y="7228"/>
                </a:lnTo>
                <a:lnTo>
                  <a:pt x="11972" y="7398"/>
                </a:lnTo>
                <a:lnTo>
                  <a:pt x="11169" y="7520"/>
                </a:lnTo>
                <a:lnTo>
                  <a:pt x="10366" y="7593"/>
                </a:lnTo>
                <a:lnTo>
                  <a:pt x="9588" y="7617"/>
                </a:lnTo>
                <a:lnTo>
                  <a:pt x="8809" y="7617"/>
                </a:lnTo>
                <a:lnTo>
                  <a:pt x="8055" y="7568"/>
                </a:lnTo>
                <a:lnTo>
                  <a:pt x="7300" y="7471"/>
                </a:lnTo>
                <a:lnTo>
                  <a:pt x="6546" y="7325"/>
                </a:lnTo>
                <a:lnTo>
                  <a:pt x="5840" y="7155"/>
                </a:lnTo>
                <a:lnTo>
                  <a:pt x="5135" y="6960"/>
                </a:lnTo>
                <a:lnTo>
                  <a:pt x="4794" y="6838"/>
                </a:lnTo>
                <a:lnTo>
                  <a:pt x="4478" y="6717"/>
                </a:lnTo>
                <a:lnTo>
                  <a:pt x="4137" y="6595"/>
                </a:lnTo>
                <a:lnTo>
                  <a:pt x="3821" y="6498"/>
                </a:lnTo>
                <a:lnTo>
                  <a:pt x="3821" y="6449"/>
                </a:lnTo>
                <a:lnTo>
                  <a:pt x="3943" y="5914"/>
                </a:lnTo>
                <a:lnTo>
                  <a:pt x="4064" y="5378"/>
                </a:lnTo>
                <a:lnTo>
                  <a:pt x="4186" y="4867"/>
                </a:lnTo>
                <a:lnTo>
                  <a:pt x="4356" y="4332"/>
                </a:lnTo>
                <a:lnTo>
                  <a:pt x="4527" y="3821"/>
                </a:lnTo>
                <a:lnTo>
                  <a:pt x="4697" y="3310"/>
                </a:lnTo>
                <a:lnTo>
                  <a:pt x="4843" y="2896"/>
                </a:lnTo>
                <a:lnTo>
                  <a:pt x="4916" y="2702"/>
                </a:lnTo>
                <a:lnTo>
                  <a:pt x="4965" y="2483"/>
                </a:lnTo>
                <a:lnTo>
                  <a:pt x="5038" y="2507"/>
                </a:lnTo>
                <a:lnTo>
                  <a:pt x="5111" y="2507"/>
                </a:lnTo>
                <a:lnTo>
                  <a:pt x="6254" y="2264"/>
                </a:lnTo>
                <a:lnTo>
                  <a:pt x="6838" y="2142"/>
                </a:lnTo>
                <a:lnTo>
                  <a:pt x="7398" y="2069"/>
                </a:lnTo>
                <a:lnTo>
                  <a:pt x="7982" y="1996"/>
                </a:lnTo>
                <a:lnTo>
                  <a:pt x="8566" y="1947"/>
                </a:lnTo>
                <a:lnTo>
                  <a:pt x="9150" y="1923"/>
                </a:lnTo>
                <a:lnTo>
                  <a:pt x="9734" y="1899"/>
                </a:lnTo>
                <a:close/>
                <a:moveTo>
                  <a:pt x="16863" y="7933"/>
                </a:moveTo>
                <a:lnTo>
                  <a:pt x="16011" y="8177"/>
                </a:lnTo>
                <a:lnTo>
                  <a:pt x="15160" y="8371"/>
                </a:lnTo>
                <a:lnTo>
                  <a:pt x="14308" y="8566"/>
                </a:lnTo>
                <a:lnTo>
                  <a:pt x="13432" y="8736"/>
                </a:lnTo>
                <a:lnTo>
                  <a:pt x="12581" y="8882"/>
                </a:lnTo>
                <a:lnTo>
                  <a:pt x="11705" y="9004"/>
                </a:lnTo>
                <a:lnTo>
                  <a:pt x="10829" y="9077"/>
                </a:lnTo>
                <a:lnTo>
                  <a:pt x="9953" y="9126"/>
                </a:lnTo>
                <a:lnTo>
                  <a:pt x="9052" y="9126"/>
                </a:lnTo>
                <a:lnTo>
                  <a:pt x="8176" y="9101"/>
                </a:lnTo>
                <a:lnTo>
                  <a:pt x="7276" y="9053"/>
                </a:lnTo>
                <a:lnTo>
                  <a:pt x="6400" y="8955"/>
                </a:lnTo>
                <a:lnTo>
                  <a:pt x="5476" y="8834"/>
                </a:lnTo>
                <a:lnTo>
                  <a:pt x="4575" y="8663"/>
                </a:lnTo>
                <a:lnTo>
                  <a:pt x="3675" y="8469"/>
                </a:lnTo>
                <a:lnTo>
                  <a:pt x="2775" y="8323"/>
                </a:lnTo>
                <a:lnTo>
                  <a:pt x="2702" y="8347"/>
                </a:lnTo>
                <a:lnTo>
                  <a:pt x="2677" y="8371"/>
                </a:lnTo>
                <a:lnTo>
                  <a:pt x="2677" y="8420"/>
                </a:lnTo>
                <a:lnTo>
                  <a:pt x="2726" y="8469"/>
                </a:lnTo>
                <a:lnTo>
                  <a:pt x="3140" y="8615"/>
                </a:lnTo>
                <a:lnTo>
                  <a:pt x="3553" y="8761"/>
                </a:lnTo>
                <a:lnTo>
                  <a:pt x="3991" y="8882"/>
                </a:lnTo>
                <a:lnTo>
                  <a:pt x="4429" y="8980"/>
                </a:lnTo>
                <a:lnTo>
                  <a:pt x="5305" y="9126"/>
                </a:lnTo>
                <a:lnTo>
                  <a:pt x="6181" y="9272"/>
                </a:lnTo>
                <a:lnTo>
                  <a:pt x="7081" y="9369"/>
                </a:lnTo>
                <a:lnTo>
                  <a:pt x="7957" y="9442"/>
                </a:lnTo>
                <a:lnTo>
                  <a:pt x="8858" y="9466"/>
                </a:lnTo>
                <a:lnTo>
                  <a:pt x="9758" y="9466"/>
                </a:lnTo>
                <a:lnTo>
                  <a:pt x="10658" y="9442"/>
                </a:lnTo>
                <a:lnTo>
                  <a:pt x="11583" y="9393"/>
                </a:lnTo>
                <a:lnTo>
                  <a:pt x="12508" y="9296"/>
                </a:lnTo>
                <a:lnTo>
                  <a:pt x="13408" y="9174"/>
                </a:lnTo>
                <a:lnTo>
                  <a:pt x="14308" y="9004"/>
                </a:lnTo>
                <a:lnTo>
                  <a:pt x="15208" y="8785"/>
                </a:lnTo>
                <a:lnTo>
                  <a:pt x="16084" y="8542"/>
                </a:lnTo>
                <a:lnTo>
                  <a:pt x="16960" y="8250"/>
                </a:lnTo>
                <a:lnTo>
                  <a:pt x="17009" y="8225"/>
                </a:lnTo>
                <a:lnTo>
                  <a:pt x="17058" y="8177"/>
                </a:lnTo>
                <a:lnTo>
                  <a:pt x="17058" y="8104"/>
                </a:lnTo>
                <a:lnTo>
                  <a:pt x="17058" y="8055"/>
                </a:lnTo>
                <a:lnTo>
                  <a:pt x="17033" y="8006"/>
                </a:lnTo>
                <a:lnTo>
                  <a:pt x="16985" y="7958"/>
                </a:lnTo>
                <a:lnTo>
                  <a:pt x="16936" y="7933"/>
                </a:lnTo>
                <a:close/>
                <a:moveTo>
                  <a:pt x="9320" y="9953"/>
                </a:moveTo>
                <a:lnTo>
                  <a:pt x="8639" y="9977"/>
                </a:lnTo>
                <a:lnTo>
                  <a:pt x="7714" y="9977"/>
                </a:lnTo>
                <a:lnTo>
                  <a:pt x="7446" y="10001"/>
                </a:lnTo>
                <a:lnTo>
                  <a:pt x="7300" y="10026"/>
                </a:lnTo>
                <a:lnTo>
                  <a:pt x="7179" y="10050"/>
                </a:lnTo>
                <a:lnTo>
                  <a:pt x="7081" y="10123"/>
                </a:lnTo>
                <a:lnTo>
                  <a:pt x="6984" y="10220"/>
                </a:lnTo>
                <a:lnTo>
                  <a:pt x="6960" y="10269"/>
                </a:lnTo>
                <a:lnTo>
                  <a:pt x="6984" y="10293"/>
                </a:lnTo>
                <a:lnTo>
                  <a:pt x="7057" y="10366"/>
                </a:lnTo>
                <a:lnTo>
                  <a:pt x="7154" y="10415"/>
                </a:lnTo>
                <a:lnTo>
                  <a:pt x="7252" y="10464"/>
                </a:lnTo>
                <a:lnTo>
                  <a:pt x="7349" y="10488"/>
                </a:lnTo>
                <a:lnTo>
                  <a:pt x="7568" y="10512"/>
                </a:lnTo>
                <a:lnTo>
                  <a:pt x="10585" y="10512"/>
                </a:lnTo>
                <a:lnTo>
                  <a:pt x="12021" y="10561"/>
                </a:lnTo>
                <a:lnTo>
                  <a:pt x="12143" y="10537"/>
                </a:lnTo>
                <a:lnTo>
                  <a:pt x="12216" y="10488"/>
                </a:lnTo>
                <a:lnTo>
                  <a:pt x="12264" y="10391"/>
                </a:lnTo>
                <a:lnTo>
                  <a:pt x="12289" y="10293"/>
                </a:lnTo>
                <a:lnTo>
                  <a:pt x="12264" y="10196"/>
                </a:lnTo>
                <a:lnTo>
                  <a:pt x="12216" y="10099"/>
                </a:lnTo>
                <a:lnTo>
                  <a:pt x="12143" y="10050"/>
                </a:lnTo>
                <a:lnTo>
                  <a:pt x="12021" y="10001"/>
                </a:lnTo>
                <a:lnTo>
                  <a:pt x="10683" y="9977"/>
                </a:lnTo>
                <a:lnTo>
                  <a:pt x="9320" y="9953"/>
                </a:lnTo>
                <a:close/>
                <a:moveTo>
                  <a:pt x="10950" y="10975"/>
                </a:moveTo>
                <a:lnTo>
                  <a:pt x="10683" y="10999"/>
                </a:lnTo>
                <a:lnTo>
                  <a:pt x="10123" y="11023"/>
                </a:lnTo>
                <a:lnTo>
                  <a:pt x="9612" y="11048"/>
                </a:lnTo>
                <a:lnTo>
                  <a:pt x="9028" y="11023"/>
                </a:lnTo>
                <a:lnTo>
                  <a:pt x="8152" y="11023"/>
                </a:lnTo>
                <a:lnTo>
                  <a:pt x="7860" y="11048"/>
                </a:lnTo>
                <a:lnTo>
                  <a:pt x="7568" y="11096"/>
                </a:lnTo>
                <a:lnTo>
                  <a:pt x="7300" y="11169"/>
                </a:lnTo>
                <a:lnTo>
                  <a:pt x="7252" y="11194"/>
                </a:lnTo>
                <a:lnTo>
                  <a:pt x="7227" y="11218"/>
                </a:lnTo>
                <a:lnTo>
                  <a:pt x="7203" y="11315"/>
                </a:lnTo>
                <a:lnTo>
                  <a:pt x="7227" y="11413"/>
                </a:lnTo>
                <a:lnTo>
                  <a:pt x="7252" y="11437"/>
                </a:lnTo>
                <a:lnTo>
                  <a:pt x="7300" y="11461"/>
                </a:lnTo>
                <a:lnTo>
                  <a:pt x="7568" y="11534"/>
                </a:lnTo>
                <a:lnTo>
                  <a:pt x="7811" y="11559"/>
                </a:lnTo>
                <a:lnTo>
                  <a:pt x="8079" y="11583"/>
                </a:lnTo>
                <a:lnTo>
                  <a:pt x="8347" y="11607"/>
                </a:lnTo>
                <a:lnTo>
                  <a:pt x="9417" y="11559"/>
                </a:lnTo>
                <a:lnTo>
                  <a:pt x="10561" y="11559"/>
                </a:lnTo>
                <a:lnTo>
                  <a:pt x="11145" y="11583"/>
                </a:lnTo>
                <a:lnTo>
                  <a:pt x="11437" y="11559"/>
                </a:lnTo>
                <a:lnTo>
                  <a:pt x="11583" y="11534"/>
                </a:lnTo>
                <a:lnTo>
                  <a:pt x="11729" y="11486"/>
                </a:lnTo>
                <a:lnTo>
                  <a:pt x="11802" y="11461"/>
                </a:lnTo>
                <a:lnTo>
                  <a:pt x="11851" y="11413"/>
                </a:lnTo>
                <a:lnTo>
                  <a:pt x="11875" y="11364"/>
                </a:lnTo>
                <a:lnTo>
                  <a:pt x="11875" y="11291"/>
                </a:lnTo>
                <a:lnTo>
                  <a:pt x="11875" y="11218"/>
                </a:lnTo>
                <a:lnTo>
                  <a:pt x="11851" y="11169"/>
                </a:lnTo>
                <a:lnTo>
                  <a:pt x="11802" y="11121"/>
                </a:lnTo>
                <a:lnTo>
                  <a:pt x="11729" y="11096"/>
                </a:lnTo>
                <a:lnTo>
                  <a:pt x="11486" y="11023"/>
                </a:lnTo>
                <a:lnTo>
                  <a:pt x="11218" y="10999"/>
                </a:lnTo>
                <a:lnTo>
                  <a:pt x="10950" y="10975"/>
                </a:lnTo>
                <a:close/>
                <a:moveTo>
                  <a:pt x="4210" y="9734"/>
                </a:moveTo>
                <a:lnTo>
                  <a:pt x="4356" y="9758"/>
                </a:lnTo>
                <a:lnTo>
                  <a:pt x="4478" y="9783"/>
                </a:lnTo>
                <a:lnTo>
                  <a:pt x="4600" y="9807"/>
                </a:lnTo>
                <a:lnTo>
                  <a:pt x="4819" y="9928"/>
                </a:lnTo>
                <a:lnTo>
                  <a:pt x="5013" y="10074"/>
                </a:lnTo>
                <a:lnTo>
                  <a:pt x="5184" y="10269"/>
                </a:lnTo>
                <a:lnTo>
                  <a:pt x="5330" y="10488"/>
                </a:lnTo>
                <a:lnTo>
                  <a:pt x="5451" y="10756"/>
                </a:lnTo>
                <a:lnTo>
                  <a:pt x="5524" y="10902"/>
                </a:lnTo>
                <a:lnTo>
                  <a:pt x="5549" y="11048"/>
                </a:lnTo>
                <a:lnTo>
                  <a:pt x="5549" y="11194"/>
                </a:lnTo>
                <a:lnTo>
                  <a:pt x="5524" y="11315"/>
                </a:lnTo>
                <a:lnTo>
                  <a:pt x="5476" y="11437"/>
                </a:lnTo>
                <a:lnTo>
                  <a:pt x="5427" y="11534"/>
                </a:lnTo>
                <a:lnTo>
                  <a:pt x="5330" y="11607"/>
                </a:lnTo>
                <a:lnTo>
                  <a:pt x="5232" y="11680"/>
                </a:lnTo>
                <a:lnTo>
                  <a:pt x="5135" y="11753"/>
                </a:lnTo>
                <a:lnTo>
                  <a:pt x="5013" y="11802"/>
                </a:lnTo>
                <a:lnTo>
                  <a:pt x="4770" y="11875"/>
                </a:lnTo>
                <a:lnTo>
                  <a:pt x="4478" y="11924"/>
                </a:lnTo>
                <a:lnTo>
                  <a:pt x="4210" y="11924"/>
                </a:lnTo>
                <a:lnTo>
                  <a:pt x="3967" y="11899"/>
                </a:lnTo>
                <a:lnTo>
                  <a:pt x="3699" y="11851"/>
                </a:lnTo>
                <a:lnTo>
                  <a:pt x="3456" y="11753"/>
                </a:lnTo>
                <a:lnTo>
                  <a:pt x="3213" y="11656"/>
                </a:lnTo>
                <a:lnTo>
                  <a:pt x="3018" y="11510"/>
                </a:lnTo>
                <a:lnTo>
                  <a:pt x="2921" y="11413"/>
                </a:lnTo>
                <a:lnTo>
                  <a:pt x="2848" y="11315"/>
                </a:lnTo>
                <a:lnTo>
                  <a:pt x="2799" y="11194"/>
                </a:lnTo>
                <a:lnTo>
                  <a:pt x="2750" y="11096"/>
                </a:lnTo>
                <a:lnTo>
                  <a:pt x="2702" y="10950"/>
                </a:lnTo>
                <a:lnTo>
                  <a:pt x="2677" y="10829"/>
                </a:lnTo>
                <a:lnTo>
                  <a:pt x="2702" y="10707"/>
                </a:lnTo>
                <a:lnTo>
                  <a:pt x="2702" y="10610"/>
                </a:lnTo>
                <a:lnTo>
                  <a:pt x="2726" y="10512"/>
                </a:lnTo>
                <a:lnTo>
                  <a:pt x="2775" y="10415"/>
                </a:lnTo>
                <a:lnTo>
                  <a:pt x="2896" y="10269"/>
                </a:lnTo>
                <a:lnTo>
                  <a:pt x="3042" y="10147"/>
                </a:lnTo>
                <a:lnTo>
                  <a:pt x="3213" y="10050"/>
                </a:lnTo>
                <a:lnTo>
                  <a:pt x="3383" y="9977"/>
                </a:lnTo>
                <a:lnTo>
                  <a:pt x="3772" y="9807"/>
                </a:lnTo>
                <a:lnTo>
                  <a:pt x="3797" y="9807"/>
                </a:lnTo>
                <a:lnTo>
                  <a:pt x="3943" y="9758"/>
                </a:lnTo>
                <a:lnTo>
                  <a:pt x="4089" y="9758"/>
                </a:lnTo>
                <a:lnTo>
                  <a:pt x="4210" y="9734"/>
                </a:lnTo>
                <a:close/>
                <a:moveTo>
                  <a:pt x="15208" y="9612"/>
                </a:moveTo>
                <a:lnTo>
                  <a:pt x="15476" y="9637"/>
                </a:lnTo>
                <a:lnTo>
                  <a:pt x="15622" y="9685"/>
                </a:lnTo>
                <a:lnTo>
                  <a:pt x="15719" y="9734"/>
                </a:lnTo>
                <a:lnTo>
                  <a:pt x="15914" y="9880"/>
                </a:lnTo>
                <a:lnTo>
                  <a:pt x="16084" y="10050"/>
                </a:lnTo>
                <a:lnTo>
                  <a:pt x="16279" y="10220"/>
                </a:lnTo>
                <a:lnTo>
                  <a:pt x="16401" y="10342"/>
                </a:lnTo>
                <a:lnTo>
                  <a:pt x="16498" y="10464"/>
                </a:lnTo>
                <a:lnTo>
                  <a:pt x="16547" y="10585"/>
                </a:lnTo>
                <a:lnTo>
                  <a:pt x="16571" y="10731"/>
                </a:lnTo>
                <a:lnTo>
                  <a:pt x="16571" y="10877"/>
                </a:lnTo>
                <a:lnTo>
                  <a:pt x="16547" y="11023"/>
                </a:lnTo>
                <a:lnTo>
                  <a:pt x="16498" y="11169"/>
                </a:lnTo>
                <a:lnTo>
                  <a:pt x="16425" y="11315"/>
                </a:lnTo>
                <a:lnTo>
                  <a:pt x="16352" y="11437"/>
                </a:lnTo>
                <a:lnTo>
                  <a:pt x="16255" y="11534"/>
                </a:lnTo>
                <a:lnTo>
                  <a:pt x="16133" y="11632"/>
                </a:lnTo>
                <a:lnTo>
                  <a:pt x="16011" y="11705"/>
                </a:lnTo>
                <a:lnTo>
                  <a:pt x="15768" y="11826"/>
                </a:lnTo>
                <a:lnTo>
                  <a:pt x="15500" y="11899"/>
                </a:lnTo>
                <a:lnTo>
                  <a:pt x="15208" y="11948"/>
                </a:lnTo>
                <a:lnTo>
                  <a:pt x="14916" y="11972"/>
                </a:lnTo>
                <a:lnTo>
                  <a:pt x="14624" y="11972"/>
                </a:lnTo>
                <a:lnTo>
                  <a:pt x="14357" y="11924"/>
                </a:lnTo>
                <a:lnTo>
                  <a:pt x="14235" y="11875"/>
                </a:lnTo>
                <a:lnTo>
                  <a:pt x="14113" y="11802"/>
                </a:lnTo>
                <a:lnTo>
                  <a:pt x="14016" y="11729"/>
                </a:lnTo>
                <a:lnTo>
                  <a:pt x="13919" y="11632"/>
                </a:lnTo>
                <a:lnTo>
                  <a:pt x="13846" y="11534"/>
                </a:lnTo>
                <a:lnTo>
                  <a:pt x="13797" y="11413"/>
                </a:lnTo>
                <a:lnTo>
                  <a:pt x="13773" y="11267"/>
                </a:lnTo>
                <a:lnTo>
                  <a:pt x="13748" y="11096"/>
                </a:lnTo>
                <a:lnTo>
                  <a:pt x="13773" y="10902"/>
                </a:lnTo>
                <a:lnTo>
                  <a:pt x="13821" y="10707"/>
                </a:lnTo>
                <a:lnTo>
                  <a:pt x="13919" y="10537"/>
                </a:lnTo>
                <a:lnTo>
                  <a:pt x="14040" y="10391"/>
                </a:lnTo>
                <a:lnTo>
                  <a:pt x="14284" y="10074"/>
                </a:lnTo>
                <a:lnTo>
                  <a:pt x="14405" y="9928"/>
                </a:lnTo>
                <a:lnTo>
                  <a:pt x="14503" y="9758"/>
                </a:lnTo>
                <a:lnTo>
                  <a:pt x="14746" y="9685"/>
                </a:lnTo>
                <a:lnTo>
                  <a:pt x="14989" y="9637"/>
                </a:lnTo>
                <a:lnTo>
                  <a:pt x="15208" y="9612"/>
                </a:lnTo>
                <a:close/>
                <a:moveTo>
                  <a:pt x="4064" y="9247"/>
                </a:moveTo>
                <a:lnTo>
                  <a:pt x="3870" y="9296"/>
                </a:lnTo>
                <a:lnTo>
                  <a:pt x="3675" y="9345"/>
                </a:lnTo>
                <a:lnTo>
                  <a:pt x="3626" y="9393"/>
                </a:lnTo>
                <a:lnTo>
                  <a:pt x="3578" y="9418"/>
                </a:lnTo>
                <a:lnTo>
                  <a:pt x="3334" y="9491"/>
                </a:lnTo>
                <a:lnTo>
                  <a:pt x="3091" y="9612"/>
                </a:lnTo>
                <a:lnTo>
                  <a:pt x="2848" y="9758"/>
                </a:lnTo>
                <a:lnTo>
                  <a:pt x="2653" y="9928"/>
                </a:lnTo>
                <a:lnTo>
                  <a:pt x="2458" y="10123"/>
                </a:lnTo>
                <a:lnTo>
                  <a:pt x="2337" y="10342"/>
                </a:lnTo>
                <a:lnTo>
                  <a:pt x="2239" y="10585"/>
                </a:lnTo>
                <a:lnTo>
                  <a:pt x="2215" y="10707"/>
                </a:lnTo>
                <a:lnTo>
                  <a:pt x="2215" y="10829"/>
                </a:lnTo>
                <a:lnTo>
                  <a:pt x="2239" y="11023"/>
                </a:lnTo>
                <a:lnTo>
                  <a:pt x="2264" y="11218"/>
                </a:lnTo>
                <a:lnTo>
                  <a:pt x="2337" y="11388"/>
                </a:lnTo>
                <a:lnTo>
                  <a:pt x="2434" y="11559"/>
                </a:lnTo>
                <a:lnTo>
                  <a:pt x="2531" y="11705"/>
                </a:lnTo>
                <a:lnTo>
                  <a:pt x="2653" y="11826"/>
                </a:lnTo>
                <a:lnTo>
                  <a:pt x="2775" y="11948"/>
                </a:lnTo>
                <a:lnTo>
                  <a:pt x="2945" y="12045"/>
                </a:lnTo>
                <a:lnTo>
                  <a:pt x="3091" y="12118"/>
                </a:lnTo>
                <a:lnTo>
                  <a:pt x="3261" y="12216"/>
                </a:lnTo>
                <a:lnTo>
                  <a:pt x="3626" y="12313"/>
                </a:lnTo>
                <a:lnTo>
                  <a:pt x="4016" y="12386"/>
                </a:lnTo>
                <a:lnTo>
                  <a:pt x="4381" y="12435"/>
                </a:lnTo>
                <a:lnTo>
                  <a:pt x="4575" y="12435"/>
                </a:lnTo>
                <a:lnTo>
                  <a:pt x="4746" y="12410"/>
                </a:lnTo>
                <a:lnTo>
                  <a:pt x="4916" y="12386"/>
                </a:lnTo>
                <a:lnTo>
                  <a:pt x="5086" y="12337"/>
                </a:lnTo>
                <a:lnTo>
                  <a:pt x="5232" y="12264"/>
                </a:lnTo>
                <a:lnTo>
                  <a:pt x="5378" y="12191"/>
                </a:lnTo>
                <a:lnTo>
                  <a:pt x="5500" y="12118"/>
                </a:lnTo>
                <a:lnTo>
                  <a:pt x="5622" y="11997"/>
                </a:lnTo>
                <a:lnTo>
                  <a:pt x="5719" y="11875"/>
                </a:lnTo>
                <a:lnTo>
                  <a:pt x="5816" y="11753"/>
                </a:lnTo>
                <a:lnTo>
                  <a:pt x="5889" y="11607"/>
                </a:lnTo>
                <a:lnTo>
                  <a:pt x="5938" y="11461"/>
                </a:lnTo>
                <a:lnTo>
                  <a:pt x="5986" y="11315"/>
                </a:lnTo>
                <a:lnTo>
                  <a:pt x="5986" y="11145"/>
                </a:lnTo>
                <a:lnTo>
                  <a:pt x="5986" y="10950"/>
                </a:lnTo>
                <a:lnTo>
                  <a:pt x="5962" y="10780"/>
                </a:lnTo>
                <a:lnTo>
                  <a:pt x="5913" y="10585"/>
                </a:lnTo>
                <a:lnTo>
                  <a:pt x="5865" y="10415"/>
                </a:lnTo>
                <a:lnTo>
                  <a:pt x="5768" y="10245"/>
                </a:lnTo>
                <a:lnTo>
                  <a:pt x="5670" y="10074"/>
                </a:lnTo>
                <a:lnTo>
                  <a:pt x="5549" y="9928"/>
                </a:lnTo>
                <a:lnTo>
                  <a:pt x="5427" y="9783"/>
                </a:lnTo>
                <a:lnTo>
                  <a:pt x="5281" y="9661"/>
                </a:lnTo>
                <a:lnTo>
                  <a:pt x="5111" y="9539"/>
                </a:lnTo>
                <a:lnTo>
                  <a:pt x="4965" y="9442"/>
                </a:lnTo>
                <a:lnTo>
                  <a:pt x="4794" y="9369"/>
                </a:lnTo>
                <a:lnTo>
                  <a:pt x="4600" y="9296"/>
                </a:lnTo>
                <a:lnTo>
                  <a:pt x="4429" y="9272"/>
                </a:lnTo>
                <a:lnTo>
                  <a:pt x="4235" y="9247"/>
                </a:lnTo>
                <a:close/>
                <a:moveTo>
                  <a:pt x="14916" y="9150"/>
                </a:moveTo>
                <a:lnTo>
                  <a:pt x="14746" y="9199"/>
                </a:lnTo>
                <a:lnTo>
                  <a:pt x="14576" y="9247"/>
                </a:lnTo>
                <a:lnTo>
                  <a:pt x="14405" y="9320"/>
                </a:lnTo>
                <a:lnTo>
                  <a:pt x="14259" y="9418"/>
                </a:lnTo>
                <a:lnTo>
                  <a:pt x="14113" y="9539"/>
                </a:lnTo>
                <a:lnTo>
                  <a:pt x="14065" y="9612"/>
                </a:lnTo>
                <a:lnTo>
                  <a:pt x="14065" y="9710"/>
                </a:lnTo>
                <a:lnTo>
                  <a:pt x="13846" y="9904"/>
                </a:lnTo>
                <a:lnTo>
                  <a:pt x="13676" y="10123"/>
                </a:lnTo>
                <a:lnTo>
                  <a:pt x="13505" y="10366"/>
                </a:lnTo>
                <a:lnTo>
                  <a:pt x="13408" y="10634"/>
                </a:lnTo>
                <a:lnTo>
                  <a:pt x="13335" y="10926"/>
                </a:lnTo>
                <a:lnTo>
                  <a:pt x="13311" y="11194"/>
                </a:lnTo>
                <a:lnTo>
                  <a:pt x="13335" y="11461"/>
                </a:lnTo>
                <a:lnTo>
                  <a:pt x="13359" y="11583"/>
                </a:lnTo>
                <a:lnTo>
                  <a:pt x="13408" y="11705"/>
                </a:lnTo>
                <a:lnTo>
                  <a:pt x="13505" y="11875"/>
                </a:lnTo>
                <a:lnTo>
                  <a:pt x="13627" y="12021"/>
                </a:lnTo>
                <a:lnTo>
                  <a:pt x="13773" y="12143"/>
                </a:lnTo>
                <a:lnTo>
                  <a:pt x="13919" y="12240"/>
                </a:lnTo>
                <a:lnTo>
                  <a:pt x="14089" y="12337"/>
                </a:lnTo>
                <a:lnTo>
                  <a:pt x="14259" y="12386"/>
                </a:lnTo>
                <a:lnTo>
                  <a:pt x="14454" y="12410"/>
                </a:lnTo>
                <a:lnTo>
                  <a:pt x="14649" y="12435"/>
                </a:lnTo>
                <a:lnTo>
                  <a:pt x="14843" y="12459"/>
                </a:lnTo>
                <a:lnTo>
                  <a:pt x="15038" y="12435"/>
                </a:lnTo>
                <a:lnTo>
                  <a:pt x="15452" y="12386"/>
                </a:lnTo>
                <a:lnTo>
                  <a:pt x="15817" y="12289"/>
                </a:lnTo>
                <a:lnTo>
                  <a:pt x="16157" y="12143"/>
                </a:lnTo>
                <a:lnTo>
                  <a:pt x="16303" y="12070"/>
                </a:lnTo>
                <a:lnTo>
                  <a:pt x="16449" y="11972"/>
                </a:lnTo>
                <a:lnTo>
                  <a:pt x="16571" y="11875"/>
                </a:lnTo>
                <a:lnTo>
                  <a:pt x="16693" y="11753"/>
                </a:lnTo>
                <a:lnTo>
                  <a:pt x="16790" y="11607"/>
                </a:lnTo>
                <a:lnTo>
                  <a:pt x="16887" y="11461"/>
                </a:lnTo>
                <a:lnTo>
                  <a:pt x="16936" y="11315"/>
                </a:lnTo>
                <a:lnTo>
                  <a:pt x="16985" y="11169"/>
                </a:lnTo>
                <a:lnTo>
                  <a:pt x="17033" y="10999"/>
                </a:lnTo>
                <a:lnTo>
                  <a:pt x="17033" y="10853"/>
                </a:lnTo>
                <a:lnTo>
                  <a:pt x="17033" y="10683"/>
                </a:lnTo>
                <a:lnTo>
                  <a:pt x="17009" y="10512"/>
                </a:lnTo>
                <a:lnTo>
                  <a:pt x="16936" y="10366"/>
                </a:lnTo>
                <a:lnTo>
                  <a:pt x="16863" y="10220"/>
                </a:lnTo>
                <a:lnTo>
                  <a:pt x="16790" y="10074"/>
                </a:lnTo>
                <a:lnTo>
                  <a:pt x="16668" y="9953"/>
                </a:lnTo>
                <a:lnTo>
                  <a:pt x="16401" y="9685"/>
                </a:lnTo>
                <a:lnTo>
                  <a:pt x="16109" y="9466"/>
                </a:lnTo>
                <a:lnTo>
                  <a:pt x="15963" y="9369"/>
                </a:lnTo>
                <a:lnTo>
                  <a:pt x="15817" y="9296"/>
                </a:lnTo>
                <a:lnTo>
                  <a:pt x="15646" y="9223"/>
                </a:lnTo>
                <a:lnTo>
                  <a:pt x="15452" y="9174"/>
                </a:lnTo>
                <a:lnTo>
                  <a:pt x="15281" y="9150"/>
                </a:lnTo>
                <a:close/>
                <a:moveTo>
                  <a:pt x="12337" y="561"/>
                </a:moveTo>
                <a:lnTo>
                  <a:pt x="12751" y="585"/>
                </a:lnTo>
                <a:lnTo>
                  <a:pt x="13213" y="658"/>
                </a:lnTo>
                <a:lnTo>
                  <a:pt x="13676" y="780"/>
                </a:lnTo>
                <a:lnTo>
                  <a:pt x="14113" y="974"/>
                </a:lnTo>
                <a:lnTo>
                  <a:pt x="14527" y="1193"/>
                </a:lnTo>
                <a:lnTo>
                  <a:pt x="14478" y="1218"/>
                </a:lnTo>
                <a:lnTo>
                  <a:pt x="14211" y="1315"/>
                </a:lnTo>
                <a:lnTo>
                  <a:pt x="14089" y="1412"/>
                </a:lnTo>
                <a:lnTo>
                  <a:pt x="13992" y="1534"/>
                </a:lnTo>
                <a:lnTo>
                  <a:pt x="13967" y="1558"/>
                </a:lnTo>
                <a:lnTo>
                  <a:pt x="13992" y="1607"/>
                </a:lnTo>
                <a:lnTo>
                  <a:pt x="14016" y="1631"/>
                </a:lnTo>
                <a:lnTo>
                  <a:pt x="14211" y="1631"/>
                </a:lnTo>
                <a:lnTo>
                  <a:pt x="14357" y="1583"/>
                </a:lnTo>
                <a:lnTo>
                  <a:pt x="14649" y="1461"/>
                </a:lnTo>
                <a:lnTo>
                  <a:pt x="14819" y="1412"/>
                </a:lnTo>
                <a:lnTo>
                  <a:pt x="15014" y="1558"/>
                </a:lnTo>
                <a:lnTo>
                  <a:pt x="15184" y="1729"/>
                </a:lnTo>
                <a:lnTo>
                  <a:pt x="14892" y="1850"/>
                </a:lnTo>
                <a:lnTo>
                  <a:pt x="14527" y="1996"/>
                </a:lnTo>
                <a:lnTo>
                  <a:pt x="14454" y="1972"/>
                </a:lnTo>
                <a:lnTo>
                  <a:pt x="14381" y="2020"/>
                </a:lnTo>
                <a:lnTo>
                  <a:pt x="14138" y="1923"/>
                </a:lnTo>
                <a:lnTo>
                  <a:pt x="13894" y="1826"/>
                </a:lnTo>
                <a:lnTo>
                  <a:pt x="13651" y="1777"/>
                </a:lnTo>
                <a:lnTo>
                  <a:pt x="13384" y="1729"/>
                </a:lnTo>
                <a:lnTo>
                  <a:pt x="12848" y="1656"/>
                </a:lnTo>
                <a:lnTo>
                  <a:pt x="12337" y="1583"/>
                </a:lnTo>
                <a:lnTo>
                  <a:pt x="11753" y="1510"/>
                </a:lnTo>
                <a:lnTo>
                  <a:pt x="11145" y="1461"/>
                </a:lnTo>
                <a:lnTo>
                  <a:pt x="10537" y="1437"/>
                </a:lnTo>
                <a:lnTo>
                  <a:pt x="9928" y="1412"/>
                </a:lnTo>
                <a:lnTo>
                  <a:pt x="9296" y="1412"/>
                </a:lnTo>
                <a:lnTo>
                  <a:pt x="8663" y="1437"/>
                </a:lnTo>
                <a:lnTo>
                  <a:pt x="8055" y="1485"/>
                </a:lnTo>
                <a:lnTo>
                  <a:pt x="7422" y="1534"/>
                </a:lnTo>
                <a:lnTo>
                  <a:pt x="6814" y="1631"/>
                </a:lnTo>
                <a:lnTo>
                  <a:pt x="6205" y="1729"/>
                </a:lnTo>
                <a:lnTo>
                  <a:pt x="5597" y="1874"/>
                </a:lnTo>
                <a:lnTo>
                  <a:pt x="4989" y="2020"/>
                </a:lnTo>
                <a:lnTo>
                  <a:pt x="4916" y="2069"/>
                </a:lnTo>
                <a:lnTo>
                  <a:pt x="4867" y="2118"/>
                </a:lnTo>
                <a:lnTo>
                  <a:pt x="4819" y="2166"/>
                </a:lnTo>
                <a:lnTo>
                  <a:pt x="4819" y="2239"/>
                </a:lnTo>
                <a:lnTo>
                  <a:pt x="4648" y="2410"/>
                </a:lnTo>
                <a:lnTo>
                  <a:pt x="4527" y="2580"/>
                </a:lnTo>
                <a:lnTo>
                  <a:pt x="4405" y="2799"/>
                </a:lnTo>
                <a:lnTo>
                  <a:pt x="4308" y="2994"/>
                </a:lnTo>
                <a:lnTo>
                  <a:pt x="4162" y="3456"/>
                </a:lnTo>
                <a:lnTo>
                  <a:pt x="4016" y="3870"/>
                </a:lnTo>
                <a:lnTo>
                  <a:pt x="3821" y="4478"/>
                </a:lnTo>
                <a:lnTo>
                  <a:pt x="3651" y="5086"/>
                </a:lnTo>
                <a:lnTo>
                  <a:pt x="3505" y="5695"/>
                </a:lnTo>
                <a:lnTo>
                  <a:pt x="3383" y="6303"/>
                </a:lnTo>
                <a:lnTo>
                  <a:pt x="3383" y="6376"/>
                </a:lnTo>
                <a:lnTo>
                  <a:pt x="3383" y="6425"/>
                </a:lnTo>
                <a:lnTo>
                  <a:pt x="3432" y="6522"/>
                </a:lnTo>
                <a:lnTo>
                  <a:pt x="3432" y="6595"/>
                </a:lnTo>
                <a:lnTo>
                  <a:pt x="3480" y="6644"/>
                </a:lnTo>
                <a:lnTo>
                  <a:pt x="3772" y="6863"/>
                </a:lnTo>
                <a:lnTo>
                  <a:pt x="4089" y="7057"/>
                </a:lnTo>
                <a:lnTo>
                  <a:pt x="4454" y="7203"/>
                </a:lnTo>
                <a:lnTo>
                  <a:pt x="4819" y="7349"/>
                </a:lnTo>
                <a:lnTo>
                  <a:pt x="5184" y="7471"/>
                </a:lnTo>
                <a:lnTo>
                  <a:pt x="5549" y="7568"/>
                </a:lnTo>
                <a:lnTo>
                  <a:pt x="6278" y="7763"/>
                </a:lnTo>
                <a:lnTo>
                  <a:pt x="7057" y="7933"/>
                </a:lnTo>
                <a:lnTo>
                  <a:pt x="7836" y="8031"/>
                </a:lnTo>
                <a:lnTo>
                  <a:pt x="8614" y="8104"/>
                </a:lnTo>
                <a:lnTo>
                  <a:pt x="9417" y="8128"/>
                </a:lnTo>
                <a:lnTo>
                  <a:pt x="10196" y="8128"/>
                </a:lnTo>
                <a:lnTo>
                  <a:pt x="10999" y="8055"/>
                </a:lnTo>
                <a:lnTo>
                  <a:pt x="11778" y="7933"/>
                </a:lnTo>
                <a:lnTo>
                  <a:pt x="12556" y="7787"/>
                </a:lnTo>
                <a:lnTo>
                  <a:pt x="12970" y="7714"/>
                </a:lnTo>
                <a:lnTo>
                  <a:pt x="13359" y="7593"/>
                </a:lnTo>
                <a:lnTo>
                  <a:pt x="14138" y="7349"/>
                </a:lnTo>
                <a:lnTo>
                  <a:pt x="14795" y="7106"/>
                </a:lnTo>
                <a:lnTo>
                  <a:pt x="15135" y="6984"/>
                </a:lnTo>
                <a:lnTo>
                  <a:pt x="15452" y="6814"/>
                </a:lnTo>
                <a:lnTo>
                  <a:pt x="15695" y="6814"/>
                </a:lnTo>
                <a:lnTo>
                  <a:pt x="15914" y="6765"/>
                </a:lnTo>
                <a:lnTo>
                  <a:pt x="16133" y="6668"/>
                </a:lnTo>
                <a:lnTo>
                  <a:pt x="16352" y="6595"/>
                </a:lnTo>
                <a:lnTo>
                  <a:pt x="16766" y="6425"/>
                </a:lnTo>
                <a:lnTo>
                  <a:pt x="16960" y="6327"/>
                </a:lnTo>
                <a:lnTo>
                  <a:pt x="17131" y="6206"/>
                </a:lnTo>
                <a:lnTo>
                  <a:pt x="17301" y="6619"/>
                </a:lnTo>
                <a:lnTo>
                  <a:pt x="17082" y="6692"/>
                </a:lnTo>
                <a:lnTo>
                  <a:pt x="16863" y="6790"/>
                </a:lnTo>
                <a:lnTo>
                  <a:pt x="16425" y="6984"/>
                </a:lnTo>
                <a:lnTo>
                  <a:pt x="15719" y="7252"/>
                </a:lnTo>
                <a:lnTo>
                  <a:pt x="15354" y="7422"/>
                </a:lnTo>
                <a:lnTo>
                  <a:pt x="15038" y="7593"/>
                </a:lnTo>
                <a:lnTo>
                  <a:pt x="15014" y="7617"/>
                </a:lnTo>
                <a:lnTo>
                  <a:pt x="15014" y="7666"/>
                </a:lnTo>
                <a:lnTo>
                  <a:pt x="15014" y="7690"/>
                </a:lnTo>
                <a:lnTo>
                  <a:pt x="15062" y="7690"/>
                </a:lnTo>
                <a:lnTo>
                  <a:pt x="15427" y="7641"/>
                </a:lnTo>
                <a:lnTo>
                  <a:pt x="15792" y="7544"/>
                </a:lnTo>
                <a:lnTo>
                  <a:pt x="16157" y="7422"/>
                </a:lnTo>
                <a:lnTo>
                  <a:pt x="16498" y="7301"/>
                </a:lnTo>
                <a:lnTo>
                  <a:pt x="16960" y="7130"/>
                </a:lnTo>
                <a:lnTo>
                  <a:pt x="17204" y="7033"/>
                </a:lnTo>
                <a:lnTo>
                  <a:pt x="17423" y="6911"/>
                </a:lnTo>
                <a:lnTo>
                  <a:pt x="17569" y="7252"/>
                </a:lnTo>
                <a:lnTo>
                  <a:pt x="17325" y="7276"/>
                </a:lnTo>
                <a:lnTo>
                  <a:pt x="17082" y="7349"/>
                </a:lnTo>
                <a:lnTo>
                  <a:pt x="16595" y="7520"/>
                </a:lnTo>
                <a:lnTo>
                  <a:pt x="16084" y="7690"/>
                </a:lnTo>
                <a:lnTo>
                  <a:pt x="15841" y="7812"/>
                </a:lnTo>
                <a:lnTo>
                  <a:pt x="15719" y="7885"/>
                </a:lnTo>
                <a:lnTo>
                  <a:pt x="15622" y="7958"/>
                </a:lnTo>
                <a:lnTo>
                  <a:pt x="15622" y="7982"/>
                </a:lnTo>
                <a:lnTo>
                  <a:pt x="15622" y="8006"/>
                </a:lnTo>
                <a:lnTo>
                  <a:pt x="15768" y="8031"/>
                </a:lnTo>
                <a:lnTo>
                  <a:pt x="15890" y="8031"/>
                </a:lnTo>
                <a:lnTo>
                  <a:pt x="16182" y="8006"/>
                </a:lnTo>
                <a:lnTo>
                  <a:pt x="16449" y="7933"/>
                </a:lnTo>
                <a:lnTo>
                  <a:pt x="16693" y="7860"/>
                </a:lnTo>
                <a:lnTo>
                  <a:pt x="16960" y="7787"/>
                </a:lnTo>
                <a:lnTo>
                  <a:pt x="17204" y="7690"/>
                </a:lnTo>
                <a:lnTo>
                  <a:pt x="17447" y="7568"/>
                </a:lnTo>
                <a:lnTo>
                  <a:pt x="17642" y="7422"/>
                </a:lnTo>
                <a:lnTo>
                  <a:pt x="17666" y="7471"/>
                </a:lnTo>
                <a:lnTo>
                  <a:pt x="17715" y="7544"/>
                </a:lnTo>
                <a:lnTo>
                  <a:pt x="17788" y="7568"/>
                </a:lnTo>
                <a:lnTo>
                  <a:pt x="17812" y="7763"/>
                </a:lnTo>
                <a:lnTo>
                  <a:pt x="17836" y="7958"/>
                </a:lnTo>
                <a:lnTo>
                  <a:pt x="17934" y="8347"/>
                </a:lnTo>
                <a:lnTo>
                  <a:pt x="17763" y="8396"/>
                </a:lnTo>
                <a:lnTo>
                  <a:pt x="17593" y="8444"/>
                </a:lnTo>
                <a:lnTo>
                  <a:pt x="17252" y="8590"/>
                </a:lnTo>
                <a:lnTo>
                  <a:pt x="16790" y="8761"/>
                </a:lnTo>
                <a:lnTo>
                  <a:pt x="16547" y="8834"/>
                </a:lnTo>
                <a:lnTo>
                  <a:pt x="16328" y="8955"/>
                </a:lnTo>
                <a:lnTo>
                  <a:pt x="16303" y="8955"/>
                </a:lnTo>
                <a:lnTo>
                  <a:pt x="16303" y="8980"/>
                </a:lnTo>
                <a:lnTo>
                  <a:pt x="16328" y="9004"/>
                </a:lnTo>
                <a:lnTo>
                  <a:pt x="16328" y="9028"/>
                </a:lnTo>
                <a:lnTo>
                  <a:pt x="16595" y="9028"/>
                </a:lnTo>
                <a:lnTo>
                  <a:pt x="16839" y="9004"/>
                </a:lnTo>
                <a:lnTo>
                  <a:pt x="17106" y="8955"/>
                </a:lnTo>
                <a:lnTo>
                  <a:pt x="17350" y="8882"/>
                </a:lnTo>
                <a:lnTo>
                  <a:pt x="17666" y="8785"/>
                </a:lnTo>
                <a:lnTo>
                  <a:pt x="17836" y="8712"/>
                </a:lnTo>
                <a:lnTo>
                  <a:pt x="18007" y="8639"/>
                </a:lnTo>
                <a:lnTo>
                  <a:pt x="18031" y="8809"/>
                </a:lnTo>
                <a:lnTo>
                  <a:pt x="17812" y="8907"/>
                </a:lnTo>
                <a:lnTo>
                  <a:pt x="17617" y="9004"/>
                </a:lnTo>
                <a:lnTo>
                  <a:pt x="17398" y="9077"/>
                </a:lnTo>
                <a:lnTo>
                  <a:pt x="17155" y="9174"/>
                </a:lnTo>
                <a:lnTo>
                  <a:pt x="16936" y="9247"/>
                </a:lnTo>
                <a:lnTo>
                  <a:pt x="16741" y="9369"/>
                </a:lnTo>
                <a:lnTo>
                  <a:pt x="16717" y="9418"/>
                </a:lnTo>
                <a:lnTo>
                  <a:pt x="16717" y="9466"/>
                </a:lnTo>
                <a:lnTo>
                  <a:pt x="16741" y="9515"/>
                </a:lnTo>
                <a:lnTo>
                  <a:pt x="16790" y="9539"/>
                </a:lnTo>
                <a:lnTo>
                  <a:pt x="16887" y="9564"/>
                </a:lnTo>
                <a:lnTo>
                  <a:pt x="17228" y="9564"/>
                </a:lnTo>
                <a:lnTo>
                  <a:pt x="17471" y="9491"/>
                </a:lnTo>
                <a:lnTo>
                  <a:pt x="17690" y="9442"/>
                </a:lnTo>
                <a:lnTo>
                  <a:pt x="17885" y="9369"/>
                </a:lnTo>
                <a:lnTo>
                  <a:pt x="18080" y="9272"/>
                </a:lnTo>
                <a:lnTo>
                  <a:pt x="18128" y="9564"/>
                </a:lnTo>
                <a:lnTo>
                  <a:pt x="17958" y="9612"/>
                </a:lnTo>
                <a:lnTo>
                  <a:pt x="17812" y="9661"/>
                </a:lnTo>
                <a:lnTo>
                  <a:pt x="17301" y="9880"/>
                </a:lnTo>
                <a:lnTo>
                  <a:pt x="17228" y="9928"/>
                </a:lnTo>
                <a:lnTo>
                  <a:pt x="17155" y="10001"/>
                </a:lnTo>
                <a:lnTo>
                  <a:pt x="17106" y="10074"/>
                </a:lnTo>
                <a:lnTo>
                  <a:pt x="17033" y="10147"/>
                </a:lnTo>
                <a:lnTo>
                  <a:pt x="17009" y="10172"/>
                </a:lnTo>
                <a:lnTo>
                  <a:pt x="17033" y="10172"/>
                </a:lnTo>
                <a:lnTo>
                  <a:pt x="17106" y="10196"/>
                </a:lnTo>
                <a:lnTo>
                  <a:pt x="17204" y="10220"/>
                </a:lnTo>
                <a:lnTo>
                  <a:pt x="17277" y="10245"/>
                </a:lnTo>
                <a:lnTo>
                  <a:pt x="17471" y="10245"/>
                </a:lnTo>
                <a:lnTo>
                  <a:pt x="17593" y="10196"/>
                </a:lnTo>
                <a:lnTo>
                  <a:pt x="17812" y="10123"/>
                </a:lnTo>
                <a:lnTo>
                  <a:pt x="17982" y="10074"/>
                </a:lnTo>
                <a:lnTo>
                  <a:pt x="18153" y="9977"/>
                </a:lnTo>
                <a:lnTo>
                  <a:pt x="18153" y="10220"/>
                </a:lnTo>
                <a:lnTo>
                  <a:pt x="18031" y="10269"/>
                </a:lnTo>
                <a:lnTo>
                  <a:pt x="17909" y="10318"/>
                </a:lnTo>
                <a:lnTo>
                  <a:pt x="17690" y="10415"/>
                </a:lnTo>
                <a:lnTo>
                  <a:pt x="17471" y="10512"/>
                </a:lnTo>
                <a:lnTo>
                  <a:pt x="17301" y="10634"/>
                </a:lnTo>
                <a:lnTo>
                  <a:pt x="17204" y="10731"/>
                </a:lnTo>
                <a:lnTo>
                  <a:pt x="17131" y="10829"/>
                </a:lnTo>
                <a:lnTo>
                  <a:pt x="17131" y="10853"/>
                </a:lnTo>
                <a:lnTo>
                  <a:pt x="17155" y="10902"/>
                </a:lnTo>
                <a:lnTo>
                  <a:pt x="17374" y="10902"/>
                </a:lnTo>
                <a:lnTo>
                  <a:pt x="17593" y="10877"/>
                </a:lnTo>
                <a:lnTo>
                  <a:pt x="17788" y="10804"/>
                </a:lnTo>
                <a:lnTo>
                  <a:pt x="17982" y="10731"/>
                </a:lnTo>
                <a:lnTo>
                  <a:pt x="18153" y="10683"/>
                </a:lnTo>
                <a:lnTo>
                  <a:pt x="18128" y="11169"/>
                </a:lnTo>
                <a:lnTo>
                  <a:pt x="17861" y="11267"/>
                </a:lnTo>
                <a:lnTo>
                  <a:pt x="17617" y="11364"/>
                </a:lnTo>
                <a:lnTo>
                  <a:pt x="17447" y="11413"/>
                </a:lnTo>
                <a:lnTo>
                  <a:pt x="17277" y="11461"/>
                </a:lnTo>
                <a:lnTo>
                  <a:pt x="17106" y="11510"/>
                </a:lnTo>
                <a:lnTo>
                  <a:pt x="16960" y="11607"/>
                </a:lnTo>
                <a:lnTo>
                  <a:pt x="16936" y="11632"/>
                </a:lnTo>
                <a:lnTo>
                  <a:pt x="16936" y="11680"/>
                </a:lnTo>
                <a:lnTo>
                  <a:pt x="16960" y="11729"/>
                </a:lnTo>
                <a:lnTo>
                  <a:pt x="16985" y="11753"/>
                </a:lnTo>
                <a:lnTo>
                  <a:pt x="17106" y="11802"/>
                </a:lnTo>
                <a:lnTo>
                  <a:pt x="17228" y="11826"/>
                </a:lnTo>
                <a:lnTo>
                  <a:pt x="17374" y="11826"/>
                </a:lnTo>
                <a:lnTo>
                  <a:pt x="17544" y="11778"/>
                </a:lnTo>
                <a:lnTo>
                  <a:pt x="17690" y="11753"/>
                </a:lnTo>
                <a:lnTo>
                  <a:pt x="17836" y="11680"/>
                </a:lnTo>
                <a:lnTo>
                  <a:pt x="17982" y="11607"/>
                </a:lnTo>
                <a:lnTo>
                  <a:pt x="18104" y="11510"/>
                </a:lnTo>
                <a:lnTo>
                  <a:pt x="18080" y="11656"/>
                </a:lnTo>
                <a:lnTo>
                  <a:pt x="17934" y="11705"/>
                </a:lnTo>
                <a:lnTo>
                  <a:pt x="17763" y="11753"/>
                </a:lnTo>
                <a:lnTo>
                  <a:pt x="17471" y="11899"/>
                </a:lnTo>
                <a:lnTo>
                  <a:pt x="17301" y="11948"/>
                </a:lnTo>
                <a:lnTo>
                  <a:pt x="17106" y="11972"/>
                </a:lnTo>
                <a:lnTo>
                  <a:pt x="16936" y="12021"/>
                </a:lnTo>
                <a:lnTo>
                  <a:pt x="16839" y="12045"/>
                </a:lnTo>
                <a:lnTo>
                  <a:pt x="16766" y="12094"/>
                </a:lnTo>
                <a:lnTo>
                  <a:pt x="16741" y="12143"/>
                </a:lnTo>
                <a:lnTo>
                  <a:pt x="16741" y="12167"/>
                </a:lnTo>
                <a:lnTo>
                  <a:pt x="16766" y="12240"/>
                </a:lnTo>
                <a:lnTo>
                  <a:pt x="16863" y="12289"/>
                </a:lnTo>
                <a:lnTo>
                  <a:pt x="16960" y="12337"/>
                </a:lnTo>
                <a:lnTo>
                  <a:pt x="17058" y="12362"/>
                </a:lnTo>
                <a:lnTo>
                  <a:pt x="17155" y="12362"/>
                </a:lnTo>
                <a:lnTo>
                  <a:pt x="17374" y="12313"/>
                </a:lnTo>
                <a:lnTo>
                  <a:pt x="17569" y="12289"/>
                </a:lnTo>
                <a:lnTo>
                  <a:pt x="17812" y="12216"/>
                </a:lnTo>
                <a:lnTo>
                  <a:pt x="18007" y="12094"/>
                </a:lnTo>
                <a:lnTo>
                  <a:pt x="17934" y="12435"/>
                </a:lnTo>
                <a:lnTo>
                  <a:pt x="17788" y="12459"/>
                </a:lnTo>
                <a:lnTo>
                  <a:pt x="17642" y="12508"/>
                </a:lnTo>
                <a:lnTo>
                  <a:pt x="17325" y="12629"/>
                </a:lnTo>
                <a:lnTo>
                  <a:pt x="16839" y="12751"/>
                </a:lnTo>
                <a:lnTo>
                  <a:pt x="16328" y="12897"/>
                </a:lnTo>
                <a:lnTo>
                  <a:pt x="16303" y="12897"/>
                </a:lnTo>
                <a:lnTo>
                  <a:pt x="16303" y="12946"/>
                </a:lnTo>
                <a:lnTo>
                  <a:pt x="16303" y="12970"/>
                </a:lnTo>
                <a:lnTo>
                  <a:pt x="16328" y="12970"/>
                </a:lnTo>
                <a:lnTo>
                  <a:pt x="16571" y="13019"/>
                </a:lnTo>
                <a:lnTo>
                  <a:pt x="16814" y="13019"/>
                </a:lnTo>
                <a:lnTo>
                  <a:pt x="17058" y="12994"/>
                </a:lnTo>
                <a:lnTo>
                  <a:pt x="17277" y="12946"/>
                </a:lnTo>
                <a:lnTo>
                  <a:pt x="17569" y="12897"/>
                </a:lnTo>
                <a:lnTo>
                  <a:pt x="17861" y="12824"/>
                </a:lnTo>
                <a:lnTo>
                  <a:pt x="17739" y="13286"/>
                </a:lnTo>
                <a:lnTo>
                  <a:pt x="15671" y="13286"/>
                </a:lnTo>
                <a:lnTo>
                  <a:pt x="13627" y="13311"/>
                </a:lnTo>
                <a:lnTo>
                  <a:pt x="9515" y="13359"/>
                </a:lnTo>
                <a:lnTo>
                  <a:pt x="5232" y="13408"/>
                </a:lnTo>
                <a:lnTo>
                  <a:pt x="3115" y="13432"/>
                </a:lnTo>
                <a:lnTo>
                  <a:pt x="1509" y="13432"/>
                </a:lnTo>
                <a:lnTo>
                  <a:pt x="1388" y="12654"/>
                </a:lnTo>
                <a:lnTo>
                  <a:pt x="1290" y="11851"/>
                </a:lnTo>
                <a:lnTo>
                  <a:pt x="1266" y="11048"/>
                </a:lnTo>
                <a:lnTo>
                  <a:pt x="1266" y="10245"/>
                </a:lnTo>
                <a:lnTo>
                  <a:pt x="1290" y="9442"/>
                </a:lnTo>
                <a:lnTo>
                  <a:pt x="1363" y="8615"/>
                </a:lnTo>
                <a:lnTo>
                  <a:pt x="1436" y="8152"/>
                </a:lnTo>
                <a:lnTo>
                  <a:pt x="1485" y="7690"/>
                </a:lnTo>
                <a:lnTo>
                  <a:pt x="1777" y="6936"/>
                </a:lnTo>
                <a:lnTo>
                  <a:pt x="2385" y="5305"/>
                </a:lnTo>
                <a:lnTo>
                  <a:pt x="2653" y="4575"/>
                </a:lnTo>
                <a:lnTo>
                  <a:pt x="2921" y="3821"/>
                </a:lnTo>
                <a:lnTo>
                  <a:pt x="3067" y="3456"/>
                </a:lnTo>
                <a:lnTo>
                  <a:pt x="3237" y="3091"/>
                </a:lnTo>
                <a:lnTo>
                  <a:pt x="3407" y="2750"/>
                </a:lnTo>
                <a:lnTo>
                  <a:pt x="3602" y="2410"/>
                </a:lnTo>
                <a:lnTo>
                  <a:pt x="3748" y="2215"/>
                </a:lnTo>
                <a:lnTo>
                  <a:pt x="3894" y="2045"/>
                </a:lnTo>
                <a:lnTo>
                  <a:pt x="4064" y="1899"/>
                </a:lnTo>
                <a:lnTo>
                  <a:pt x="4283" y="1753"/>
                </a:lnTo>
                <a:lnTo>
                  <a:pt x="4502" y="1607"/>
                </a:lnTo>
                <a:lnTo>
                  <a:pt x="4721" y="1485"/>
                </a:lnTo>
                <a:lnTo>
                  <a:pt x="4989" y="1388"/>
                </a:lnTo>
                <a:lnTo>
                  <a:pt x="5232" y="1291"/>
                </a:lnTo>
                <a:lnTo>
                  <a:pt x="5816" y="1096"/>
                </a:lnTo>
                <a:lnTo>
                  <a:pt x="6400" y="950"/>
                </a:lnTo>
                <a:lnTo>
                  <a:pt x="7033" y="853"/>
                </a:lnTo>
                <a:lnTo>
                  <a:pt x="7641" y="755"/>
                </a:lnTo>
                <a:lnTo>
                  <a:pt x="8249" y="707"/>
                </a:lnTo>
                <a:lnTo>
                  <a:pt x="8858" y="658"/>
                </a:lnTo>
                <a:lnTo>
                  <a:pt x="9904" y="609"/>
                </a:lnTo>
                <a:lnTo>
                  <a:pt x="10707" y="609"/>
                </a:lnTo>
                <a:lnTo>
                  <a:pt x="11121" y="585"/>
                </a:lnTo>
                <a:lnTo>
                  <a:pt x="11534" y="561"/>
                </a:lnTo>
                <a:close/>
                <a:moveTo>
                  <a:pt x="2410" y="13919"/>
                </a:moveTo>
                <a:lnTo>
                  <a:pt x="2239" y="14089"/>
                </a:lnTo>
                <a:lnTo>
                  <a:pt x="2093" y="14260"/>
                </a:lnTo>
                <a:lnTo>
                  <a:pt x="1850" y="14649"/>
                </a:lnTo>
                <a:lnTo>
                  <a:pt x="1826" y="14479"/>
                </a:lnTo>
                <a:lnTo>
                  <a:pt x="1850" y="14308"/>
                </a:lnTo>
                <a:lnTo>
                  <a:pt x="1899" y="14114"/>
                </a:lnTo>
                <a:lnTo>
                  <a:pt x="1972" y="13919"/>
                </a:lnTo>
                <a:close/>
                <a:moveTo>
                  <a:pt x="14746" y="13846"/>
                </a:moveTo>
                <a:lnTo>
                  <a:pt x="14649" y="13992"/>
                </a:lnTo>
                <a:lnTo>
                  <a:pt x="14551" y="14138"/>
                </a:lnTo>
                <a:lnTo>
                  <a:pt x="14405" y="14430"/>
                </a:lnTo>
                <a:lnTo>
                  <a:pt x="14235" y="14771"/>
                </a:lnTo>
                <a:lnTo>
                  <a:pt x="14235" y="14527"/>
                </a:lnTo>
                <a:lnTo>
                  <a:pt x="14259" y="14284"/>
                </a:lnTo>
                <a:lnTo>
                  <a:pt x="14235" y="14065"/>
                </a:lnTo>
                <a:lnTo>
                  <a:pt x="14211" y="13943"/>
                </a:lnTo>
                <a:lnTo>
                  <a:pt x="14186" y="13846"/>
                </a:lnTo>
                <a:close/>
                <a:moveTo>
                  <a:pt x="2994" y="13919"/>
                </a:moveTo>
                <a:lnTo>
                  <a:pt x="2848" y="14065"/>
                </a:lnTo>
                <a:lnTo>
                  <a:pt x="2702" y="14211"/>
                </a:lnTo>
                <a:lnTo>
                  <a:pt x="2458" y="14552"/>
                </a:lnTo>
                <a:lnTo>
                  <a:pt x="2288" y="14819"/>
                </a:lnTo>
                <a:lnTo>
                  <a:pt x="2191" y="15014"/>
                </a:lnTo>
                <a:lnTo>
                  <a:pt x="2142" y="15184"/>
                </a:lnTo>
                <a:lnTo>
                  <a:pt x="2045" y="15087"/>
                </a:lnTo>
                <a:lnTo>
                  <a:pt x="2239" y="14771"/>
                </a:lnTo>
                <a:lnTo>
                  <a:pt x="2434" y="14479"/>
                </a:lnTo>
                <a:lnTo>
                  <a:pt x="2629" y="14211"/>
                </a:lnTo>
                <a:lnTo>
                  <a:pt x="2799" y="13919"/>
                </a:lnTo>
                <a:close/>
                <a:moveTo>
                  <a:pt x="4405" y="14381"/>
                </a:moveTo>
                <a:lnTo>
                  <a:pt x="4381" y="14649"/>
                </a:lnTo>
                <a:lnTo>
                  <a:pt x="4308" y="14941"/>
                </a:lnTo>
                <a:lnTo>
                  <a:pt x="4259" y="15087"/>
                </a:lnTo>
                <a:lnTo>
                  <a:pt x="4162" y="15209"/>
                </a:lnTo>
                <a:lnTo>
                  <a:pt x="4040" y="15330"/>
                </a:lnTo>
                <a:lnTo>
                  <a:pt x="3894" y="15403"/>
                </a:lnTo>
                <a:lnTo>
                  <a:pt x="3894" y="15403"/>
                </a:lnTo>
                <a:lnTo>
                  <a:pt x="4016" y="15160"/>
                </a:lnTo>
                <a:lnTo>
                  <a:pt x="4235" y="14771"/>
                </a:lnTo>
                <a:lnTo>
                  <a:pt x="4308" y="14576"/>
                </a:lnTo>
                <a:lnTo>
                  <a:pt x="4405" y="14381"/>
                </a:lnTo>
                <a:close/>
                <a:moveTo>
                  <a:pt x="3845" y="13895"/>
                </a:moveTo>
                <a:lnTo>
                  <a:pt x="3651" y="14041"/>
                </a:lnTo>
                <a:lnTo>
                  <a:pt x="3456" y="14211"/>
                </a:lnTo>
                <a:lnTo>
                  <a:pt x="3286" y="14406"/>
                </a:lnTo>
                <a:lnTo>
                  <a:pt x="3140" y="14625"/>
                </a:lnTo>
                <a:lnTo>
                  <a:pt x="2848" y="15038"/>
                </a:lnTo>
                <a:lnTo>
                  <a:pt x="2629" y="15476"/>
                </a:lnTo>
                <a:lnTo>
                  <a:pt x="2629" y="15501"/>
                </a:lnTo>
                <a:lnTo>
                  <a:pt x="2458" y="15428"/>
                </a:lnTo>
                <a:lnTo>
                  <a:pt x="2556" y="15306"/>
                </a:lnTo>
                <a:lnTo>
                  <a:pt x="2629" y="15160"/>
                </a:lnTo>
                <a:lnTo>
                  <a:pt x="2726" y="14941"/>
                </a:lnTo>
                <a:lnTo>
                  <a:pt x="2896" y="14673"/>
                </a:lnTo>
                <a:lnTo>
                  <a:pt x="3067" y="14406"/>
                </a:lnTo>
                <a:lnTo>
                  <a:pt x="3261" y="14162"/>
                </a:lnTo>
                <a:lnTo>
                  <a:pt x="3432" y="13919"/>
                </a:lnTo>
                <a:lnTo>
                  <a:pt x="3845" y="13895"/>
                </a:lnTo>
                <a:close/>
                <a:moveTo>
                  <a:pt x="4381" y="13895"/>
                </a:moveTo>
                <a:lnTo>
                  <a:pt x="4381" y="14065"/>
                </a:lnTo>
                <a:lnTo>
                  <a:pt x="4186" y="14260"/>
                </a:lnTo>
                <a:lnTo>
                  <a:pt x="4016" y="14503"/>
                </a:lnTo>
                <a:lnTo>
                  <a:pt x="3724" y="14990"/>
                </a:lnTo>
                <a:lnTo>
                  <a:pt x="3529" y="15257"/>
                </a:lnTo>
                <a:lnTo>
                  <a:pt x="3359" y="15549"/>
                </a:lnTo>
                <a:lnTo>
                  <a:pt x="3261" y="15574"/>
                </a:lnTo>
                <a:lnTo>
                  <a:pt x="2994" y="15574"/>
                </a:lnTo>
                <a:lnTo>
                  <a:pt x="3237" y="15160"/>
                </a:lnTo>
                <a:lnTo>
                  <a:pt x="3505" y="14746"/>
                </a:lnTo>
                <a:lnTo>
                  <a:pt x="3821" y="14333"/>
                </a:lnTo>
                <a:lnTo>
                  <a:pt x="3967" y="14114"/>
                </a:lnTo>
                <a:lnTo>
                  <a:pt x="4113" y="13895"/>
                </a:lnTo>
                <a:close/>
                <a:moveTo>
                  <a:pt x="15865" y="13846"/>
                </a:moveTo>
                <a:lnTo>
                  <a:pt x="15695" y="13968"/>
                </a:lnTo>
                <a:lnTo>
                  <a:pt x="15525" y="14089"/>
                </a:lnTo>
                <a:lnTo>
                  <a:pt x="15403" y="14211"/>
                </a:lnTo>
                <a:lnTo>
                  <a:pt x="15306" y="14333"/>
                </a:lnTo>
                <a:lnTo>
                  <a:pt x="15111" y="14625"/>
                </a:lnTo>
                <a:lnTo>
                  <a:pt x="14965" y="14844"/>
                </a:lnTo>
                <a:lnTo>
                  <a:pt x="14819" y="15063"/>
                </a:lnTo>
                <a:lnTo>
                  <a:pt x="14746" y="15184"/>
                </a:lnTo>
                <a:lnTo>
                  <a:pt x="14697" y="15306"/>
                </a:lnTo>
                <a:lnTo>
                  <a:pt x="14673" y="15452"/>
                </a:lnTo>
                <a:lnTo>
                  <a:pt x="14673" y="15574"/>
                </a:lnTo>
                <a:lnTo>
                  <a:pt x="14503" y="15428"/>
                </a:lnTo>
                <a:lnTo>
                  <a:pt x="14381" y="15257"/>
                </a:lnTo>
                <a:lnTo>
                  <a:pt x="14478" y="15111"/>
                </a:lnTo>
                <a:lnTo>
                  <a:pt x="14551" y="14965"/>
                </a:lnTo>
                <a:lnTo>
                  <a:pt x="14673" y="14673"/>
                </a:lnTo>
                <a:lnTo>
                  <a:pt x="14819" y="14284"/>
                </a:lnTo>
                <a:lnTo>
                  <a:pt x="14868" y="14065"/>
                </a:lnTo>
                <a:lnTo>
                  <a:pt x="14892" y="13870"/>
                </a:lnTo>
                <a:lnTo>
                  <a:pt x="14868" y="13846"/>
                </a:lnTo>
                <a:close/>
                <a:moveTo>
                  <a:pt x="16790" y="14625"/>
                </a:moveTo>
                <a:lnTo>
                  <a:pt x="16766" y="14917"/>
                </a:lnTo>
                <a:lnTo>
                  <a:pt x="16717" y="15184"/>
                </a:lnTo>
                <a:lnTo>
                  <a:pt x="16644" y="15330"/>
                </a:lnTo>
                <a:lnTo>
                  <a:pt x="16571" y="15452"/>
                </a:lnTo>
                <a:lnTo>
                  <a:pt x="16449" y="15574"/>
                </a:lnTo>
                <a:lnTo>
                  <a:pt x="16352" y="15647"/>
                </a:lnTo>
                <a:lnTo>
                  <a:pt x="16352" y="15647"/>
                </a:lnTo>
                <a:lnTo>
                  <a:pt x="16571" y="15111"/>
                </a:lnTo>
                <a:lnTo>
                  <a:pt x="16693" y="14868"/>
                </a:lnTo>
                <a:lnTo>
                  <a:pt x="16790" y="14625"/>
                </a:lnTo>
                <a:close/>
                <a:moveTo>
                  <a:pt x="16498" y="13846"/>
                </a:moveTo>
                <a:lnTo>
                  <a:pt x="16328" y="14041"/>
                </a:lnTo>
                <a:lnTo>
                  <a:pt x="16133" y="14260"/>
                </a:lnTo>
                <a:lnTo>
                  <a:pt x="15987" y="14479"/>
                </a:lnTo>
                <a:lnTo>
                  <a:pt x="15817" y="14746"/>
                </a:lnTo>
                <a:lnTo>
                  <a:pt x="15525" y="15257"/>
                </a:lnTo>
                <a:lnTo>
                  <a:pt x="15379" y="15549"/>
                </a:lnTo>
                <a:lnTo>
                  <a:pt x="15257" y="15817"/>
                </a:lnTo>
                <a:lnTo>
                  <a:pt x="15062" y="15768"/>
                </a:lnTo>
                <a:lnTo>
                  <a:pt x="14868" y="15695"/>
                </a:lnTo>
                <a:lnTo>
                  <a:pt x="14965" y="15622"/>
                </a:lnTo>
                <a:lnTo>
                  <a:pt x="15038" y="15549"/>
                </a:lnTo>
                <a:lnTo>
                  <a:pt x="15160" y="15355"/>
                </a:lnTo>
                <a:lnTo>
                  <a:pt x="15379" y="14941"/>
                </a:lnTo>
                <a:lnTo>
                  <a:pt x="15719" y="14381"/>
                </a:lnTo>
                <a:lnTo>
                  <a:pt x="15817" y="14260"/>
                </a:lnTo>
                <a:lnTo>
                  <a:pt x="15865" y="14114"/>
                </a:lnTo>
                <a:lnTo>
                  <a:pt x="16011" y="13846"/>
                </a:lnTo>
                <a:close/>
                <a:moveTo>
                  <a:pt x="16717" y="13846"/>
                </a:moveTo>
                <a:lnTo>
                  <a:pt x="16766" y="14235"/>
                </a:lnTo>
                <a:lnTo>
                  <a:pt x="16620" y="14430"/>
                </a:lnTo>
                <a:lnTo>
                  <a:pt x="16474" y="14625"/>
                </a:lnTo>
                <a:lnTo>
                  <a:pt x="16255" y="15063"/>
                </a:lnTo>
                <a:lnTo>
                  <a:pt x="16084" y="15428"/>
                </a:lnTo>
                <a:lnTo>
                  <a:pt x="15987" y="15622"/>
                </a:lnTo>
                <a:lnTo>
                  <a:pt x="15938" y="15817"/>
                </a:lnTo>
                <a:lnTo>
                  <a:pt x="15646" y="15841"/>
                </a:lnTo>
                <a:lnTo>
                  <a:pt x="15890" y="15379"/>
                </a:lnTo>
                <a:lnTo>
                  <a:pt x="16133" y="14917"/>
                </a:lnTo>
                <a:lnTo>
                  <a:pt x="16401" y="14381"/>
                </a:lnTo>
                <a:lnTo>
                  <a:pt x="16644" y="13846"/>
                </a:lnTo>
                <a:close/>
                <a:moveTo>
                  <a:pt x="8493" y="1"/>
                </a:moveTo>
                <a:lnTo>
                  <a:pt x="7884" y="25"/>
                </a:lnTo>
                <a:lnTo>
                  <a:pt x="7252" y="98"/>
                </a:lnTo>
                <a:lnTo>
                  <a:pt x="6619" y="171"/>
                </a:lnTo>
                <a:lnTo>
                  <a:pt x="6011" y="317"/>
                </a:lnTo>
                <a:lnTo>
                  <a:pt x="5427" y="488"/>
                </a:lnTo>
                <a:lnTo>
                  <a:pt x="5135" y="585"/>
                </a:lnTo>
                <a:lnTo>
                  <a:pt x="4867" y="707"/>
                </a:lnTo>
                <a:lnTo>
                  <a:pt x="4600" y="853"/>
                </a:lnTo>
                <a:lnTo>
                  <a:pt x="4356" y="999"/>
                </a:lnTo>
                <a:lnTo>
                  <a:pt x="4113" y="1169"/>
                </a:lnTo>
                <a:lnTo>
                  <a:pt x="3894" y="1339"/>
                </a:lnTo>
                <a:lnTo>
                  <a:pt x="3699" y="1534"/>
                </a:lnTo>
                <a:lnTo>
                  <a:pt x="3529" y="1753"/>
                </a:lnTo>
                <a:lnTo>
                  <a:pt x="3310" y="2045"/>
                </a:lnTo>
                <a:lnTo>
                  <a:pt x="3115" y="2385"/>
                </a:lnTo>
                <a:lnTo>
                  <a:pt x="2945" y="2702"/>
                </a:lnTo>
                <a:lnTo>
                  <a:pt x="2799" y="3042"/>
                </a:lnTo>
                <a:lnTo>
                  <a:pt x="2507" y="3748"/>
                </a:lnTo>
                <a:lnTo>
                  <a:pt x="2264" y="4454"/>
                </a:lnTo>
                <a:lnTo>
                  <a:pt x="2142" y="4405"/>
                </a:lnTo>
                <a:lnTo>
                  <a:pt x="2020" y="4356"/>
                </a:lnTo>
                <a:lnTo>
                  <a:pt x="1728" y="4356"/>
                </a:lnTo>
                <a:lnTo>
                  <a:pt x="1412" y="4405"/>
                </a:lnTo>
                <a:lnTo>
                  <a:pt x="1193" y="4478"/>
                </a:lnTo>
                <a:lnTo>
                  <a:pt x="998" y="4551"/>
                </a:lnTo>
                <a:lnTo>
                  <a:pt x="804" y="4624"/>
                </a:lnTo>
                <a:lnTo>
                  <a:pt x="633" y="4746"/>
                </a:lnTo>
                <a:lnTo>
                  <a:pt x="487" y="4867"/>
                </a:lnTo>
                <a:lnTo>
                  <a:pt x="366" y="5013"/>
                </a:lnTo>
                <a:lnTo>
                  <a:pt x="244" y="5159"/>
                </a:lnTo>
                <a:lnTo>
                  <a:pt x="147" y="5354"/>
                </a:lnTo>
                <a:lnTo>
                  <a:pt x="49" y="5524"/>
                </a:lnTo>
                <a:lnTo>
                  <a:pt x="25" y="5695"/>
                </a:lnTo>
                <a:lnTo>
                  <a:pt x="1" y="5865"/>
                </a:lnTo>
                <a:lnTo>
                  <a:pt x="25" y="6060"/>
                </a:lnTo>
                <a:lnTo>
                  <a:pt x="49" y="6230"/>
                </a:lnTo>
                <a:lnTo>
                  <a:pt x="122" y="6400"/>
                </a:lnTo>
                <a:lnTo>
                  <a:pt x="220" y="6571"/>
                </a:lnTo>
                <a:lnTo>
                  <a:pt x="317" y="6692"/>
                </a:lnTo>
                <a:lnTo>
                  <a:pt x="463" y="6814"/>
                </a:lnTo>
                <a:lnTo>
                  <a:pt x="658" y="6911"/>
                </a:lnTo>
                <a:lnTo>
                  <a:pt x="901" y="6984"/>
                </a:lnTo>
                <a:lnTo>
                  <a:pt x="1023" y="6984"/>
                </a:lnTo>
                <a:lnTo>
                  <a:pt x="1120" y="7009"/>
                </a:lnTo>
                <a:lnTo>
                  <a:pt x="1242" y="6984"/>
                </a:lnTo>
                <a:lnTo>
                  <a:pt x="1363" y="6960"/>
                </a:lnTo>
                <a:lnTo>
                  <a:pt x="1169" y="7495"/>
                </a:lnTo>
                <a:lnTo>
                  <a:pt x="1071" y="7739"/>
                </a:lnTo>
                <a:lnTo>
                  <a:pt x="998" y="8006"/>
                </a:lnTo>
                <a:lnTo>
                  <a:pt x="901" y="8542"/>
                </a:lnTo>
                <a:lnTo>
                  <a:pt x="779" y="9393"/>
                </a:lnTo>
                <a:lnTo>
                  <a:pt x="731" y="10245"/>
                </a:lnTo>
                <a:lnTo>
                  <a:pt x="731" y="11072"/>
                </a:lnTo>
                <a:lnTo>
                  <a:pt x="755" y="11875"/>
                </a:lnTo>
                <a:lnTo>
                  <a:pt x="852" y="12702"/>
                </a:lnTo>
                <a:lnTo>
                  <a:pt x="974" y="13505"/>
                </a:lnTo>
                <a:lnTo>
                  <a:pt x="925" y="13505"/>
                </a:lnTo>
                <a:lnTo>
                  <a:pt x="877" y="13530"/>
                </a:lnTo>
                <a:lnTo>
                  <a:pt x="828" y="13578"/>
                </a:lnTo>
                <a:lnTo>
                  <a:pt x="804" y="13627"/>
                </a:lnTo>
                <a:lnTo>
                  <a:pt x="804" y="13676"/>
                </a:lnTo>
                <a:lnTo>
                  <a:pt x="804" y="13749"/>
                </a:lnTo>
                <a:lnTo>
                  <a:pt x="828" y="13797"/>
                </a:lnTo>
                <a:lnTo>
                  <a:pt x="877" y="13846"/>
                </a:lnTo>
                <a:lnTo>
                  <a:pt x="925" y="13870"/>
                </a:lnTo>
                <a:lnTo>
                  <a:pt x="1193" y="13895"/>
                </a:lnTo>
                <a:lnTo>
                  <a:pt x="1461" y="13919"/>
                </a:lnTo>
                <a:lnTo>
                  <a:pt x="1412" y="14041"/>
                </a:lnTo>
                <a:lnTo>
                  <a:pt x="1363" y="14187"/>
                </a:lnTo>
                <a:lnTo>
                  <a:pt x="1315" y="14333"/>
                </a:lnTo>
                <a:lnTo>
                  <a:pt x="1315" y="14479"/>
                </a:lnTo>
                <a:lnTo>
                  <a:pt x="1315" y="14649"/>
                </a:lnTo>
                <a:lnTo>
                  <a:pt x="1339" y="14795"/>
                </a:lnTo>
                <a:lnTo>
                  <a:pt x="1363" y="14941"/>
                </a:lnTo>
                <a:lnTo>
                  <a:pt x="1412" y="15063"/>
                </a:lnTo>
                <a:lnTo>
                  <a:pt x="1534" y="15282"/>
                </a:lnTo>
                <a:lnTo>
                  <a:pt x="1680" y="15476"/>
                </a:lnTo>
                <a:lnTo>
                  <a:pt x="1850" y="15647"/>
                </a:lnTo>
                <a:lnTo>
                  <a:pt x="2020" y="15768"/>
                </a:lnTo>
                <a:lnTo>
                  <a:pt x="2215" y="15890"/>
                </a:lnTo>
                <a:lnTo>
                  <a:pt x="2434" y="15987"/>
                </a:lnTo>
                <a:lnTo>
                  <a:pt x="2677" y="16036"/>
                </a:lnTo>
                <a:lnTo>
                  <a:pt x="2921" y="16085"/>
                </a:lnTo>
                <a:lnTo>
                  <a:pt x="3115" y="16109"/>
                </a:lnTo>
                <a:lnTo>
                  <a:pt x="3334" y="16109"/>
                </a:lnTo>
                <a:lnTo>
                  <a:pt x="3529" y="16085"/>
                </a:lnTo>
                <a:lnTo>
                  <a:pt x="3748" y="16036"/>
                </a:lnTo>
                <a:lnTo>
                  <a:pt x="3943" y="15963"/>
                </a:lnTo>
                <a:lnTo>
                  <a:pt x="4137" y="15890"/>
                </a:lnTo>
                <a:lnTo>
                  <a:pt x="4308" y="15793"/>
                </a:lnTo>
                <a:lnTo>
                  <a:pt x="4478" y="15647"/>
                </a:lnTo>
                <a:lnTo>
                  <a:pt x="4648" y="15476"/>
                </a:lnTo>
                <a:lnTo>
                  <a:pt x="4770" y="15282"/>
                </a:lnTo>
                <a:lnTo>
                  <a:pt x="4843" y="15063"/>
                </a:lnTo>
                <a:lnTo>
                  <a:pt x="4892" y="14844"/>
                </a:lnTo>
                <a:lnTo>
                  <a:pt x="4940" y="14600"/>
                </a:lnTo>
                <a:lnTo>
                  <a:pt x="4940" y="14357"/>
                </a:lnTo>
                <a:lnTo>
                  <a:pt x="4916" y="13895"/>
                </a:lnTo>
                <a:lnTo>
                  <a:pt x="5062" y="13895"/>
                </a:lnTo>
                <a:lnTo>
                  <a:pt x="9515" y="13870"/>
                </a:lnTo>
                <a:lnTo>
                  <a:pt x="14040" y="13846"/>
                </a:lnTo>
                <a:lnTo>
                  <a:pt x="13967" y="13919"/>
                </a:lnTo>
                <a:lnTo>
                  <a:pt x="13919" y="13992"/>
                </a:lnTo>
                <a:lnTo>
                  <a:pt x="13846" y="14162"/>
                </a:lnTo>
                <a:lnTo>
                  <a:pt x="13797" y="14357"/>
                </a:lnTo>
                <a:lnTo>
                  <a:pt x="13797" y="14576"/>
                </a:lnTo>
                <a:lnTo>
                  <a:pt x="13821" y="14795"/>
                </a:lnTo>
                <a:lnTo>
                  <a:pt x="13846" y="14990"/>
                </a:lnTo>
                <a:lnTo>
                  <a:pt x="13943" y="15355"/>
                </a:lnTo>
                <a:lnTo>
                  <a:pt x="13967" y="15476"/>
                </a:lnTo>
                <a:lnTo>
                  <a:pt x="14016" y="15574"/>
                </a:lnTo>
                <a:lnTo>
                  <a:pt x="14162" y="15768"/>
                </a:lnTo>
                <a:lnTo>
                  <a:pt x="14357" y="15914"/>
                </a:lnTo>
                <a:lnTo>
                  <a:pt x="14551" y="16060"/>
                </a:lnTo>
                <a:lnTo>
                  <a:pt x="14795" y="16158"/>
                </a:lnTo>
                <a:lnTo>
                  <a:pt x="15038" y="16231"/>
                </a:lnTo>
                <a:lnTo>
                  <a:pt x="15281" y="16279"/>
                </a:lnTo>
                <a:lnTo>
                  <a:pt x="15500" y="16328"/>
                </a:lnTo>
                <a:lnTo>
                  <a:pt x="15744" y="16328"/>
                </a:lnTo>
                <a:lnTo>
                  <a:pt x="15963" y="16304"/>
                </a:lnTo>
                <a:lnTo>
                  <a:pt x="16157" y="16255"/>
                </a:lnTo>
                <a:lnTo>
                  <a:pt x="16352" y="16182"/>
                </a:lnTo>
                <a:lnTo>
                  <a:pt x="16547" y="16060"/>
                </a:lnTo>
                <a:lnTo>
                  <a:pt x="16717" y="15939"/>
                </a:lnTo>
                <a:lnTo>
                  <a:pt x="16887" y="15793"/>
                </a:lnTo>
                <a:lnTo>
                  <a:pt x="17033" y="15622"/>
                </a:lnTo>
                <a:lnTo>
                  <a:pt x="17131" y="15428"/>
                </a:lnTo>
                <a:lnTo>
                  <a:pt x="17204" y="15209"/>
                </a:lnTo>
                <a:lnTo>
                  <a:pt x="17252" y="14990"/>
                </a:lnTo>
                <a:lnTo>
                  <a:pt x="17277" y="14746"/>
                </a:lnTo>
                <a:lnTo>
                  <a:pt x="17277" y="14527"/>
                </a:lnTo>
                <a:lnTo>
                  <a:pt x="17277" y="14284"/>
                </a:lnTo>
                <a:lnTo>
                  <a:pt x="17204" y="13822"/>
                </a:lnTo>
                <a:lnTo>
                  <a:pt x="18250" y="13797"/>
                </a:lnTo>
                <a:lnTo>
                  <a:pt x="18372" y="13773"/>
                </a:lnTo>
                <a:lnTo>
                  <a:pt x="18445" y="13724"/>
                </a:lnTo>
                <a:lnTo>
                  <a:pt x="18493" y="13627"/>
                </a:lnTo>
                <a:lnTo>
                  <a:pt x="18493" y="13530"/>
                </a:lnTo>
                <a:lnTo>
                  <a:pt x="18493" y="13457"/>
                </a:lnTo>
                <a:lnTo>
                  <a:pt x="18445" y="13359"/>
                </a:lnTo>
                <a:lnTo>
                  <a:pt x="18372" y="13311"/>
                </a:lnTo>
                <a:lnTo>
                  <a:pt x="18250" y="13286"/>
                </a:lnTo>
                <a:lnTo>
                  <a:pt x="18445" y="12556"/>
                </a:lnTo>
                <a:lnTo>
                  <a:pt x="18566" y="11802"/>
                </a:lnTo>
                <a:lnTo>
                  <a:pt x="18639" y="11048"/>
                </a:lnTo>
                <a:lnTo>
                  <a:pt x="18664" y="10293"/>
                </a:lnTo>
                <a:lnTo>
                  <a:pt x="18639" y="9880"/>
                </a:lnTo>
                <a:lnTo>
                  <a:pt x="18615" y="9466"/>
                </a:lnTo>
                <a:lnTo>
                  <a:pt x="18493" y="8639"/>
                </a:lnTo>
                <a:lnTo>
                  <a:pt x="18445" y="8323"/>
                </a:lnTo>
                <a:lnTo>
                  <a:pt x="18372" y="7982"/>
                </a:lnTo>
                <a:lnTo>
                  <a:pt x="18250" y="7666"/>
                </a:lnTo>
                <a:lnTo>
                  <a:pt x="18177" y="7520"/>
                </a:lnTo>
                <a:lnTo>
                  <a:pt x="18104" y="7374"/>
                </a:lnTo>
                <a:lnTo>
                  <a:pt x="18080" y="7276"/>
                </a:lnTo>
                <a:lnTo>
                  <a:pt x="17982" y="6887"/>
                </a:lnTo>
                <a:lnTo>
                  <a:pt x="18274" y="6838"/>
                </a:lnTo>
                <a:lnTo>
                  <a:pt x="18542" y="6741"/>
                </a:lnTo>
                <a:lnTo>
                  <a:pt x="18834" y="6644"/>
                </a:lnTo>
                <a:lnTo>
                  <a:pt x="19102" y="6498"/>
                </a:lnTo>
                <a:lnTo>
                  <a:pt x="19199" y="6400"/>
                </a:lnTo>
                <a:lnTo>
                  <a:pt x="19272" y="6279"/>
                </a:lnTo>
                <a:lnTo>
                  <a:pt x="19321" y="6157"/>
                </a:lnTo>
                <a:lnTo>
                  <a:pt x="19321" y="6011"/>
                </a:lnTo>
                <a:lnTo>
                  <a:pt x="19321" y="5841"/>
                </a:lnTo>
                <a:lnTo>
                  <a:pt x="19321" y="5695"/>
                </a:lnTo>
                <a:lnTo>
                  <a:pt x="19272" y="5451"/>
                </a:lnTo>
                <a:lnTo>
                  <a:pt x="19199" y="5281"/>
                </a:lnTo>
                <a:lnTo>
                  <a:pt x="19126" y="5135"/>
                </a:lnTo>
                <a:lnTo>
                  <a:pt x="19029" y="5013"/>
                </a:lnTo>
                <a:lnTo>
                  <a:pt x="18907" y="4892"/>
                </a:lnTo>
                <a:lnTo>
                  <a:pt x="18785" y="4794"/>
                </a:lnTo>
                <a:lnTo>
                  <a:pt x="18664" y="4697"/>
                </a:lnTo>
                <a:lnTo>
                  <a:pt x="18372" y="4527"/>
                </a:lnTo>
                <a:lnTo>
                  <a:pt x="18080" y="4429"/>
                </a:lnTo>
                <a:lnTo>
                  <a:pt x="17934" y="4356"/>
                </a:lnTo>
                <a:lnTo>
                  <a:pt x="17763" y="4332"/>
                </a:lnTo>
                <a:lnTo>
                  <a:pt x="17593" y="4308"/>
                </a:lnTo>
                <a:lnTo>
                  <a:pt x="17423" y="4308"/>
                </a:lnTo>
                <a:lnTo>
                  <a:pt x="17252" y="4356"/>
                </a:lnTo>
                <a:lnTo>
                  <a:pt x="17131" y="4405"/>
                </a:lnTo>
                <a:lnTo>
                  <a:pt x="17082" y="4478"/>
                </a:lnTo>
                <a:lnTo>
                  <a:pt x="17082" y="4527"/>
                </a:lnTo>
                <a:lnTo>
                  <a:pt x="16863" y="3967"/>
                </a:lnTo>
                <a:lnTo>
                  <a:pt x="16595" y="3261"/>
                </a:lnTo>
                <a:lnTo>
                  <a:pt x="16303" y="2580"/>
                </a:lnTo>
                <a:lnTo>
                  <a:pt x="16133" y="2239"/>
                </a:lnTo>
                <a:lnTo>
                  <a:pt x="15938" y="1923"/>
                </a:lnTo>
                <a:lnTo>
                  <a:pt x="15719" y="1607"/>
                </a:lnTo>
                <a:lnTo>
                  <a:pt x="15476" y="1315"/>
                </a:lnTo>
                <a:lnTo>
                  <a:pt x="15354" y="1193"/>
                </a:lnTo>
                <a:lnTo>
                  <a:pt x="15379" y="1145"/>
                </a:lnTo>
                <a:lnTo>
                  <a:pt x="15403" y="1120"/>
                </a:lnTo>
                <a:lnTo>
                  <a:pt x="15379" y="1023"/>
                </a:lnTo>
                <a:lnTo>
                  <a:pt x="15306" y="974"/>
                </a:lnTo>
                <a:lnTo>
                  <a:pt x="15257" y="950"/>
                </a:lnTo>
                <a:lnTo>
                  <a:pt x="15208" y="950"/>
                </a:lnTo>
                <a:lnTo>
                  <a:pt x="15111" y="974"/>
                </a:lnTo>
                <a:lnTo>
                  <a:pt x="14892" y="804"/>
                </a:lnTo>
                <a:lnTo>
                  <a:pt x="14624" y="658"/>
                </a:lnTo>
                <a:lnTo>
                  <a:pt x="14381" y="536"/>
                </a:lnTo>
                <a:lnTo>
                  <a:pt x="14113" y="415"/>
                </a:lnTo>
                <a:lnTo>
                  <a:pt x="13821" y="317"/>
                </a:lnTo>
                <a:lnTo>
                  <a:pt x="13530" y="244"/>
                </a:lnTo>
                <a:lnTo>
                  <a:pt x="12970" y="123"/>
                </a:lnTo>
                <a:lnTo>
                  <a:pt x="12556" y="74"/>
                </a:lnTo>
                <a:lnTo>
                  <a:pt x="12143" y="50"/>
                </a:lnTo>
                <a:lnTo>
                  <a:pt x="11729" y="50"/>
                </a:lnTo>
                <a:lnTo>
                  <a:pt x="11291" y="74"/>
                </a:lnTo>
                <a:lnTo>
                  <a:pt x="10902" y="50"/>
                </a:lnTo>
                <a:lnTo>
                  <a:pt x="10123" y="25"/>
                </a:lnTo>
                <a:lnTo>
                  <a:pt x="90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1"/>
          <p:cNvSpPr/>
          <p:nvPr/>
        </p:nvSpPr>
        <p:spPr>
          <a:xfrm>
            <a:off x="7816623" y="3552244"/>
            <a:ext cx="297937" cy="294229"/>
          </a:xfrm>
          <a:custGeom>
            <a:avLst/>
            <a:gdLst/>
            <a:ahLst/>
            <a:cxnLst/>
            <a:rect l="l" t="t" r="r" b="b"/>
            <a:pathLst>
              <a:path w="17593" h="17374" extrusionOk="0">
                <a:moveTo>
                  <a:pt x="14673" y="1266"/>
                </a:moveTo>
                <a:lnTo>
                  <a:pt x="14624" y="1314"/>
                </a:lnTo>
                <a:lnTo>
                  <a:pt x="14600" y="1363"/>
                </a:lnTo>
                <a:lnTo>
                  <a:pt x="14575" y="1412"/>
                </a:lnTo>
                <a:lnTo>
                  <a:pt x="14575" y="1485"/>
                </a:lnTo>
                <a:lnTo>
                  <a:pt x="14600" y="1533"/>
                </a:lnTo>
                <a:lnTo>
                  <a:pt x="14648" y="1606"/>
                </a:lnTo>
                <a:lnTo>
                  <a:pt x="14697" y="1631"/>
                </a:lnTo>
                <a:lnTo>
                  <a:pt x="14940" y="1728"/>
                </a:lnTo>
                <a:lnTo>
                  <a:pt x="15159" y="1825"/>
                </a:lnTo>
                <a:lnTo>
                  <a:pt x="15354" y="1971"/>
                </a:lnTo>
                <a:lnTo>
                  <a:pt x="15524" y="2166"/>
                </a:lnTo>
                <a:lnTo>
                  <a:pt x="15597" y="2263"/>
                </a:lnTo>
                <a:lnTo>
                  <a:pt x="15646" y="2360"/>
                </a:lnTo>
                <a:lnTo>
                  <a:pt x="15695" y="2579"/>
                </a:lnTo>
                <a:lnTo>
                  <a:pt x="15792" y="3017"/>
                </a:lnTo>
                <a:lnTo>
                  <a:pt x="15816" y="3090"/>
                </a:lnTo>
                <a:lnTo>
                  <a:pt x="15865" y="3139"/>
                </a:lnTo>
                <a:lnTo>
                  <a:pt x="15938" y="3163"/>
                </a:lnTo>
                <a:lnTo>
                  <a:pt x="15987" y="3188"/>
                </a:lnTo>
                <a:lnTo>
                  <a:pt x="16060" y="3163"/>
                </a:lnTo>
                <a:lnTo>
                  <a:pt x="16133" y="3139"/>
                </a:lnTo>
                <a:lnTo>
                  <a:pt x="16181" y="3090"/>
                </a:lnTo>
                <a:lnTo>
                  <a:pt x="16206" y="3017"/>
                </a:lnTo>
                <a:lnTo>
                  <a:pt x="16254" y="2871"/>
                </a:lnTo>
                <a:lnTo>
                  <a:pt x="16254" y="2725"/>
                </a:lnTo>
                <a:lnTo>
                  <a:pt x="16230" y="2579"/>
                </a:lnTo>
                <a:lnTo>
                  <a:pt x="16181" y="2409"/>
                </a:lnTo>
                <a:lnTo>
                  <a:pt x="16133" y="2263"/>
                </a:lnTo>
                <a:lnTo>
                  <a:pt x="16060" y="2117"/>
                </a:lnTo>
                <a:lnTo>
                  <a:pt x="15889" y="1874"/>
                </a:lnTo>
                <a:lnTo>
                  <a:pt x="15670" y="1631"/>
                </a:lnTo>
                <a:lnTo>
                  <a:pt x="15524" y="1509"/>
                </a:lnTo>
                <a:lnTo>
                  <a:pt x="15378" y="1436"/>
                </a:lnTo>
                <a:lnTo>
                  <a:pt x="15232" y="1363"/>
                </a:lnTo>
                <a:lnTo>
                  <a:pt x="15086" y="1290"/>
                </a:lnTo>
                <a:lnTo>
                  <a:pt x="14916" y="1266"/>
                </a:lnTo>
                <a:close/>
                <a:moveTo>
                  <a:pt x="2458" y="2263"/>
                </a:moveTo>
                <a:lnTo>
                  <a:pt x="2725" y="2433"/>
                </a:lnTo>
                <a:lnTo>
                  <a:pt x="2993" y="2604"/>
                </a:lnTo>
                <a:lnTo>
                  <a:pt x="3553" y="2896"/>
                </a:lnTo>
                <a:lnTo>
                  <a:pt x="4550" y="3480"/>
                </a:lnTo>
                <a:lnTo>
                  <a:pt x="4477" y="3528"/>
                </a:lnTo>
                <a:lnTo>
                  <a:pt x="4137" y="3942"/>
                </a:lnTo>
                <a:lnTo>
                  <a:pt x="4015" y="4088"/>
                </a:lnTo>
                <a:lnTo>
                  <a:pt x="3918" y="4210"/>
                </a:lnTo>
                <a:lnTo>
                  <a:pt x="3261" y="3723"/>
                </a:lnTo>
                <a:lnTo>
                  <a:pt x="2969" y="3480"/>
                </a:lnTo>
                <a:lnTo>
                  <a:pt x="2677" y="3212"/>
                </a:lnTo>
                <a:lnTo>
                  <a:pt x="2360" y="2969"/>
                </a:lnTo>
                <a:lnTo>
                  <a:pt x="2044" y="2725"/>
                </a:lnTo>
                <a:lnTo>
                  <a:pt x="2239" y="2482"/>
                </a:lnTo>
                <a:lnTo>
                  <a:pt x="2458" y="2263"/>
                </a:lnTo>
                <a:close/>
                <a:moveTo>
                  <a:pt x="4721" y="3577"/>
                </a:moveTo>
                <a:lnTo>
                  <a:pt x="5232" y="3869"/>
                </a:lnTo>
                <a:lnTo>
                  <a:pt x="6278" y="4477"/>
                </a:lnTo>
                <a:lnTo>
                  <a:pt x="6132" y="4648"/>
                </a:lnTo>
                <a:lnTo>
                  <a:pt x="6010" y="4842"/>
                </a:lnTo>
                <a:lnTo>
                  <a:pt x="5840" y="5086"/>
                </a:lnTo>
                <a:lnTo>
                  <a:pt x="5694" y="5329"/>
                </a:lnTo>
                <a:lnTo>
                  <a:pt x="5256" y="5086"/>
                </a:lnTo>
                <a:lnTo>
                  <a:pt x="4842" y="4842"/>
                </a:lnTo>
                <a:lnTo>
                  <a:pt x="4137" y="4380"/>
                </a:lnTo>
                <a:lnTo>
                  <a:pt x="4258" y="4283"/>
                </a:lnTo>
                <a:lnTo>
                  <a:pt x="4356" y="4161"/>
                </a:lnTo>
                <a:lnTo>
                  <a:pt x="4696" y="3747"/>
                </a:lnTo>
                <a:lnTo>
                  <a:pt x="4721" y="3650"/>
                </a:lnTo>
                <a:lnTo>
                  <a:pt x="4721" y="3577"/>
                </a:lnTo>
                <a:close/>
                <a:moveTo>
                  <a:pt x="9271" y="9101"/>
                </a:moveTo>
                <a:lnTo>
                  <a:pt x="9247" y="9149"/>
                </a:lnTo>
                <a:lnTo>
                  <a:pt x="9125" y="9563"/>
                </a:lnTo>
                <a:lnTo>
                  <a:pt x="9028" y="9977"/>
                </a:lnTo>
                <a:lnTo>
                  <a:pt x="8979" y="10171"/>
                </a:lnTo>
                <a:lnTo>
                  <a:pt x="8955" y="10366"/>
                </a:lnTo>
                <a:lnTo>
                  <a:pt x="8955" y="10585"/>
                </a:lnTo>
                <a:lnTo>
                  <a:pt x="9003" y="10755"/>
                </a:lnTo>
                <a:lnTo>
                  <a:pt x="9003" y="10779"/>
                </a:lnTo>
                <a:lnTo>
                  <a:pt x="9028" y="10804"/>
                </a:lnTo>
                <a:lnTo>
                  <a:pt x="9052" y="10804"/>
                </a:lnTo>
                <a:lnTo>
                  <a:pt x="9076" y="10779"/>
                </a:lnTo>
                <a:lnTo>
                  <a:pt x="9149" y="10633"/>
                </a:lnTo>
                <a:lnTo>
                  <a:pt x="9174" y="10463"/>
                </a:lnTo>
                <a:lnTo>
                  <a:pt x="9222" y="10123"/>
                </a:lnTo>
                <a:lnTo>
                  <a:pt x="9271" y="9660"/>
                </a:lnTo>
                <a:lnTo>
                  <a:pt x="9320" y="9174"/>
                </a:lnTo>
                <a:lnTo>
                  <a:pt x="9320" y="9125"/>
                </a:lnTo>
                <a:lnTo>
                  <a:pt x="9295" y="9101"/>
                </a:lnTo>
                <a:close/>
                <a:moveTo>
                  <a:pt x="11874" y="9149"/>
                </a:moveTo>
                <a:lnTo>
                  <a:pt x="11899" y="9295"/>
                </a:lnTo>
                <a:lnTo>
                  <a:pt x="11947" y="9417"/>
                </a:lnTo>
                <a:lnTo>
                  <a:pt x="12093" y="9709"/>
                </a:lnTo>
                <a:lnTo>
                  <a:pt x="12239" y="9977"/>
                </a:lnTo>
                <a:lnTo>
                  <a:pt x="12385" y="10244"/>
                </a:lnTo>
                <a:lnTo>
                  <a:pt x="12556" y="10560"/>
                </a:lnTo>
                <a:lnTo>
                  <a:pt x="12385" y="10658"/>
                </a:lnTo>
                <a:lnTo>
                  <a:pt x="12264" y="10755"/>
                </a:lnTo>
                <a:lnTo>
                  <a:pt x="12045" y="10925"/>
                </a:lnTo>
                <a:lnTo>
                  <a:pt x="11923" y="10998"/>
                </a:lnTo>
                <a:lnTo>
                  <a:pt x="11826" y="11096"/>
                </a:lnTo>
                <a:lnTo>
                  <a:pt x="11582" y="10706"/>
                </a:lnTo>
                <a:lnTo>
                  <a:pt x="11461" y="10487"/>
                </a:lnTo>
                <a:lnTo>
                  <a:pt x="11315" y="10220"/>
                </a:lnTo>
                <a:lnTo>
                  <a:pt x="11169" y="9977"/>
                </a:lnTo>
                <a:lnTo>
                  <a:pt x="11071" y="9879"/>
                </a:lnTo>
                <a:lnTo>
                  <a:pt x="10974" y="9782"/>
                </a:lnTo>
                <a:lnTo>
                  <a:pt x="11412" y="9466"/>
                </a:lnTo>
                <a:lnTo>
                  <a:pt x="11850" y="9174"/>
                </a:lnTo>
                <a:lnTo>
                  <a:pt x="11874" y="9149"/>
                </a:lnTo>
                <a:close/>
                <a:moveTo>
                  <a:pt x="8492" y="9685"/>
                </a:moveTo>
                <a:lnTo>
                  <a:pt x="8492" y="9709"/>
                </a:lnTo>
                <a:lnTo>
                  <a:pt x="8395" y="10439"/>
                </a:lnTo>
                <a:lnTo>
                  <a:pt x="8346" y="10852"/>
                </a:lnTo>
                <a:lnTo>
                  <a:pt x="8346" y="11047"/>
                </a:lnTo>
                <a:lnTo>
                  <a:pt x="8346" y="11169"/>
                </a:lnTo>
                <a:lnTo>
                  <a:pt x="8371" y="11242"/>
                </a:lnTo>
                <a:lnTo>
                  <a:pt x="8419" y="11290"/>
                </a:lnTo>
                <a:lnTo>
                  <a:pt x="8444" y="11290"/>
                </a:lnTo>
                <a:lnTo>
                  <a:pt x="8468" y="11266"/>
                </a:lnTo>
                <a:lnTo>
                  <a:pt x="8517" y="11120"/>
                </a:lnTo>
                <a:lnTo>
                  <a:pt x="8541" y="10974"/>
                </a:lnTo>
                <a:lnTo>
                  <a:pt x="8565" y="10658"/>
                </a:lnTo>
                <a:lnTo>
                  <a:pt x="8565" y="10195"/>
                </a:lnTo>
                <a:lnTo>
                  <a:pt x="8565" y="9733"/>
                </a:lnTo>
                <a:lnTo>
                  <a:pt x="8541" y="9709"/>
                </a:lnTo>
                <a:lnTo>
                  <a:pt x="8517" y="9685"/>
                </a:lnTo>
                <a:close/>
                <a:moveTo>
                  <a:pt x="12702" y="10852"/>
                </a:moveTo>
                <a:lnTo>
                  <a:pt x="13286" y="11972"/>
                </a:lnTo>
                <a:lnTo>
                  <a:pt x="13578" y="12556"/>
                </a:lnTo>
                <a:lnTo>
                  <a:pt x="13505" y="12580"/>
                </a:lnTo>
                <a:lnTo>
                  <a:pt x="13407" y="12629"/>
                </a:lnTo>
                <a:lnTo>
                  <a:pt x="13286" y="12726"/>
                </a:lnTo>
                <a:lnTo>
                  <a:pt x="13018" y="12945"/>
                </a:lnTo>
                <a:lnTo>
                  <a:pt x="12677" y="12410"/>
                </a:lnTo>
                <a:lnTo>
                  <a:pt x="11947" y="11315"/>
                </a:lnTo>
                <a:lnTo>
                  <a:pt x="12069" y="11242"/>
                </a:lnTo>
                <a:lnTo>
                  <a:pt x="12191" y="11169"/>
                </a:lnTo>
                <a:lnTo>
                  <a:pt x="12410" y="11023"/>
                </a:lnTo>
                <a:lnTo>
                  <a:pt x="12556" y="10950"/>
                </a:lnTo>
                <a:lnTo>
                  <a:pt x="12702" y="10852"/>
                </a:lnTo>
                <a:close/>
                <a:moveTo>
                  <a:pt x="13724" y="12823"/>
                </a:moveTo>
                <a:lnTo>
                  <a:pt x="14965" y="15232"/>
                </a:lnTo>
                <a:lnTo>
                  <a:pt x="14770" y="15378"/>
                </a:lnTo>
                <a:lnTo>
                  <a:pt x="13991" y="14283"/>
                </a:lnTo>
                <a:lnTo>
                  <a:pt x="13188" y="13164"/>
                </a:lnTo>
                <a:lnTo>
                  <a:pt x="13334" y="13091"/>
                </a:lnTo>
                <a:lnTo>
                  <a:pt x="13456" y="13018"/>
                </a:lnTo>
                <a:lnTo>
                  <a:pt x="13578" y="12921"/>
                </a:lnTo>
                <a:lnTo>
                  <a:pt x="13724" y="12823"/>
                </a:lnTo>
                <a:close/>
                <a:moveTo>
                  <a:pt x="584" y="11534"/>
                </a:moveTo>
                <a:lnTo>
                  <a:pt x="925" y="11704"/>
                </a:lnTo>
                <a:lnTo>
                  <a:pt x="1290" y="11874"/>
                </a:lnTo>
                <a:lnTo>
                  <a:pt x="1655" y="12020"/>
                </a:lnTo>
                <a:lnTo>
                  <a:pt x="2020" y="12166"/>
                </a:lnTo>
                <a:lnTo>
                  <a:pt x="2847" y="12556"/>
                </a:lnTo>
                <a:lnTo>
                  <a:pt x="3261" y="12775"/>
                </a:lnTo>
                <a:lnTo>
                  <a:pt x="3674" y="13018"/>
                </a:lnTo>
                <a:lnTo>
                  <a:pt x="3869" y="13164"/>
                </a:lnTo>
                <a:lnTo>
                  <a:pt x="4064" y="13359"/>
                </a:lnTo>
                <a:lnTo>
                  <a:pt x="4258" y="13529"/>
                </a:lnTo>
                <a:lnTo>
                  <a:pt x="4404" y="13748"/>
                </a:lnTo>
                <a:lnTo>
                  <a:pt x="4550" y="13967"/>
                </a:lnTo>
                <a:lnTo>
                  <a:pt x="4696" y="14186"/>
                </a:lnTo>
                <a:lnTo>
                  <a:pt x="4940" y="14648"/>
                </a:lnTo>
                <a:lnTo>
                  <a:pt x="5159" y="15135"/>
                </a:lnTo>
                <a:lnTo>
                  <a:pt x="5378" y="15622"/>
                </a:lnTo>
                <a:lnTo>
                  <a:pt x="5572" y="16133"/>
                </a:lnTo>
                <a:lnTo>
                  <a:pt x="5816" y="16595"/>
                </a:lnTo>
                <a:lnTo>
                  <a:pt x="5621" y="16327"/>
                </a:lnTo>
                <a:lnTo>
                  <a:pt x="5305" y="15841"/>
                </a:lnTo>
                <a:lnTo>
                  <a:pt x="5037" y="15330"/>
                </a:lnTo>
                <a:lnTo>
                  <a:pt x="4842" y="14916"/>
                </a:lnTo>
                <a:lnTo>
                  <a:pt x="4648" y="14454"/>
                </a:lnTo>
                <a:lnTo>
                  <a:pt x="4550" y="14259"/>
                </a:lnTo>
                <a:lnTo>
                  <a:pt x="4429" y="14040"/>
                </a:lnTo>
                <a:lnTo>
                  <a:pt x="4283" y="13870"/>
                </a:lnTo>
                <a:lnTo>
                  <a:pt x="4112" y="13699"/>
                </a:lnTo>
                <a:lnTo>
                  <a:pt x="4137" y="13602"/>
                </a:lnTo>
                <a:lnTo>
                  <a:pt x="4112" y="13529"/>
                </a:lnTo>
                <a:lnTo>
                  <a:pt x="4039" y="13456"/>
                </a:lnTo>
                <a:lnTo>
                  <a:pt x="3918" y="13407"/>
                </a:lnTo>
                <a:lnTo>
                  <a:pt x="3820" y="13383"/>
                </a:lnTo>
                <a:lnTo>
                  <a:pt x="3747" y="13334"/>
                </a:lnTo>
                <a:lnTo>
                  <a:pt x="3553" y="13237"/>
                </a:lnTo>
                <a:lnTo>
                  <a:pt x="3382" y="13091"/>
                </a:lnTo>
                <a:lnTo>
                  <a:pt x="3212" y="12994"/>
                </a:lnTo>
                <a:lnTo>
                  <a:pt x="2774" y="12750"/>
                </a:lnTo>
                <a:lnTo>
                  <a:pt x="2312" y="12531"/>
                </a:lnTo>
                <a:lnTo>
                  <a:pt x="1144" y="11996"/>
                </a:lnTo>
                <a:lnTo>
                  <a:pt x="828" y="11850"/>
                </a:lnTo>
                <a:lnTo>
                  <a:pt x="682" y="11777"/>
                </a:lnTo>
                <a:lnTo>
                  <a:pt x="511" y="11704"/>
                </a:lnTo>
                <a:lnTo>
                  <a:pt x="584" y="11534"/>
                </a:lnTo>
                <a:close/>
                <a:moveTo>
                  <a:pt x="16011" y="438"/>
                </a:moveTo>
                <a:lnTo>
                  <a:pt x="16230" y="487"/>
                </a:lnTo>
                <a:lnTo>
                  <a:pt x="16449" y="560"/>
                </a:lnTo>
                <a:lnTo>
                  <a:pt x="16644" y="657"/>
                </a:lnTo>
                <a:lnTo>
                  <a:pt x="16838" y="803"/>
                </a:lnTo>
                <a:lnTo>
                  <a:pt x="16936" y="901"/>
                </a:lnTo>
                <a:lnTo>
                  <a:pt x="17009" y="1022"/>
                </a:lnTo>
                <a:lnTo>
                  <a:pt x="17082" y="1144"/>
                </a:lnTo>
                <a:lnTo>
                  <a:pt x="17130" y="1266"/>
                </a:lnTo>
                <a:lnTo>
                  <a:pt x="17057" y="1168"/>
                </a:lnTo>
                <a:lnTo>
                  <a:pt x="16960" y="1095"/>
                </a:lnTo>
                <a:lnTo>
                  <a:pt x="16936" y="1120"/>
                </a:lnTo>
                <a:lnTo>
                  <a:pt x="16911" y="1168"/>
                </a:lnTo>
                <a:lnTo>
                  <a:pt x="16911" y="1217"/>
                </a:lnTo>
                <a:lnTo>
                  <a:pt x="16911" y="1339"/>
                </a:lnTo>
                <a:lnTo>
                  <a:pt x="16984" y="1582"/>
                </a:lnTo>
                <a:lnTo>
                  <a:pt x="17033" y="1825"/>
                </a:lnTo>
                <a:lnTo>
                  <a:pt x="17057" y="1947"/>
                </a:lnTo>
                <a:lnTo>
                  <a:pt x="17106" y="2069"/>
                </a:lnTo>
                <a:lnTo>
                  <a:pt x="17033" y="2336"/>
                </a:lnTo>
                <a:lnTo>
                  <a:pt x="16911" y="2628"/>
                </a:lnTo>
                <a:lnTo>
                  <a:pt x="16887" y="2214"/>
                </a:lnTo>
                <a:lnTo>
                  <a:pt x="16838" y="2020"/>
                </a:lnTo>
                <a:lnTo>
                  <a:pt x="16741" y="1825"/>
                </a:lnTo>
                <a:lnTo>
                  <a:pt x="16717" y="1801"/>
                </a:lnTo>
                <a:lnTo>
                  <a:pt x="16668" y="1801"/>
                </a:lnTo>
                <a:lnTo>
                  <a:pt x="16644" y="1825"/>
                </a:lnTo>
                <a:lnTo>
                  <a:pt x="16595" y="2020"/>
                </a:lnTo>
                <a:lnTo>
                  <a:pt x="16571" y="2239"/>
                </a:lnTo>
                <a:lnTo>
                  <a:pt x="16571" y="2628"/>
                </a:lnTo>
                <a:lnTo>
                  <a:pt x="16571" y="2920"/>
                </a:lnTo>
                <a:lnTo>
                  <a:pt x="16595" y="3090"/>
                </a:lnTo>
                <a:lnTo>
                  <a:pt x="16619" y="3212"/>
                </a:lnTo>
                <a:lnTo>
                  <a:pt x="16522" y="3382"/>
                </a:lnTo>
                <a:lnTo>
                  <a:pt x="16473" y="3212"/>
                </a:lnTo>
                <a:lnTo>
                  <a:pt x="16473" y="2871"/>
                </a:lnTo>
                <a:lnTo>
                  <a:pt x="16473" y="2531"/>
                </a:lnTo>
                <a:lnTo>
                  <a:pt x="16449" y="2506"/>
                </a:lnTo>
                <a:lnTo>
                  <a:pt x="16425" y="2482"/>
                </a:lnTo>
                <a:lnTo>
                  <a:pt x="16400" y="2482"/>
                </a:lnTo>
                <a:lnTo>
                  <a:pt x="16400" y="2506"/>
                </a:lnTo>
                <a:lnTo>
                  <a:pt x="16327" y="2652"/>
                </a:lnTo>
                <a:lnTo>
                  <a:pt x="16303" y="2798"/>
                </a:lnTo>
                <a:lnTo>
                  <a:pt x="16279" y="2969"/>
                </a:lnTo>
                <a:lnTo>
                  <a:pt x="16254" y="3115"/>
                </a:lnTo>
                <a:lnTo>
                  <a:pt x="16279" y="3382"/>
                </a:lnTo>
                <a:lnTo>
                  <a:pt x="16303" y="3528"/>
                </a:lnTo>
                <a:lnTo>
                  <a:pt x="16352" y="3650"/>
                </a:lnTo>
                <a:lnTo>
                  <a:pt x="16133" y="3966"/>
                </a:lnTo>
                <a:lnTo>
                  <a:pt x="16084" y="4015"/>
                </a:lnTo>
                <a:lnTo>
                  <a:pt x="16035" y="3699"/>
                </a:lnTo>
                <a:lnTo>
                  <a:pt x="16011" y="3358"/>
                </a:lnTo>
                <a:lnTo>
                  <a:pt x="16011" y="3334"/>
                </a:lnTo>
                <a:lnTo>
                  <a:pt x="15962" y="3334"/>
                </a:lnTo>
                <a:lnTo>
                  <a:pt x="15938" y="3358"/>
                </a:lnTo>
                <a:lnTo>
                  <a:pt x="15889" y="3528"/>
                </a:lnTo>
                <a:lnTo>
                  <a:pt x="15841" y="3723"/>
                </a:lnTo>
                <a:lnTo>
                  <a:pt x="15841" y="3893"/>
                </a:lnTo>
                <a:lnTo>
                  <a:pt x="15841" y="4088"/>
                </a:lnTo>
                <a:lnTo>
                  <a:pt x="15865" y="4307"/>
                </a:lnTo>
                <a:lnTo>
                  <a:pt x="15719" y="4477"/>
                </a:lnTo>
                <a:lnTo>
                  <a:pt x="15695" y="4112"/>
                </a:lnTo>
                <a:lnTo>
                  <a:pt x="15646" y="3747"/>
                </a:lnTo>
                <a:lnTo>
                  <a:pt x="15646" y="3723"/>
                </a:lnTo>
                <a:lnTo>
                  <a:pt x="15597" y="3723"/>
                </a:lnTo>
                <a:lnTo>
                  <a:pt x="15573" y="3747"/>
                </a:lnTo>
                <a:lnTo>
                  <a:pt x="15524" y="4210"/>
                </a:lnTo>
                <a:lnTo>
                  <a:pt x="15500" y="4453"/>
                </a:lnTo>
                <a:lnTo>
                  <a:pt x="15524" y="4696"/>
                </a:lnTo>
                <a:lnTo>
                  <a:pt x="15257" y="4940"/>
                </a:lnTo>
                <a:lnTo>
                  <a:pt x="15281" y="4721"/>
                </a:lnTo>
                <a:lnTo>
                  <a:pt x="15281" y="4477"/>
                </a:lnTo>
                <a:lnTo>
                  <a:pt x="15257" y="3699"/>
                </a:lnTo>
                <a:lnTo>
                  <a:pt x="15232" y="3650"/>
                </a:lnTo>
                <a:lnTo>
                  <a:pt x="15159" y="3650"/>
                </a:lnTo>
                <a:lnTo>
                  <a:pt x="15135" y="3699"/>
                </a:lnTo>
                <a:lnTo>
                  <a:pt x="15086" y="4477"/>
                </a:lnTo>
                <a:lnTo>
                  <a:pt x="15062" y="4794"/>
                </a:lnTo>
                <a:lnTo>
                  <a:pt x="15062" y="4964"/>
                </a:lnTo>
                <a:lnTo>
                  <a:pt x="15086" y="5110"/>
                </a:lnTo>
                <a:lnTo>
                  <a:pt x="14916" y="5256"/>
                </a:lnTo>
                <a:lnTo>
                  <a:pt x="14916" y="5134"/>
                </a:lnTo>
                <a:lnTo>
                  <a:pt x="14867" y="4672"/>
                </a:lnTo>
                <a:lnTo>
                  <a:pt x="14819" y="4185"/>
                </a:lnTo>
                <a:lnTo>
                  <a:pt x="14794" y="4161"/>
                </a:lnTo>
                <a:lnTo>
                  <a:pt x="14770" y="4161"/>
                </a:lnTo>
                <a:lnTo>
                  <a:pt x="14770" y="4185"/>
                </a:lnTo>
                <a:lnTo>
                  <a:pt x="14697" y="4599"/>
                </a:lnTo>
                <a:lnTo>
                  <a:pt x="14648" y="5013"/>
                </a:lnTo>
                <a:lnTo>
                  <a:pt x="14624" y="5256"/>
                </a:lnTo>
                <a:lnTo>
                  <a:pt x="14624" y="5475"/>
                </a:lnTo>
                <a:lnTo>
                  <a:pt x="14186" y="5791"/>
                </a:lnTo>
                <a:lnTo>
                  <a:pt x="14162" y="5621"/>
                </a:lnTo>
                <a:lnTo>
                  <a:pt x="14113" y="4721"/>
                </a:lnTo>
                <a:lnTo>
                  <a:pt x="14089" y="4696"/>
                </a:lnTo>
                <a:lnTo>
                  <a:pt x="14064" y="4672"/>
                </a:lnTo>
                <a:lnTo>
                  <a:pt x="14016" y="4672"/>
                </a:lnTo>
                <a:lnTo>
                  <a:pt x="13991" y="4696"/>
                </a:lnTo>
                <a:lnTo>
                  <a:pt x="13943" y="4940"/>
                </a:lnTo>
                <a:lnTo>
                  <a:pt x="13894" y="5159"/>
                </a:lnTo>
                <a:lnTo>
                  <a:pt x="13870" y="5378"/>
                </a:lnTo>
                <a:lnTo>
                  <a:pt x="13870" y="5621"/>
                </a:lnTo>
                <a:lnTo>
                  <a:pt x="13870" y="5791"/>
                </a:lnTo>
                <a:lnTo>
                  <a:pt x="13870" y="5986"/>
                </a:lnTo>
                <a:lnTo>
                  <a:pt x="13529" y="6181"/>
                </a:lnTo>
                <a:lnTo>
                  <a:pt x="13480" y="6205"/>
                </a:lnTo>
                <a:lnTo>
                  <a:pt x="13505" y="6083"/>
                </a:lnTo>
                <a:lnTo>
                  <a:pt x="13505" y="5986"/>
                </a:lnTo>
                <a:lnTo>
                  <a:pt x="13480" y="5791"/>
                </a:lnTo>
                <a:lnTo>
                  <a:pt x="13456" y="5524"/>
                </a:lnTo>
                <a:lnTo>
                  <a:pt x="13383" y="5256"/>
                </a:lnTo>
                <a:lnTo>
                  <a:pt x="13359" y="5232"/>
                </a:lnTo>
                <a:lnTo>
                  <a:pt x="13334" y="5256"/>
                </a:lnTo>
                <a:lnTo>
                  <a:pt x="13286" y="5524"/>
                </a:lnTo>
                <a:lnTo>
                  <a:pt x="13286" y="5791"/>
                </a:lnTo>
                <a:lnTo>
                  <a:pt x="13286" y="6035"/>
                </a:lnTo>
                <a:lnTo>
                  <a:pt x="13310" y="6156"/>
                </a:lnTo>
                <a:lnTo>
                  <a:pt x="13359" y="6254"/>
                </a:lnTo>
                <a:lnTo>
                  <a:pt x="13383" y="6278"/>
                </a:lnTo>
                <a:lnTo>
                  <a:pt x="13407" y="6278"/>
                </a:lnTo>
                <a:lnTo>
                  <a:pt x="13407" y="6375"/>
                </a:lnTo>
                <a:lnTo>
                  <a:pt x="13432" y="6448"/>
                </a:lnTo>
                <a:lnTo>
                  <a:pt x="13480" y="6521"/>
                </a:lnTo>
                <a:lnTo>
                  <a:pt x="13553" y="6594"/>
                </a:lnTo>
                <a:lnTo>
                  <a:pt x="13553" y="6789"/>
                </a:lnTo>
                <a:lnTo>
                  <a:pt x="13578" y="6984"/>
                </a:lnTo>
                <a:lnTo>
                  <a:pt x="13699" y="7397"/>
                </a:lnTo>
                <a:lnTo>
                  <a:pt x="13821" y="7787"/>
                </a:lnTo>
                <a:lnTo>
                  <a:pt x="13967" y="8176"/>
                </a:lnTo>
                <a:lnTo>
                  <a:pt x="14575" y="10195"/>
                </a:lnTo>
                <a:lnTo>
                  <a:pt x="15184" y="12312"/>
                </a:lnTo>
                <a:lnTo>
                  <a:pt x="15500" y="13359"/>
                </a:lnTo>
                <a:lnTo>
                  <a:pt x="15865" y="14381"/>
                </a:lnTo>
                <a:lnTo>
                  <a:pt x="15695" y="14575"/>
                </a:lnTo>
                <a:lnTo>
                  <a:pt x="15524" y="14746"/>
                </a:lnTo>
                <a:lnTo>
                  <a:pt x="15208" y="15038"/>
                </a:lnTo>
                <a:lnTo>
                  <a:pt x="13553" y="11801"/>
                </a:lnTo>
                <a:lnTo>
                  <a:pt x="12653" y="10074"/>
                </a:lnTo>
                <a:lnTo>
                  <a:pt x="12531" y="9782"/>
                </a:lnTo>
                <a:lnTo>
                  <a:pt x="12361" y="9441"/>
                </a:lnTo>
                <a:lnTo>
                  <a:pt x="12288" y="9295"/>
                </a:lnTo>
                <a:lnTo>
                  <a:pt x="12191" y="9149"/>
                </a:lnTo>
                <a:lnTo>
                  <a:pt x="12069" y="9028"/>
                </a:lnTo>
                <a:lnTo>
                  <a:pt x="11947" y="8955"/>
                </a:lnTo>
                <a:lnTo>
                  <a:pt x="11899" y="8857"/>
                </a:lnTo>
                <a:lnTo>
                  <a:pt x="11826" y="8809"/>
                </a:lnTo>
                <a:lnTo>
                  <a:pt x="11753" y="8784"/>
                </a:lnTo>
                <a:lnTo>
                  <a:pt x="11704" y="8809"/>
                </a:lnTo>
                <a:lnTo>
                  <a:pt x="11655" y="8833"/>
                </a:lnTo>
                <a:lnTo>
                  <a:pt x="11534" y="8906"/>
                </a:lnTo>
                <a:lnTo>
                  <a:pt x="11534" y="8736"/>
                </a:lnTo>
                <a:lnTo>
                  <a:pt x="11534" y="8419"/>
                </a:lnTo>
                <a:lnTo>
                  <a:pt x="11534" y="8273"/>
                </a:lnTo>
                <a:lnTo>
                  <a:pt x="11509" y="8127"/>
                </a:lnTo>
                <a:lnTo>
                  <a:pt x="11485" y="8103"/>
                </a:lnTo>
                <a:lnTo>
                  <a:pt x="11461" y="8079"/>
                </a:lnTo>
                <a:lnTo>
                  <a:pt x="11436" y="8103"/>
                </a:lnTo>
                <a:lnTo>
                  <a:pt x="11412" y="8127"/>
                </a:lnTo>
                <a:lnTo>
                  <a:pt x="11388" y="8249"/>
                </a:lnTo>
                <a:lnTo>
                  <a:pt x="11363" y="8371"/>
                </a:lnTo>
                <a:lnTo>
                  <a:pt x="11363" y="8638"/>
                </a:lnTo>
                <a:lnTo>
                  <a:pt x="11339" y="8833"/>
                </a:lnTo>
                <a:lnTo>
                  <a:pt x="11363" y="9052"/>
                </a:lnTo>
                <a:lnTo>
                  <a:pt x="10925" y="9368"/>
                </a:lnTo>
                <a:lnTo>
                  <a:pt x="10950" y="9198"/>
                </a:lnTo>
                <a:lnTo>
                  <a:pt x="10974" y="9028"/>
                </a:lnTo>
                <a:lnTo>
                  <a:pt x="10974" y="8687"/>
                </a:lnTo>
                <a:lnTo>
                  <a:pt x="10998" y="8200"/>
                </a:lnTo>
                <a:lnTo>
                  <a:pt x="10974" y="7957"/>
                </a:lnTo>
                <a:lnTo>
                  <a:pt x="10925" y="7714"/>
                </a:lnTo>
                <a:lnTo>
                  <a:pt x="10925" y="7689"/>
                </a:lnTo>
                <a:lnTo>
                  <a:pt x="10852" y="7689"/>
                </a:lnTo>
                <a:lnTo>
                  <a:pt x="10828" y="7714"/>
                </a:lnTo>
                <a:lnTo>
                  <a:pt x="10779" y="7933"/>
                </a:lnTo>
                <a:lnTo>
                  <a:pt x="10731" y="8127"/>
                </a:lnTo>
                <a:lnTo>
                  <a:pt x="10682" y="8541"/>
                </a:lnTo>
                <a:lnTo>
                  <a:pt x="10633" y="9028"/>
                </a:lnTo>
                <a:lnTo>
                  <a:pt x="10633" y="9271"/>
                </a:lnTo>
                <a:lnTo>
                  <a:pt x="10658" y="9393"/>
                </a:lnTo>
                <a:lnTo>
                  <a:pt x="10682" y="9514"/>
                </a:lnTo>
                <a:lnTo>
                  <a:pt x="10706" y="9539"/>
                </a:lnTo>
                <a:lnTo>
                  <a:pt x="10560" y="9660"/>
                </a:lnTo>
                <a:lnTo>
                  <a:pt x="10487" y="9685"/>
                </a:lnTo>
                <a:lnTo>
                  <a:pt x="10439" y="9733"/>
                </a:lnTo>
                <a:lnTo>
                  <a:pt x="10463" y="9466"/>
                </a:lnTo>
                <a:lnTo>
                  <a:pt x="10487" y="9174"/>
                </a:lnTo>
                <a:lnTo>
                  <a:pt x="10536" y="8614"/>
                </a:lnTo>
                <a:lnTo>
                  <a:pt x="10512" y="8346"/>
                </a:lnTo>
                <a:lnTo>
                  <a:pt x="10487" y="8079"/>
                </a:lnTo>
                <a:lnTo>
                  <a:pt x="10463" y="8054"/>
                </a:lnTo>
                <a:lnTo>
                  <a:pt x="10439" y="8030"/>
                </a:lnTo>
                <a:lnTo>
                  <a:pt x="10414" y="8030"/>
                </a:lnTo>
                <a:lnTo>
                  <a:pt x="10414" y="8054"/>
                </a:lnTo>
                <a:lnTo>
                  <a:pt x="10317" y="8298"/>
                </a:lnTo>
                <a:lnTo>
                  <a:pt x="10268" y="8541"/>
                </a:lnTo>
                <a:lnTo>
                  <a:pt x="10195" y="9028"/>
                </a:lnTo>
                <a:lnTo>
                  <a:pt x="10147" y="9514"/>
                </a:lnTo>
                <a:lnTo>
                  <a:pt x="10122" y="9782"/>
                </a:lnTo>
                <a:lnTo>
                  <a:pt x="10147" y="10025"/>
                </a:lnTo>
                <a:lnTo>
                  <a:pt x="9685" y="10414"/>
                </a:lnTo>
                <a:lnTo>
                  <a:pt x="9733" y="10220"/>
                </a:lnTo>
                <a:lnTo>
                  <a:pt x="9733" y="10025"/>
                </a:lnTo>
                <a:lnTo>
                  <a:pt x="9758" y="9612"/>
                </a:lnTo>
                <a:lnTo>
                  <a:pt x="9782" y="8565"/>
                </a:lnTo>
                <a:lnTo>
                  <a:pt x="9782" y="8541"/>
                </a:lnTo>
                <a:lnTo>
                  <a:pt x="9733" y="8541"/>
                </a:lnTo>
                <a:lnTo>
                  <a:pt x="9733" y="8565"/>
                </a:lnTo>
                <a:lnTo>
                  <a:pt x="9612" y="9466"/>
                </a:lnTo>
                <a:lnTo>
                  <a:pt x="9539" y="10001"/>
                </a:lnTo>
                <a:lnTo>
                  <a:pt x="9514" y="10268"/>
                </a:lnTo>
                <a:lnTo>
                  <a:pt x="9539" y="10512"/>
                </a:lnTo>
                <a:lnTo>
                  <a:pt x="9003" y="10901"/>
                </a:lnTo>
                <a:lnTo>
                  <a:pt x="8444" y="11290"/>
                </a:lnTo>
                <a:lnTo>
                  <a:pt x="8371" y="11339"/>
                </a:lnTo>
                <a:lnTo>
                  <a:pt x="7762" y="11704"/>
                </a:lnTo>
                <a:lnTo>
                  <a:pt x="7762" y="11704"/>
                </a:lnTo>
                <a:lnTo>
                  <a:pt x="7811" y="11558"/>
                </a:lnTo>
                <a:lnTo>
                  <a:pt x="7835" y="11388"/>
                </a:lnTo>
                <a:lnTo>
                  <a:pt x="7884" y="11071"/>
                </a:lnTo>
                <a:lnTo>
                  <a:pt x="7981" y="10268"/>
                </a:lnTo>
                <a:lnTo>
                  <a:pt x="7957" y="10244"/>
                </a:lnTo>
                <a:lnTo>
                  <a:pt x="7933" y="10244"/>
                </a:lnTo>
                <a:lnTo>
                  <a:pt x="7908" y="10268"/>
                </a:lnTo>
                <a:lnTo>
                  <a:pt x="7738" y="11023"/>
                </a:lnTo>
                <a:lnTo>
                  <a:pt x="7665" y="11388"/>
                </a:lnTo>
                <a:lnTo>
                  <a:pt x="7641" y="11558"/>
                </a:lnTo>
                <a:lnTo>
                  <a:pt x="7665" y="11728"/>
                </a:lnTo>
                <a:lnTo>
                  <a:pt x="7665" y="11753"/>
                </a:lnTo>
                <a:lnTo>
                  <a:pt x="7178" y="12069"/>
                </a:lnTo>
                <a:lnTo>
                  <a:pt x="7227" y="11753"/>
                </a:lnTo>
                <a:lnTo>
                  <a:pt x="7227" y="11436"/>
                </a:lnTo>
                <a:lnTo>
                  <a:pt x="7203" y="10804"/>
                </a:lnTo>
                <a:lnTo>
                  <a:pt x="7203" y="10779"/>
                </a:lnTo>
                <a:lnTo>
                  <a:pt x="7178" y="10779"/>
                </a:lnTo>
                <a:lnTo>
                  <a:pt x="7154" y="10804"/>
                </a:lnTo>
                <a:lnTo>
                  <a:pt x="7105" y="11461"/>
                </a:lnTo>
                <a:lnTo>
                  <a:pt x="7081" y="11777"/>
                </a:lnTo>
                <a:lnTo>
                  <a:pt x="7105" y="12118"/>
                </a:lnTo>
                <a:lnTo>
                  <a:pt x="6886" y="12239"/>
                </a:lnTo>
                <a:lnTo>
                  <a:pt x="6667" y="12385"/>
                </a:lnTo>
                <a:lnTo>
                  <a:pt x="6692" y="12191"/>
                </a:lnTo>
                <a:lnTo>
                  <a:pt x="6716" y="11728"/>
                </a:lnTo>
                <a:lnTo>
                  <a:pt x="6716" y="11290"/>
                </a:lnTo>
                <a:lnTo>
                  <a:pt x="6692" y="11266"/>
                </a:lnTo>
                <a:lnTo>
                  <a:pt x="6667" y="11242"/>
                </a:lnTo>
                <a:lnTo>
                  <a:pt x="6643" y="11242"/>
                </a:lnTo>
                <a:lnTo>
                  <a:pt x="6619" y="11266"/>
                </a:lnTo>
                <a:lnTo>
                  <a:pt x="6546" y="11655"/>
                </a:lnTo>
                <a:lnTo>
                  <a:pt x="6497" y="12045"/>
                </a:lnTo>
                <a:lnTo>
                  <a:pt x="6448" y="12337"/>
                </a:lnTo>
                <a:lnTo>
                  <a:pt x="6424" y="12458"/>
                </a:lnTo>
                <a:lnTo>
                  <a:pt x="6424" y="12604"/>
                </a:lnTo>
                <a:lnTo>
                  <a:pt x="6375" y="12580"/>
                </a:lnTo>
                <a:lnTo>
                  <a:pt x="6302" y="12580"/>
                </a:lnTo>
                <a:lnTo>
                  <a:pt x="6254" y="12604"/>
                </a:lnTo>
                <a:lnTo>
                  <a:pt x="6229" y="12677"/>
                </a:lnTo>
                <a:lnTo>
                  <a:pt x="6181" y="12848"/>
                </a:lnTo>
                <a:lnTo>
                  <a:pt x="6181" y="12994"/>
                </a:lnTo>
                <a:lnTo>
                  <a:pt x="6205" y="13140"/>
                </a:lnTo>
                <a:lnTo>
                  <a:pt x="6229" y="13310"/>
                </a:lnTo>
                <a:lnTo>
                  <a:pt x="6473" y="14429"/>
                </a:lnTo>
                <a:lnTo>
                  <a:pt x="6692" y="15549"/>
                </a:lnTo>
                <a:lnTo>
                  <a:pt x="6740" y="15914"/>
                </a:lnTo>
                <a:lnTo>
                  <a:pt x="6765" y="16108"/>
                </a:lnTo>
                <a:lnTo>
                  <a:pt x="6838" y="16303"/>
                </a:lnTo>
                <a:lnTo>
                  <a:pt x="6716" y="16352"/>
                </a:lnTo>
                <a:lnTo>
                  <a:pt x="6594" y="16449"/>
                </a:lnTo>
                <a:lnTo>
                  <a:pt x="6351" y="16619"/>
                </a:lnTo>
                <a:lnTo>
                  <a:pt x="6132" y="16084"/>
                </a:lnTo>
                <a:lnTo>
                  <a:pt x="5889" y="15549"/>
                </a:lnTo>
                <a:lnTo>
                  <a:pt x="5353" y="14502"/>
                </a:lnTo>
                <a:lnTo>
                  <a:pt x="5110" y="14040"/>
                </a:lnTo>
                <a:lnTo>
                  <a:pt x="4867" y="13602"/>
                </a:lnTo>
                <a:lnTo>
                  <a:pt x="4721" y="13383"/>
                </a:lnTo>
                <a:lnTo>
                  <a:pt x="4550" y="13188"/>
                </a:lnTo>
                <a:lnTo>
                  <a:pt x="4380" y="12994"/>
                </a:lnTo>
                <a:lnTo>
                  <a:pt x="4185" y="12799"/>
                </a:lnTo>
                <a:lnTo>
                  <a:pt x="4015" y="12653"/>
                </a:lnTo>
                <a:lnTo>
                  <a:pt x="3820" y="12531"/>
                </a:lnTo>
                <a:lnTo>
                  <a:pt x="3431" y="12312"/>
                </a:lnTo>
                <a:lnTo>
                  <a:pt x="3017" y="12118"/>
                </a:lnTo>
                <a:lnTo>
                  <a:pt x="2579" y="11923"/>
                </a:lnTo>
                <a:lnTo>
                  <a:pt x="2093" y="11777"/>
                </a:lnTo>
                <a:lnTo>
                  <a:pt x="1606" y="11607"/>
                </a:lnTo>
                <a:lnTo>
                  <a:pt x="1168" y="11412"/>
                </a:lnTo>
                <a:lnTo>
                  <a:pt x="730" y="11217"/>
                </a:lnTo>
                <a:lnTo>
                  <a:pt x="779" y="11144"/>
                </a:lnTo>
                <a:lnTo>
                  <a:pt x="901" y="10974"/>
                </a:lnTo>
                <a:lnTo>
                  <a:pt x="1047" y="10804"/>
                </a:lnTo>
                <a:lnTo>
                  <a:pt x="1120" y="10828"/>
                </a:lnTo>
                <a:lnTo>
                  <a:pt x="1582" y="10877"/>
                </a:lnTo>
                <a:lnTo>
                  <a:pt x="2068" y="10925"/>
                </a:lnTo>
                <a:lnTo>
                  <a:pt x="2531" y="10950"/>
                </a:lnTo>
                <a:lnTo>
                  <a:pt x="2993" y="11023"/>
                </a:lnTo>
                <a:lnTo>
                  <a:pt x="3431" y="11120"/>
                </a:lnTo>
                <a:lnTo>
                  <a:pt x="3845" y="11242"/>
                </a:lnTo>
                <a:lnTo>
                  <a:pt x="4258" y="11363"/>
                </a:lnTo>
                <a:lnTo>
                  <a:pt x="4696" y="11485"/>
                </a:lnTo>
                <a:lnTo>
                  <a:pt x="4769" y="11485"/>
                </a:lnTo>
                <a:lnTo>
                  <a:pt x="4842" y="11461"/>
                </a:lnTo>
                <a:lnTo>
                  <a:pt x="4915" y="11412"/>
                </a:lnTo>
                <a:lnTo>
                  <a:pt x="4940" y="11339"/>
                </a:lnTo>
                <a:lnTo>
                  <a:pt x="4964" y="11290"/>
                </a:lnTo>
                <a:lnTo>
                  <a:pt x="4964" y="11217"/>
                </a:lnTo>
                <a:lnTo>
                  <a:pt x="4915" y="11144"/>
                </a:lnTo>
                <a:lnTo>
                  <a:pt x="4867" y="11096"/>
                </a:lnTo>
                <a:lnTo>
                  <a:pt x="4794" y="11071"/>
                </a:lnTo>
                <a:lnTo>
                  <a:pt x="4891" y="10974"/>
                </a:lnTo>
                <a:lnTo>
                  <a:pt x="4988" y="10852"/>
                </a:lnTo>
                <a:lnTo>
                  <a:pt x="5134" y="10609"/>
                </a:lnTo>
                <a:lnTo>
                  <a:pt x="6059" y="9393"/>
                </a:lnTo>
                <a:lnTo>
                  <a:pt x="7081" y="8079"/>
                </a:lnTo>
                <a:lnTo>
                  <a:pt x="7519" y="7543"/>
                </a:lnTo>
                <a:lnTo>
                  <a:pt x="7738" y="7276"/>
                </a:lnTo>
                <a:lnTo>
                  <a:pt x="7811" y="7130"/>
                </a:lnTo>
                <a:lnTo>
                  <a:pt x="7884" y="6959"/>
                </a:lnTo>
                <a:lnTo>
                  <a:pt x="7908" y="6959"/>
                </a:lnTo>
                <a:lnTo>
                  <a:pt x="7981" y="6935"/>
                </a:lnTo>
                <a:lnTo>
                  <a:pt x="8030" y="6911"/>
                </a:lnTo>
                <a:lnTo>
                  <a:pt x="8103" y="6886"/>
                </a:lnTo>
                <a:lnTo>
                  <a:pt x="8152" y="6813"/>
                </a:lnTo>
                <a:lnTo>
                  <a:pt x="8176" y="6740"/>
                </a:lnTo>
                <a:lnTo>
                  <a:pt x="8176" y="6667"/>
                </a:lnTo>
                <a:lnTo>
                  <a:pt x="8176" y="6594"/>
                </a:lnTo>
                <a:lnTo>
                  <a:pt x="8127" y="6546"/>
                </a:lnTo>
                <a:lnTo>
                  <a:pt x="8298" y="6327"/>
                </a:lnTo>
                <a:lnTo>
                  <a:pt x="8419" y="6181"/>
                </a:lnTo>
                <a:lnTo>
                  <a:pt x="8541" y="6035"/>
                </a:lnTo>
                <a:lnTo>
                  <a:pt x="8590" y="5962"/>
                </a:lnTo>
                <a:lnTo>
                  <a:pt x="8638" y="5889"/>
                </a:lnTo>
                <a:lnTo>
                  <a:pt x="8638" y="5791"/>
                </a:lnTo>
                <a:lnTo>
                  <a:pt x="8638" y="5718"/>
                </a:lnTo>
                <a:lnTo>
                  <a:pt x="8614" y="5718"/>
                </a:lnTo>
                <a:lnTo>
                  <a:pt x="8541" y="5694"/>
                </a:lnTo>
                <a:lnTo>
                  <a:pt x="8468" y="5718"/>
                </a:lnTo>
                <a:lnTo>
                  <a:pt x="8395" y="5767"/>
                </a:lnTo>
                <a:lnTo>
                  <a:pt x="8322" y="5840"/>
                </a:lnTo>
                <a:lnTo>
                  <a:pt x="8200" y="5962"/>
                </a:lnTo>
                <a:lnTo>
                  <a:pt x="8079" y="6083"/>
                </a:lnTo>
                <a:lnTo>
                  <a:pt x="7811" y="6375"/>
                </a:lnTo>
                <a:lnTo>
                  <a:pt x="6838" y="5913"/>
                </a:lnTo>
                <a:lnTo>
                  <a:pt x="5864" y="5426"/>
                </a:lnTo>
                <a:lnTo>
                  <a:pt x="6010" y="5280"/>
                </a:lnTo>
                <a:lnTo>
                  <a:pt x="6132" y="5110"/>
                </a:lnTo>
                <a:lnTo>
                  <a:pt x="6327" y="4842"/>
                </a:lnTo>
                <a:lnTo>
                  <a:pt x="6400" y="4721"/>
                </a:lnTo>
                <a:lnTo>
                  <a:pt x="6473" y="4575"/>
                </a:lnTo>
                <a:lnTo>
                  <a:pt x="6911" y="4818"/>
                </a:lnTo>
                <a:lnTo>
                  <a:pt x="7689" y="5280"/>
                </a:lnTo>
                <a:lnTo>
                  <a:pt x="7884" y="5402"/>
                </a:lnTo>
                <a:lnTo>
                  <a:pt x="8103" y="5475"/>
                </a:lnTo>
                <a:lnTo>
                  <a:pt x="8298" y="5572"/>
                </a:lnTo>
                <a:lnTo>
                  <a:pt x="8517" y="5621"/>
                </a:lnTo>
                <a:lnTo>
                  <a:pt x="8590" y="5597"/>
                </a:lnTo>
                <a:lnTo>
                  <a:pt x="8638" y="5572"/>
                </a:lnTo>
                <a:lnTo>
                  <a:pt x="8638" y="5499"/>
                </a:lnTo>
                <a:lnTo>
                  <a:pt x="8614" y="5426"/>
                </a:lnTo>
                <a:lnTo>
                  <a:pt x="8468" y="5305"/>
                </a:lnTo>
                <a:lnTo>
                  <a:pt x="8322" y="5183"/>
                </a:lnTo>
                <a:lnTo>
                  <a:pt x="7981" y="4964"/>
                </a:lnTo>
                <a:lnTo>
                  <a:pt x="7276" y="4599"/>
                </a:lnTo>
                <a:lnTo>
                  <a:pt x="5572" y="3674"/>
                </a:lnTo>
                <a:lnTo>
                  <a:pt x="4721" y="3236"/>
                </a:lnTo>
                <a:lnTo>
                  <a:pt x="3845" y="2798"/>
                </a:lnTo>
                <a:lnTo>
                  <a:pt x="3236" y="2433"/>
                </a:lnTo>
                <a:lnTo>
                  <a:pt x="2920" y="2263"/>
                </a:lnTo>
                <a:lnTo>
                  <a:pt x="2579" y="2117"/>
                </a:lnTo>
                <a:lnTo>
                  <a:pt x="2896" y="1850"/>
                </a:lnTo>
                <a:lnTo>
                  <a:pt x="3090" y="1704"/>
                </a:lnTo>
                <a:lnTo>
                  <a:pt x="3139" y="1606"/>
                </a:lnTo>
                <a:lnTo>
                  <a:pt x="3188" y="1509"/>
                </a:lnTo>
                <a:lnTo>
                  <a:pt x="3358" y="1606"/>
                </a:lnTo>
                <a:lnTo>
                  <a:pt x="3528" y="1704"/>
                </a:lnTo>
                <a:lnTo>
                  <a:pt x="3869" y="1874"/>
                </a:lnTo>
                <a:lnTo>
                  <a:pt x="4234" y="1996"/>
                </a:lnTo>
                <a:lnTo>
                  <a:pt x="4623" y="2117"/>
                </a:lnTo>
                <a:lnTo>
                  <a:pt x="5718" y="2433"/>
                </a:lnTo>
                <a:lnTo>
                  <a:pt x="6813" y="2750"/>
                </a:lnTo>
                <a:lnTo>
                  <a:pt x="8906" y="3334"/>
                </a:lnTo>
                <a:lnTo>
                  <a:pt x="9952" y="3601"/>
                </a:lnTo>
                <a:lnTo>
                  <a:pt x="11023" y="3820"/>
                </a:lnTo>
                <a:lnTo>
                  <a:pt x="11071" y="3845"/>
                </a:lnTo>
                <a:lnTo>
                  <a:pt x="11120" y="3869"/>
                </a:lnTo>
                <a:lnTo>
                  <a:pt x="11193" y="3845"/>
                </a:lnTo>
                <a:lnTo>
                  <a:pt x="11242" y="3820"/>
                </a:lnTo>
                <a:lnTo>
                  <a:pt x="11509" y="3553"/>
                </a:lnTo>
                <a:lnTo>
                  <a:pt x="11753" y="3236"/>
                </a:lnTo>
                <a:lnTo>
                  <a:pt x="11972" y="2920"/>
                </a:lnTo>
                <a:lnTo>
                  <a:pt x="12215" y="2628"/>
                </a:lnTo>
                <a:lnTo>
                  <a:pt x="12507" y="2336"/>
                </a:lnTo>
                <a:lnTo>
                  <a:pt x="12799" y="2044"/>
                </a:lnTo>
                <a:lnTo>
                  <a:pt x="13115" y="1777"/>
                </a:lnTo>
                <a:lnTo>
                  <a:pt x="13432" y="1533"/>
                </a:lnTo>
                <a:lnTo>
                  <a:pt x="13797" y="1266"/>
                </a:lnTo>
                <a:lnTo>
                  <a:pt x="14186" y="1022"/>
                </a:lnTo>
                <a:lnTo>
                  <a:pt x="14624" y="779"/>
                </a:lnTo>
                <a:lnTo>
                  <a:pt x="14867" y="682"/>
                </a:lnTo>
                <a:lnTo>
                  <a:pt x="15086" y="584"/>
                </a:lnTo>
                <a:lnTo>
                  <a:pt x="15330" y="511"/>
                </a:lnTo>
                <a:lnTo>
                  <a:pt x="15549" y="463"/>
                </a:lnTo>
                <a:lnTo>
                  <a:pt x="15792" y="438"/>
                </a:lnTo>
                <a:close/>
                <a:moveTo>
                  <a:pt x="15987" y="0"/>
                </a:moveTo>
                <a:lnTo>
                  <a:pt x="15743" y="25"/>
                </a:lnTo>
                <a:lnTo>
                  <a:pt x="15500" y="49"/>
                </a:lnTo>
                <a:lnTo>
                  <a:pt x="15281" y="98"/>
                </a:lnTo>
                <a:lnTo>
                  <a:pt x="15038" y="171"/>
                </a:lnTo>
                <a:lnTo>
                  <a:pt x="14575" y="341"/>
                </a:lnTo>
                <a:lnTo>
                  <a:pt x="14137" y="560"/>
                </a:lnTo>
                <a:lnTo>
                  <a:pt x="13724" y="803"/>
                </a:lnTo>
                <a:lnTo>
                  <a:pt x="13286" y="1095"/>
                </a:lnTo>
                <a:lnTo>
                  <a:pt x="12896" y="1387"/>
                </a:lnTo>
                <a:lnTo>
                  <a:pt x="12483" y="1728"/>
                </a:lnTo>
                <a:lnTo>
                  <a:pt x="12118" y="2093"/>
                </a:lnTo>
                <a:lnTo>
                  <a:pt x="11850" y="2360"/>
                </a:lnTo>
                <a:lnTo>
                  <a:pt x="11582" y="2677"/>
                </a:lnTo>
                <a:lnTo>
                  <a:pt x="11315" y="2993"/>
                </a:lnTo>
                <a:lnTo>
                  <a:pt x="11193" y="3163"/>
                </a:lnTo>
                <a:lnTo>
                  <a:pt x="11096" y="3358"/>
                </a:lnTo>
                <a:lnTo>
                  <a:pt x="10122" y="3066"/>
                </a:lnTo>
                <a:lnTo>
                  <a:pt x="9125" y="2798"/>
                </a:lnTo>
                <a:lnTo>
                  <a:pt x="8127" y="2555"/>
                </a:lnTo>
                <a:lnTo>
                  <a:pt x="7130" y="2287"/>
                </a:lnTo>
                <a:lnTo>
                  <a:pt x="5134" y="1704"/>
                </a:lnTo>
                <a:lnTo>
                  <a:pt x="4623" y="1558"/>
                </a:lnTo>
                <a:lnTo>
                  <a:pt x="4137" y="1412"/>
                </a:lnTo>
                <a:lnTo>
                  <a:pt x="3893" y="1363"/>
                </a:lnTo>
                <a:lnTo>
                  <a:pt x="3626" y="1314"/>
                </a:lnTo>
                <a:lnTo>
                  <a:pt x="3382" y="1290"/>
                </a:lnTo>
                <a:lnTo>
                  <a:pt x="3115" y="1314"/>
                </a:lnTo>
                <a:lnTo>
                  <a:pt x="3066" y="1290"/>
                </a:lnTo>
                <a:lnTo>
                  <a:pt x="2993" y="1266"/>
                </a:lnTo>
                <a:lnTo>
                  <a:pt x="2920" y="1266"/>
                </a:lnTo>
                <a:lnTo>
                  <a:pt x="2774" y="1314"/>
                </a:lnTo>
                <a:lnTo>
                  <a:pt x="2677" y="1387"/>
                </a:lnTo>
                <a:lnTo>
                  <a:pt x="2555" y="1485"/>
                </a:lnTo>
                <a:lnTo>
                  <a:pt x="2287" y="1728"/>
                </a:lnTo>
                <a:lnTo>
                  <a:pt x="2044" y="1971"/>
                </a:lnTo>
                <a:lnTo>
                  <a:pt x="1825" y="2239"/>
                </a:lnTo>
                <a:lnTo>
                  <a:pt x="1704" y="2433"/>
                </a:lnTo>
                <a:lnTo>
                  <a:pt x="1606" y="2628"/>
                </a:lnTo>
                <a:lnTo>
                  <a:pt x="1582" y="2652"/>
                </a:lnTo>
                <a:lnTo>
                  <a:pt x="1558" y="2701"/>
                </a:lnTo>
                <a:lnTo>
                  <a:pt x="1558" y="2750"/>
                </a:lnTo>
                <a:lnTo>
                  <a:pt x="1582" y="2823"/>
                </a:lnTo>
                <a:lnTo>
                  <a:pt x="1704" y="2993"/>
                </a:lnTo>
                <a:lnTo>
                  <a:pt x="1850" y="3188"/>
                </a:lnTo>
                <a:lnTo>
                  <a:pt x="1995" y="3358"/>
                </a:lnTo>
                <a:lnTo>
                  <a:pt x="2166" y="3528"/>
                </a:lnTo>
                <a:lnTo>
                  <a:pt x="2531" y="3820"/>
                </a:lnTo>
                <a:lnTo>
                  <a:pt x="2896" y="4112"/>
                </a:lnTo>
                <a:lnTo>
                  <a:pt x="3261" y="4404"/>
                </a:lnTo>
                <a:lnTo>
                  <a:pt x="3650" y="4672"/>
                </a:lnTo>
                <a:lnTo>
                  <a:pt x="4429" y="5207"/>
                </a:lnTo>
                <a:lnTo>
                  <a:pt x="5159" y="5645"/>
                </a:lnTo>
                <a:lnTo>
                  <a:pt x="5913" y="6083"/>
                </a:lnTo>
                <a:lnTo>
                  <a:pt x="6692" y="6448"/>
                </a:lnTo>
                <a:lnTo>
                  <a:pt x="7470" y="6789"/>
                </a:lnTo>
                <a:lnTo>
                  <a:pt x="7470" y="6813"/>
                </a:lnTo>
                <a:lnTo>
                  <a:pt x="7446" y="6862"/>
                </a:lnTo>
                <a:lnTo>
                  <a:pt x="7446" y="6911"/>
                </a:lnTo>
                <a:lnTo>
                  <a:pt x="7251" y="7105"/>
                </a:lnTo>
                <a:lnTo>
                  <a:pt x="7081" y="7324"/>
                </a:lnTo>
                <a:lnTo>
                  <a:pt x="6740" y="7762"/>
                </a:lnTo>
                <a:lnTo>
                  <a:pt x="5913" y="8857"/>
                </a:lnTo>
                <a:lnTo>
                  <a:pt x="4988" y="10074"/>
                </a:lnTo>
                <a:lnTo>
                  <a:pt x="4672" y="10463"/>
                </a:lnTo>
                <a:lnTo>
                  <a:pt x="4526" y="10682"/>
                </a:lnTo>
                <a:lnTo>
                  <a:pt x="4477" y="10779"/>
                </a:lnTo>
                <a:lnTo>
                  <a:pt x="4453" y="10901"/>
                </a:lnTo>
                <a:lnTo>
                  <a:pt x="4088" y="10779"/>
                </a:lnTo>
                <a:lnTo>
                  <a:pt x="3699" y="10682"/>
                </a:lnTo>
                <a:lnTo>
                  <a:pt x="2944" y="10536"/>
                </a:lnTo>
                <a:lnTo>
                  <a:pt x="2506" y="10463"/>
                </a:lnTo>
                <a:lnTo>
                  <a:pt x="2044" y="10439"/>
                </a:lnTo>
                <a:lnTo>
                  <a:pt x="1582" y="10414"/>
                </a:lnTo>
                <a:lnTo>
                  <a:pt x="1144" y="10439"/>
                </a:lnTo>
                <a:lnTo>
                  <a:pt x="1095" y="10414"/>
                </a:lnTo>
                <a:lnTo>
                  <a:pt x="1047" y="10414"/>
                </a:lnTo>
                <a:lnTo>
                  <a:pt x="949" y="10439"/>
                </a:lnTo>
                <a:lnTo>
                  <a:pt x="876" y="10463"/>
                </a:lnTo>
                <a:lnTo>
                  <a:pt x="682" y="10560"/>
                </a:lnTo>
                <a:lnTo>
                  <a:pt x="536" y="10706"/>
                </a:lnTo>
                <a:lnTo>
                  <a:pt x="390" y="10901"/>
                </a:lnTo>
                <a:lnTo>
                  <a:pt x="268" y="11096"/>
                </a:lnTo>
                <a:lnTo>
                  <a:pt x="171" y="11290"/>
                </a:lnTo>
                <a:lnTo>
                  <a:pt x="73" y="11485"/>
                </a:lnTo>
                <a:lnTo>
                  <a:pt x="25" y="11655"/>
                </a:lnTo>
                <a:lnTo>
                  <a:pt x="0" y="11728"/>
                </a:lnTo>
                <a:lnTo>
                  <a:pt x="0" y="11777"/>
                </a:lnTo>
                <a:lnTo>
                  <a:pt x="25" y="11850"/>
                </a:lnTo>
                <a:lnTo>
                  <a:pt x="73" y="11874"/>
                </a:lnTo>
                <a:lnTo>
                  <a:pt x="146" y="11947"/>
                </a:lnTo>
                <a:lnTo>
                  <a:pt x="268" y="11947"/>
                </a:lnTo>
                <a:lnTo>
                  <a:pt x="414" y="12069"/>
                </a:lnTo>
                <a:lnTo>
                  <a:pt x="584" y="12166"/>
                </a:lnTo>
                <a:lnTo>
                  <a:pt x="949" y="12361"/>
                </a:lnTo>
                <a:lnTo>
                  <a:pt x="1509" y="12653"/>
                </a:lnTo>
                <a:lnTo>
                  <a:pt x="2093" y="12921"/>
                </a:lnTo>
                <a:lnTo>
                  <a:pt x="2604" y="13188"/>
                </a:lnTo>
                <a:lnTo>
                  <a:pt x="3115" y="13480"/>
                </a:lnTo>
                <a:lnTo>
                  <a:pt x="3309" y="13578"/>
                </a:lnTo>
                <a:lnTo>
                  <a:pt x="3455" y="13724"/>
                </a:lnTo>
                <a:lnTo>
                  <a:pt x="3650" y="13821"/>
                </a:lnTo>
                <a:lnTo>
                  <a:pt x="3747" y="13845"/>
                </a:lnTo>
                <a:lnTo>
                  <a:pt x="3845" y="13870"/>
                </a:lnTo>
                <a:lnTo>
                  <a:pt x="3845" y="13967"/>
                </a:lnTo>
                <a:lnTo>
                  <a:pt x="3869" y="14089"/>
                </a:lnTo>
                <a:lnTo>
                  <a:pt x="3942" y="14186"/>
                </a:lnTo>
                <a:lnTo>
                  <a:pt x="4015" y="14283"/>
                </a:lnTo>
                <a:lnTo>
                  <a:pt x="4112" y="14381"/>
                </a:lnTo>
                <a:lnTo>
                  <a:pt x="4185" y="14527"/>
                </a:lnTo>
                <a:lnTo>
                  <a:pt x="4307" y="14819"/>
                </a:lnTo>
                <a:lnTo>
                  <a:pt x="4429" y="15135"/>
                </a:lnTo>
                <a:lnTo>
                  <a:pt x="4526" y="15427"/>
                </a:lnTo>
                <a:lnTo>
                  <a:pt x="4818" y="15938"/>
                </a:lnTo>
                <a:lnTo>
                  <a:pt x="5110" y="16449"/>
                </a:lnTo>
                <a:lnTo>
                  <a:pt x="5378" y="16887"/>
                </a:lnTo>
                <a:lnTo>
                  <a:pt x="5548" y="17082"/>
                </a:lnTo>
                <a:lnTo>
                  <a:pt x="5645" y="17179"/>
                </a:lnTo>
                <a:lnTo>
                  <a:pt x="5743" y="17252"/>
                </a:lnTo>
                <a:lnTo>
                  <a:pt x="5743" y="17325"/>
                </a:lnTo>
                <a:lnTo>
                  <a:pt x="5767" y="17349"/>
                </a:lnTo>
                <a:lnTo>
                  <a:pt x="5864" y="17374"/>
                </a:lnTo>
                <a:lnTo>
                  <a:pt x="5937" y="17374"/>
                </a:lnTo>
                <a:lnTo>
                  <a:pt x="6010" y="17349"/>
                </a:lnTo>
                <a:lnTo>
                  <a:pt x="6108" y="17301"/>
                </a:lnTo>
                <a:lnTo>
                  <a:pt x="6254" y="17228"/>
                </a:lnTo>
                <a:lnTo>
                  <a:pt x="6400" y="17106"/>
                </a:lnTo>
                <a:lnTo>
                  <a:pt x="6789" y="16863"/>
                </a:lnTo>
                <a:lnTo>
                  <a:pt x="6984" y="16741"/>
                </a:lnTo>
                <a:lnTo>
                  <a:pt x="7057" y="16644"/>
                </a:lnTo>
                <a:lnTo>
                  <a:pt x="7130" y="16571"/>
                </a:lnTo>
                <a:lnTo>
                  <a:pt x="7203" y="16522"/>
                </a:lnTo>
                <a:lnTo>
                  <a:pt x="7251" y="16449"/>
                </a:lnTo>
                <a:lnTo>
                  <a:pt x="7276" y="16230"/>
                </a:lnTo>
                <a:lnTo>
                  <a:pt x="7276" y="16011"/>
                </a:lnTo>
                <a:lnTo>
                  <a:pt x="7203" y="15597"/>
                </a:lnTo>
                <a:lnTo>
                  <a:pt x="7008" y="14478"/>
                </a:lnTo>
                <a:lnTo>
                  <a:pt x="6886" y="13918"/>
                </a:lnTo>
                <a:lnTo>
                  <a:pt x="6765" y="13359"/>
                </a:lnTo>
                <a:lnTo>
                  <a:pt x="6692" y="13091"/>
                </a:lnTo>
                <a:lnTo>
                  <a:pt x="6667" y="12969"/>
                </a:lnTo>
                <a:lnTo>
                  <a:pt x="6594" y="12848"/>
                </a:lnTo>
                <a:lnTo>
                  <a:pt x="6813" y="12799"/>
                </a:lnTo>
                <a:lnTo>
                  <a:pt x="6984" y="12702"/>
                </a:lnTo>
                <a:lnTo>
                  <a:pt x="7373" y="12483"/>
                </a:lnTo>
                <a:lnTo>
                  <a:pt x="8614" y="11753"/>
                </a:lnTo>
                <a:lnTo>
                  <a:pt x="9149" y="11412"/>
                </a:lnTo>
                <a:lnTo>
                  <a:pt x="9660" y="11047"/>
                </a:lnTo>
                <a:lnTo>
                  <a:pt x="10171" y="10658"/>
                </a:lnTo>
                <a:lnTo>
                  <a:pt x="10414" y="10439"/>
                </a:lnTo>
                <a:lnTo>
                  <a:pt x="10633" y="10220"/>
                </a:lnTo>
                <a:lnTo>
                  <a:pt x="10755" y="10414"/>
                </a:lnTo>
                <a:lnTo>
                  <a:pt x="10877" y="10633"/>
                </a:lnTo>
                <a:lnTo>
                  <a:pt x="11120" y="10998"/>
                </a:lnTo>
                <a:lnTo>
                  <a:pt x="11655" y="11850"/>
                </a:lnTo>
                <a:lnTo>
                  <a:pt x="12191" y="12677"/>
                </a:lnTo>
                <a:lnTo>
                  <a:pt x="12750" y="13505"/>
                </a:lnTo>
                <a:lnTo>
                  <a:pt x="13286" y="14308"/>
                </a:lnTo>
                <a:lnTo>
                  <a:pt x="13870" y="15086"/>
                </a:lnTo>
                <a:lnTo>
                  <a:pt x="14478" y="15865"/>
                </a:lnTo>
                <a:lnTo>
                  <a:pt x="14551" y="15914"/>
                </a:lnTo>
                <a:lnTo>
                  <a:pt x="14624" y="15938"/>
                </a:lnTo>
                <a:lnTo>
                  <a:pt x="14721" y="15914"/>
                </a:lnTo>
                <a:lnTo>
                  <a:pt x="14794" y="15889"/>
                </a:lnTo>
                <a:lnTo>
                  <a:pt x="14867" y="15865"/>
                </a:lnTo>
                <a:lnTo>
                  <a:pt x="15086" y="15743"/>
                </a:lnTo>
                <a:lnTo>
                  <a:pt x="15281" y="15597"/>
                </a:lnTo>
                <a:lnTo>
                  <a:pt x="15646" y="15281"/>
                </a:lnTo>
                <a:lnTo>
                  <a:pt x="15841" y="15135"/>
                </a:lnTo>
                <a:lnTo>
                  <a:pt x="16011" y="14965"/>
                </a:lnTo>
                <a:lnTo>
                  <a:pt x="16157" y="14770"/>
                </a:lnTo>
                <a:lnTo>
                  <a:pt x="16254" y="14575"/>
                </a:lnTo>
                <a:lnTo>
                  <a:pt x="16279" y="14527"/>
                </a:lnTo>
                <a:lnTo>
                  <a:pt x="16327" y="14478"/>
                </a:lnTo>
                <a:lnTo>
                  <a:pt x="16352" y="14429"/>
                </a:lnTo>
                <a:lnTo>
                  <a:pt x="16352" y="14356"/>
                </a:lnTo>
                <a:lnTo>
                  <a:pt x="16352" y="14283"/>
                </a:lnTo>
                <a:lnTo>
                  <a:pt x="16084" y="13261"/>
                </a:lnTo>
                <a:lnTo>
                  <a:pt x="15768" y="12264"/>
                </a:lnTo>
                <a:lnTo>
                  <a:pt x="15111" y="10244"/>
                </a:lnTo>
                <a:lnTo>
                  <a:pt x="14478" y="8225"/>
                </a:lnTo>
                <a:lnTo>
                  <a:pt x="14113" y="7130"/>
                </a:lnTo>
                <a:lnTo>
                  <a:pt x="14016" y="6813"/>
                </a:lnTo>
                <a:lnTo>
                  <a:pt x="13943" y="6643"/>
                </a:lnTo>
                <a:lnTo>
                  <a:pt x="13870" y="6521"/>
                </a:lnTo>
                <a:lnTo>
                  <a:pt x="14186" y="6327"/>
                </a:lnTo>
                <a:lnTo>
                  <a:pt x="14478" y="6132"/>
                </a:lnTo>
                <a:lnTo>
                  <a:pt x="14794" y="5913"/>
                </a:lnTo>
                <a:lnTo>
                  <a:pt x="15062" y="5694"/>
                </a:lnTo>
                <a:lnTo>
                  <a:pt x="15330" y="5475"/>
                </a:lnTo>
                <a:lnTo>
                  <a:pt x="15597" y="5232"/>
                </a:lnTo>
                <a:lnTo>
                  <a:pt x="15865" y="4964"/>
                </a:lnTo>
                <a:lnTo>
                  <a:pt x="16108" y="4696"/>
                </a:lnTo>
                <a:lnTo>
                  <a:pt x="16157" y="4696"/>
                </a:lnTo>
                <a:lnTo>
                  <a:pt x="16181" y="4648"/>
                </a:lnTo>
                <a:lnTo>
                  <a:pt x="16181" y="4599"/>
                </a:lnTo>
                <a:lnTo>
                  <a:pt x="16449" y="4283"/>
                </a:lnTo>
                <a:lnTo>
                  <a:pt x="16692" y="3942"/>
                </a:lnTo>
                <a:lnTo>
                  <a:pt x="16911" y="3601"/>
                </a:lnTo>
                <a:lnTo>
                  <a:pt x="17130" y="3188"/>
                </a:lnTo>
                <a:lnTo>
                  <a:pt x="17325" y="2774"/>
                </a:lnTo>
                <a:lnTo>
                  <a:pt x="17422" y="2531"/>
                </a:lnTo>
                <a:lnTo>
                  <a:pt x="17495" y="2312"/>
                </a:lnTo>
                <a:lnTo>
                  <a:pt x="17544" y="2093"/>
                </a:lnTo>
                <a:lnTo>
                  <a:pt x="17568" y="1850"/>
                </a:lnTo>
                <a:lnTo>
                  <a:pt x="17593" y="1631"/>
                </a:lnTo>
                <a:lnTo>
                  <a:pt x="17568" y="1412"/>
                </a:lnTo>
                <a:lnTo>
                  <a:pt x="17544" y="1193"/>
                </a:lnTo>
                <a:lnTo>
                  <a:pt x="17471" y="998"/>
                </a:lnTo>
                <a:lnTo>
                  <a:pt x="17374" y="779"/>
                </a:lnTo>
                <a:lnTo>
                  <a:pt x="17228" y="609"/>
                </a:lnTo>
                <a:lnTo>
                  <a:pt x="17057" y="414"/>
                </a:lnTo>
                <a:lnTo>
                  <a:pt x="16863" y="268"/>
                </a:lnTo>
                <a:lnTo>
                  <a:pt x="16644" y="146"/>
                </a:lnTo>
                <a:lnTo>
                  <a:pt x="16425" y="73"/>
                </a:lnTo>
                <a:lnTo>
                  <a:pt x="16206" y="25"/>
                </a:lnTo>
                <a:lnTo>
                  <a:pt x="159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1"/>
          <p:cNvSpPr/>
          <p:nvPr/>
        </p:nvSpPr>
        <p:spPr>
          <a:xfrm>
            <a:off x="8279341" y="3538223"/>
            <a:ext cx="285575" cy="319377"/>
          </a:xfrm>
          <a:custGeom>
            <a:avLst/>
            <a:gdLst/>
            <a:ahLst/>
            <a:cxnLst/>
            <a:rect l="l" t="t" r="r" b="b"/>
            <a:pathLst>
              <a:path w="16863" h="18859" extrusionOk="0">
                <a:moveTo>
                  <a:pt x="7057" y="439"/>
                </a:moveTo>
                <a:lnTo>
                  <a:pt x="7178" y="463"/>
                </a:lnTo>
                <a:lnTo>
                  <a:pt x="7300" y="488"/>
                </a:lnTo>
                <a:lnTo>
                  <a:pt x="7543" y="488"/>
                </a:lnTo>
                <a:lnTo>
                  <a:pt x="8054" y="463"/>
                </a:lnTo>
                <a:lnTo>
                  <a:pt x="8809" y="463"/>
                </a:lnTo>
                <a:lnTo>
                  <a:pt x="9563" y="488"/>
                </a:lnTo>
                <a:lnTo>
                  <a:pt x="9563" y="707"/>
                </a:lnTo>
                <a:lnTo>
                  <a:pt x="9563" y="926"/>
                </a:lnTo>
                <a:lnTo>
                  <a:pt x="8882" y="926"/>
                </a:lnTo>
                <a:lnTo>
                  <a:pt x="8176" y="974"/>
                </a:lnTo>
                <a:lnTo>
                  <a:pt x="7349" y="974"/>
                </a:lnTo>
                <a:lnTo>
                  <a:pt x="7081" y="1023"/>
                </a:lnTo>
                <a:lnTo>
                  <a:pt x="7057" y="439"/>
                </a:lnTo>
                <a:close/>
                <a:moveTo>
                  <a:pt x="5670" y="3480"/>
                </a:moveTo>
                <a:lnTo>
                  <a:pt x="5865" y="3505"/>
                </a:lnTo>
                <a:lnTo>
                  <a:pt x="5670" y="3991"/>
                </a:lnTo>
                <a:lnTo>
                  <a:pt x="5670" y="3480"/>
                </a:lnTo>
                <a:close/>
                <a:moveTo>
                  <a:pt x="8906" y="3456"/>
                </a:moveTo>
                <a:lnTo>
                  <a:pt x="8638" y="3967"/>
                </a:lnTo>
                <a:lnTo>
                  <a:pt x="8541" y="4162"/>
                </a:lnTo>
                <a:lnTo>
                  <a:pt x="8468" y="4356"/>
                </a:lnTo>
                <a:lnTo>
                  <a:pt x="8444" y="4356"/>
                </a:lnTo>
                <a:lnTo>
                  <a:pt x="8395" y="4332"/>
                </a:lnTo>
                <a:lnTo>
                  <a:pt x="8346" y="4308"/>
                </a:lnTo>
                <a:lnTo>
                  <a:pt x="8225" y="4308"/>
                </a:lnTo>
                <a:lnTo>
                  <a:pt x="8006" y="4405"/>
                </a:lnTo>
                <a:lnTo>
                  <a:pt x="8079" y="4186"/>
                </a:lnTo>
                <a:lnTo>
                  <a:pt x="8225" y="3821"/>
                </a:lnTo>
                <a:lnTo>
                  <a:pt x="8346" y="3456"/>
                </a:lnTo>
                <a:close/>
                <a:moveTo>
                  <a:pt x="9587" y="3456"/>
                </a:moveTo>
                <a:lnTo>
                  <a:pt x="9247" y="4016"/>
                </a:lnTo>
                <a:lnTo>
                  <a:pt x="9101" y="4235"/>
                </a:lnTo>
                <a:lnTo>
                  <a:pt x="8979" y="4478"/>
                </a:lnTo>
                <a:lnTo>
                  <a:pt x="8736" y="4405"/>
                </a:lnTo>
                <a:lnTo>
                  <a:pt x="8833" y="4162"/>
                </a:lnTo>
                <a:lnTo>
                  <a:pt x="9101" y="3456"/>
                </a:lnTo>
                <a:close/>
                <a:moveTo>
                  <a:pt x="8152" y="3480"/>
                </a:moveTo>
                <a:lnTo>
                  <a:pt x="7981" y="3699"/>
                </a:lnTo>
                <a:lnTo>
                  <a:pt x="7811" y="3967"/>
                </a:lnTo>
                <a:lnTo>
                  <a:pt x="7665" y="4235"/>
                </a:lnTo>
                <a:lnTo>
                  <a:pt x="7616" y="4405"/>
                </a:lnTo>
                <a:lnTo>
                  <a:pt x="7568" y="4551"/>
                </a:lnTo>
                <a:lnTo>
                  <a:pt x="7373" y="4624"/>
                </a:lnTo>
                <a:lnTo>
                  <a:pt x="7422" y="4502"/>
                </a:lnTo>
                <a:lnTo>
                  <a:pt x="7616" y="4040"/>
                </a:lnTo>
                <a:lnTo>
                  <a:pt x="7787" y="3578"/>
                </a:lnTo>
                <a:lnTo>
                  <a:pt x="7787" y="3553"/>
                </a:lnTo>
                <a:lnTo>
                  <a:pt x="7762" y="3529"/>
                </a:lnTo>
                <a:lnTo>
                  <a:pt x="7714" y="3529"/>
                </a:lnTo>
                <a:lnTo>
                  <a:pt x="7689" y="3553"/>
                </a:lnTo>
                <a:lnTo>
                  <a:pt x="7325" y="4120"/>
                </a:lnTo>
                <a:lnTo>
                  <a:pt x="7568" y="3480"/>
                </a:lnTo>
                <a:close/>
                <a:moveTo>
                  <a:pt x="10269" y="3432"/>
                </a:moveTo>
                <a:lnTo>
                  <a:pt x="9831" y="4137"/>
                </a:lnTo>
                <a:lnTo>
                  <a:pt x="9660" y="4405"/>
                </a:lnTo>
                <a:lnTo>
                  <a:pt x="9514" y="4673"/>
                </a:lnTo>
                <a:lnTo>
                  <a:pt x="9271" y="4575"/>
                </a:lnTo>
                <a:lnTo>
                  <a:pt x="9466" y="4137"/>
                </a:lnTo>
                <a:lnTo>
                  <a:pt x="9758" y="3432"/>
                </a:lnTo>
                <a:close/>
                <a:moveTo>
                  <a:pt x="10780" y="3432"/>
                </a:moveTo>
                <a:lnTo>
                  <a:pt x="10463" y="3918"/>
                </a:lnTo>
                <a:lnTo>
                  <a:pt x="10171" y="4429"/>
                </a:lnTo>
                <a:lnTo>
                  <a:pt x="9928" y="4843"/>
                </a:lnTo>
                <a:lnTo>
                  <a:pt x="9758" y="4770"/>
                </a:lnTo>
                <a:lnTo>
                  <a:pt x="9904" y="4502"/>
                </a:lnTo>
                <a:lnTo>
                  <a:pt x="10001" y="4235"/>
                </a:lnTo>
                <a:lnTo>
                  <a:pt x="10366" y="3432"/>
                </a:lnTo>
                <a:close/>
                <a:moveTo>
                  <a:pt x="7324" y="3480"/>
                </a:moveTo>
                <a:lnTo>
                  <a:pt x="6935" y="4162"/>
                </a:lnTo>
                <a:lnTo>
                  <a:pt x="6740" y="4551"/>
                </a:lnTo>
                <a:lnTo>
                  <a:pt x="6643" y="4721"/>
                </a:lnTo>
                <a:lnTo>
                  <a:pt x="6594" y="4916"/>
                </a:lnTo>
                <a:lnTo>
                  <a:pt x="6303" y="5038"/>
                </a:lnTo>
                <a:lnTo>
                  <a:pt x="6424" y="4697"/>
                </a:lnTo>
                <a:lnTo>
                  <a:pt x="6546" y="4381"/>
                </a:lnTo>
                <a:lnTo>
                  <a:pt x="6692" y="3943"/>
                </a:lnTo>
                <a:lnTo>
                  <a:pt x="6838" y="3480"/>
                </a:lnTo>
                <a:close/>
                <a:moveTo>
                  <a:pt x="10926" y="3432"/>
                </a:moveTo>
                <a:lnTo>
                  <a:pt x="10901" y="3772"/>
                </a:lnTo>
                <a:lnTo>
                  <a:pt x="10877" y="4137"/>
                </a:lnTo>
                <a:lnTo>
                  <a:pt x="10609" y="4673"/>
                </a:lnTo>
                <a:lnTo>
                  <a:pt x="10439" y="5062"/>
                </a:lnTo>
                <a:lnTo>
                  <a:pt x="10244" y="4965"/>
                </a:lnTo>
                <a:lnTo>
                  <a:pt x="10366" y="4697"/>
                </a:lnTo>
                <a:lnTo>
                  <a:pt x="10488" y="4429"/>
                </a:lnTo>
                <a:lnTo>
                  <a:pt x="10707" y="3943"/>
                </a:lnTo>
                <a:lnTo>
                  <a:pt x="10901" y="3432"/>
                </a:lnTo>
                <a:close/>
                <a:moveTo>
                  <a:pt x="3845" y="4989"/>
                </a:moveTo>
                <a:lnTo>
                  <a:pt x="4015" y="5013"/>
                </a:lnTo>
                <a:lnTo>
                  <a:pt x="3894" y="5232"/>
                </a:lnTo>
                <a:lnTo>
                  <a:pt x="3869" y="5111"/>
                </a:lnTo>
                <a:lnTo>
                  <a:pt x="3845" y="4989"/>
                </a:lnTo>
                <a:close/>
                <a:moveTo>
                  <a:pt x="10901" y="4575"/>
                </a:moveTo>
                <a:lnTo>
                  <a:pt x="10901" y="4746"/>
                </a:lnTo>
                <a:lnTo>
                  <a:pt x="10926" y="4819"/>
                </a:lnTo>
                <a:lnTo>
                  <a:pt x="10974" y="4892"/>
                </a:lnTo>
                <a:lnTo>
                  <a:pt x="11023" y="4916"/>
                </a:lnTo>
                <a:lnTo>
                  <a:pt x="11072" y="4965"/>
                </a:lnTo>
                <a:lnTo>
                  <a:pt x="10999" y="5159"/>
                </a:lnTo>
                <a:lnTo>
                  <a:pt x="10950" y="5257"/>
                </a:lnTo>
                <a:lnTo>
                  <a:pt x="10682" y="5135"/>
                </a:lnTo>
                <a:lnTo>
                  <a:pt x="10828" y="4770"/>
                </a:lnTo>
                <a:lnTo>
                  <a:pt x="10901" y="4575"/>
                </a:lnTo>
                <a:close/>
                <a:moveTo>
                  <a:pt x="12215" y="5013"/>
                </a:moveTo>
                <a:lnTo>
                  <a:pt x="12021" y="5305"/>
                </a:lnTo>
                <a:lnTo>
                  <a:pt x="12142" y="5013"/>
                </a:lnTo>
                <a:close/>
                <a:moveTo>
                  <a:pt x="6643" y="3505"/>
                </a:moveTo>
                <a:lnTo>
                  <a:pt x="6351" y="4137"/>
                </a:lnTo>
                <a:lnTo>
                  <a:pt x="6132" y="4648"/>
                </a:lnTo>
                <a:lnTo>
                  <a:pt x="6035" y="4892"/>
                </a:lnTo>
                <a:lnTo>
                  <a:pt x="5962" y="5159"/>
                </a:lnTo>
                <a:lnTo>
                  <a:pt x="5183" y="5451"/>
                </a:lnTo>
                <a:lnTo>
                  <a:pt x="5183" y="5427"/>
                </a:lnTo>
                <a:lnTo>
                  <a:pt x="5354" y="4989"/>
                </a:lnTo>
                <a:lnTo>
                  <a:pt x="5402" y="4989"/>
                </a:lnTo>
                <a:lnTo>
                  <a:pt x="5378" y="5184"/>
                </a:lnTo>
                <a:lnTo>
                  <a:pt x="5378" y="5208"/>
                </a:lnTo>
                <a:lnTo>
                  <a:pt x="5402" y="5257"/>
                </a:lnTo>
                <a:lnTo>
                  <a:pt x="5475" y="5281"/>
                </a:lnTo>
                <a:lnTo>
                  <a:pt x="5548" y="5281"/>
                </a:lnTo>
                <a:lnTo>
                  <a:pt x="5573" y="5257"/>
                </a:lnTo>
                <a:lnTo>
                  <a:pt x="5597" y="5232"/>
                </a:lnTo>
                <a:lnTo>
                  <a:pt x="5694" y="5038"/>
                </a:lnTo>
                <a:lnTo>
                  <a:pt x="5767" y="4819"/>
                </a:lnTo>
                <a:lnTo>
                  <a:pt x="5889" y="4405"/>
                </a:lnTo>
                <a:lnTo>
                  <a:pt x="5986" y="3943"/>
                </a:lnTo>
                <a:lnTo>
                  <a:pt x="6059" y="3505"/>
                </a:lnTo>
                <a:close/>
                <a:moveTo>
                  <a:pt x="11315" y="4940"/>
                </a:moveTo>
                <a:lnTo>
                  <a:pt x="11558" y="4989"/>
                </a:lnTo>
                <a:lnTo>
                  <a:pt x="11850" y="5013"/>
                </a:lnTo>
                <a:lnTo>
                  <a:pt x="11558" y="5476"/>
                </a:lnTo>
                <a:lnTo>
                  <a:pt x="11145" y="5330"/>
                </a:lnTo>
                <a:lnTo>
                  <a:pt x="11169" y="5257"/>
                </a:lnTo>
                <a:lnTo>
                  <a:pt x="11242" y="4965"/>
                </a:lnTo>
                <a:lnTo>
                  <a:pt x="11291" y="4940"/>
                </a:lnTo>
                <a:close/>
                <a:moveTo>
                  <a:pt x="5086" y="5038"/>
                </a:moveTo>
                <a:lnTo>
                  <a:pt x="4940" y="5330"/>
                </a:lnTo>
                <a:lnTo>
                  <a:pt x="4891" y="5451"/>
                </a:lnTo>
                <a:lnTo>
                  <a:pt x="4843" y="5573"/>
                </a:lnTo>
                <a:lnTo>
                  <a:pt x="4818" y="5597"/>
                </a:lnTo>
                <a:lnTo>
                  <a:pt x="4697" y="5646"/>
                </a:lnTo>
                <a:lnTo>
                  <a:pt x="4697" y="5646"/>
                </a:lnTo>
                <a:lnTo>
                  <a:pt x="4721" y="5573"/>
                </a:lnTo>
                <a:lnTo>
                  <a:pt x="4794" y="5305"/>
                </a:lnTo>
                <a:lnTo>
                  <a:pt x="4843" y="5038"/>
                </a:lnTo>
                <a:close/>
                <a:moveTo>
                  <a:pt x="12702" y="4989"/>
                </a:moveTo>
                <a:lnTo>
                  <a:pt x="12678" y="5062"/>
                </a:lnTo>
                <a:lnTo>
                  <a:pt x="12653" y="5086"/>
                </a:lnTo>
                <a:lnTo>
                  <a:pt x="12459" y="5403"/>
                </a:lnTo>
                <a:lnTo>
                  <a:pt x="12361" y="5573"/>
                </a:lnTo>
                <a:lnTo>
                  <a:pt x="12288" y="5743"/>
                </a:lnTo>
                <a:lnTo>
                  <a:pt x="12167" y="5719"/>
                </a:lnTo>
                <a:lnTo>
                  <a:pt x="12288" y="5451"/>
                </a:lnTo>
                <a:lnTo>
                  <a:pt x="12386" y="5232"/>
                </a:lnTo>
                <a:lnTo>
                  <a:pt x="12483" y="5013"/>
                </a:lnTo>
                <a:lnTo>
                  <a:pt x="12702" y="4989"/>
                </a:lnTo>
                <a:close/>
                <a:moveTo>
                  <a:pt x="4672" y="5038"/>
                </a:moveTo>
                <a:lnTo>
                  <a:pt x="4478" y="5403"/>
                </a:lnTo>
                <a:lnTo>
                  <a:pt x="4380" y="5597"/>
                </a:lnTo>
                <a:lnTo>
                  <a:pt x="4332" y="5695"/>
                </a:lnTo>
                <a:lnTo>
                  <a:pt x="4307" y="5792"/>
                </a:lnTo>
                <a:lnTo>
                  <a:pt x="4113" y="5865"/>
                </a:lnTo>
                <a:lnTo>
                  <a:pt x="4210" y="5427"/>
                </a:lnTo>
                <a:lnTo>
                  <a:pt x="4307" y="5232"/>
                </a:lnTo>
                <a:lnTo>
                  <a:pt x="4405" y="5038"/>
                </a:lnTo>
                <a:close/>
                <a:moveTo>
                  <a:pt x="12605" y="5719"/>
                </a:moveTo>
                <a:lnTo>
                  <a:pt x="12605" y="5865"/>
                </a:lnTo>
                <a:lnTo>
                  <a:pt x="12532" y="5841"/>
                </a:lnTo>
                <a:lnTo>
                  <a:pt x="12605" y="5719"/>
                </a:lnTo>
                <a:close/>
                <a:moveTo>
                  <a:pt x="7081" y="1339"/>
                </a:moveTo>
                <a:lnTo>
                  <a:pt x="7349" y="1388"/>
                </a:lnTo>
                <a:lnTo>
                  <a:pt x="8176" y="1388"/>
                </a:lnTo>
                <a:lnTo>
                  <a:pt x="8882" y="1412"/>
                </a:lnTo>
                <a:lnTo>
                  <a:pt x="9222" y="1412"/>
                </a:lnTo>
                <a:lnTo>
                  <a:pt x="9587" y="1388"/>
                </a:lnTo>
                <a:lnTo>
                  <a:pt x="9587" y="1656"/>
                </a:lnTo>
                <a:lnTo>
                  <a:pt x="9612" y="1923"/>
                </a:lnTo>
                <a:lnTo>
                  <a:pt x="9636" y="2167"/>
                </a:lnTo>
                <a:lnTo>
                  <a:pt x="9709" y="2410"/>
                </a:lnTo>
                <a:lnTo>
                  <a:pt x="9758" y="2483"/>
                </a:lnTo>
                <a:lnTo>
                  <a:pt x="9831" y="2507"/>
                </a:lnTo>
                <a:lnTo>
                  <a:pt x="9977" y="2507"/>
                </a:lnTo>
                <a:lnTo>
                  <a:pt x="10098" y="2556"/>
                </a:lnTo>
                <a:lnTo>
                  <a:pt x="10269" y="2580"/>
                </a:lnTo>
                <a:lnTo>
                  <a:pt x="10585" y="2580"/>
                </a:lnTo>
                <a:lnTo>
                  <a:pt x="11218" y="2605"/>
                </a:lnTo>
                <a:lnTo>
                  <a:pt x="11875" y="2629"/>
                </a:lnTo>
                <a:lnTo>
                  <a:pt x="11875" y="3164"/>
                </a:lnTo>
                <a:lnTo>
                  <a:pt x="11875" y="3578"/>
                </a:lnTo>
                <a:lnTo>
                  <a:pt x="11875" y="3772"/>
                </a:lnTo>
                <a:lnTo>
                  <a:pt x="11923" y="3991"/>
                </a:lnTo>
                <a:lnTo>
                  <a:pt x="11948" y="4040"/>
                </a:lnTo>
                <a:lnTo>
                  <a:pt x="11972" y="4089"/>
                </a:lnTo>
                <a:lnTo>
                  <a:pt x="12069" y="4113"/>
                </a:lnTo>
                <a:lnTo>
                  <a:pt x="12215" y="4113"/>
                </a:lnTo>
                <a:lnTo>
                  <a:pt x="12264" y="4064"/>
                </a:lnTo>
                <a:lnTo>
                  <a:pt x="12605" y="4113"/>
                </a:lnTo>
                <a:lnTo>
                  <a:pt x="12945" y="4137"/>
                </a:lnTo>
                <a:lnTo>
                  <a:pt x="13602" y="4137"/>
                </a:lnTo>
                <a:lnTo>
                  <a:pt x="13602" y="4283"/>
                </a:lnTo>
                <a:lnTo>
                  <a:pt x="13602" y="4429"/>
                </a:lnTo>
                <a:lnTo>
                  <a:pt x="13627" y="4746"/>
                </a:lnTo>
                <a:lnTo>
                  <a:pt x="13627" y="5111"/>
                </a:lnTo>
                <a:lnTo>
                  <a:pt x="13602" y="5500"/>
                </a:lnTo>
                <a:lnTo>
                  <a:pt x="13602" y="5889"/>
                </a:lnTo>
                <a:lnTo>
                  <a:pt x="13627" y="6254"/>
                </a:lnTo>
                <a:lnTo>
                  <a:pt x="13335" y="6157"/>
                </a:lnTo>
                <a:lnTo>
                  <a:pt x="13043" y="6035"/>
                </a:lnTo>
                <a:lnTo>
                  <a:pt x="13067" y="5914"/>
                </a:lnTo>
                <a:lnTo>
                  <a:pt x="13067" y="5792"/>
                </a:lnTo>
                <a:lnTo>
                  <a:pt x="13067" y="5549"/>
                </a:lnTo>
                <a:lnTo>
                  <a:pt x="13067" y="5257"/>
                </a:lnTo>
                <a:lnTo>
                  <a:pt x="13067" y="5111"/>
                </a:lnTo>
                <a:lnTo>
                  <a:pt x="13043" y="4965"/>
                </a:lnTo>
                <a:lnTo>
                  <a:pt x="13018" y="4940"/>
                </a:lnTo>
                <a:lnTo>
                  <a:pt x="13091" y="4892"/>
                </a:lnTo>
                <a:lnTo>
                  <a:pt x="13140" y="4843"/>
                </a:lnTo>
                <a:lnTo>
                  <a:pt x="13164" y="4770"/>
                </a:lnTo>
                <a:lnTo>
                  <a:pt x="13164" y="4697"/>
                </a:lnTo>
                <a:lnTo>
                  <a:pt x="13140" y="4624"/>
                </a:lnTo>
                <a:lnTo>
                  <a:pt x="13091" y="4551"/>
                </a:lnTo>
                <a:lnTo>
                  <a:pt x="13018" y="4502"/>
                </a:lnTo>
                <a:lnTo>
                  <a:pt x="12945" y="4478"/>
                </a:lnTo>
                <a:lnTo>
                  <a:pt x="12556" y="4478"/>
                </a:lnTo>
                <a:lnTo>
                  <a:pt x="12142" y="4502"/>
                </a:lnTo>
                <a:lnTo>
                  <a:pt x="11777" y="4502"/>
                </a:lnTo>
                <a:lnTo>
                  <a:pt x="11388" y="4527"/>
                </a:lnTo>
                <a:lnTo>
                  <a:pt x="11388" y="3918"/>
                </a:lnTo>
                <a:lnTo>
                  <a:pt x="11388" y="3602"/>
                </a:lnTo>
                <a:lnTo>
                  <a:pt x="11364" y="3286"/>
                </a:lnTo>
                <a:lnTo>
                  <a:pt x="11315" y="3164"/>
                </a:lnTo>
                <a:lnTo>
                  <a:pt x="11291" y="3115"/>
                </a:lnTo>
                <a:lnTo>
                  <a:pt x="11242" y="3091"/>
                </a:lnTo>
                <a:lnTo>
                  <a:pt x="11193" y="3042"/>
                </a:lnTo>
                <a:lnTo>
                  <a:pt x="11169" y="2994"/>
                </a:lnTo>
                <a:lnTo>
                  <a:pt x="11096" y="2945"/>
                </a:lnTo>
                <a:lnTo>
                  <a:pt x="11023" y="2945"/>
                </a:lnTo>
                <a:lnTo>
                  <a:pt x="8152" y="2994"/>
                </a:lnTo>
                <a:lnTo>
                  <a:pt x="7738" y="2994"/>
                </a:lnTo>
                <a:lnTo>
                  <a:pt x="7714" y="2969"/>
                </a:lnTo>
                <a:lnTo>
                  <a:pt x="7665" y="2945"/>
                </a:lnTo>
                <a:lnTo>
                  <a:pt x="7641" y="2945"/>
                </a:lnTo>
                <a:lnTo>
                  <a:pt x="7592" y="2969"/>
                </a:lnTo>
                <a:lnTo>
                  <a:pt x="7592" y="2994"/>
                </a:lnTo>
                <a:lnTo>
                  <a:pt x="6813" y="3018"/>
                </a:lnTo>
                <a:lnTo>
                  <a:pt x="6181" y="3018"/>
                </a:lnTo>
                <a:lnTo>
                  <a:pt x="5865" y="3042"/>
                </a:lnTo>
                <a:lnTo>
                  <a:pt x="5548" y="3091"/>
                </a:lnTo>
                <a:lnTo>
                  <a:pt x="5500" y="3067"/>
                </a:lnTo>
                <a:lnTo>
                  <a:pt x="5378" y="3067"/>
                </a:lnTo>
                <a:lnTo>
                  <a:pt x="5329" y="3091"/>
                </a:lnTo>
                <a:lnTo>
                  <a:pt x="5281" y="3140"/>
                </a:lnTo>
                <a:lnTo>
                  <a:pt x="5232" y="3188"/>
                </a:lnTo>
                <a:lnTo>
                  <a:pt x="5208" y="3237"/>
                </a:lnTo>
                <a:lnTo>
                  <a:pt x="5183" y="3553"/>
                </a:lnTo>
                <a:lnTo>
                  <a:pt x="5159" y="3870"/>
                </a:lnTo>
                <a:lnTo>
                  <a:pt x="5135" y="4527"/>
                </a:lnTo>
                <a:lnTo>
                  <a:pt x="4867" y="4527"/>
                </a:lnTo>
                <a:lnTo>
                  <a:pt x="4599" y="4551"/>
                </a:lnTo>
                <a:lnTo>
                  <a:pt x="4186" y="4575"/>
                </a:lnTo>
                <a:lnTo>
                  <a:pt x="3967" y="4600"/>
                </a:lnTo>
                <a:lnTo>
                  <a:pt x="3772" y="4624"/>
                </a:lnTo>
                <a:lnTo>
                  <a:pt x="3699" y="4648"/>
                </a:lnTo>
                <a:lnTo>
                  <a:pt x="3650" y="4721"/>
                </a:lnTo>
                <a:lnTo>
                  <a:pt x="3650" y="4794"/>
                </a:lnTo>
                <a:lnTo>
                  <a:pt x="3650" y="4867"/>
                </a:lnTo>
                <a:lnTo>
                  <a:pt x="3626" y="4940"/>
                </a:lnTo>
                <a:lnTo>
                  <a:pt x="3602" y="5013"/>
                </a:lnTo>
                <a:lnTo>
                  <a:pt x="3577" y="5184"/>
                </a:lnTo>
                <a:lnTo>
                  <a:pt x="3577" y="5500"/>
                </a:lnTo>
                <a:lnTo>
                  <a:pt x="3577" y="5768"/>
                </a:lnTo>
                <a:lnTo>
                  <a:pt x="3577" y="5914"/>
                </a:lnTo>
                <a:lnTo>
                  <a:pt x="3626" y="6035"/>
                </a:lnTo>
                <a:lnTo>
                  <a:pt x="2993" y="6279"/>
                </a:lnTo>
                <a:lnTo>
                  <a:pt x="2993" y="6279"/>
                </a:lnTo>
                <a:lnTo>
                  <a:pt x="3042" y="5597"/>
                </a:lnTo>
                <a:lnTo>
                  <a:pt x="3066" y="4916"/>
                </a:lnTo>
                <a:lnTo>
                  <a:pt x="3115" y="4478"/>
                </a:lnTo>
                <a:lnTo>
                  <a:pt x="3115" y="4259"/>
                </a:lnTo>
                <a:lnTo>
                  <a:pt x="3091" y="4040"/>
                </a:lnTo>
                <a:lnTo>
                  <a:pt x="3456" y="4064"/>
                </a:lnTo>
                <a:lnTo>
                  <a:pt x="3845" y="4064"/>
                </a:lnTo>
                <a:lnTo>
                  <a:pt x="4210" y="4016"/>
                </a:lnTo>
                <a:lnTo>
                  <a:pt x="4575" y="3967"/>
                </a:lnTo>
                <a:lnTo>
                  <a:pt x="4624" y="3943"/>
                </a:lnTo>
                <a:lnTo>
                  <a:pt x="4672" y="3918"/>
                </a:lnTo>
                <a:lnTo>
                  <a:pt x="4745" y="3845"/>
                </a:lnTo>
                <a:lnTo>
                  <a:pt x="4770" y="3724"/>
                </a:lnTo>
                <a:lnTo>
                  <a:pt x="4745" y="3626"/>
                </a:lnTo>
                <a:lnTo>
                  <a:pt x="4770" y="3505"/>
                </a:lnTo>
                <a:lnTo>
                  <a:pt x="4770" y="3018"/>
                </a:lnTo>
                <a:lnTo>
                  <a:pt x="4770" y="2751"/>
                </a:lnTo>
                <a:lnTo>
                  <a:pt x="4745" y="2507"/>
                </a:lnTo>
                <a:lnTo>
                  <a:pt x="4867" y="2532"/>
                </a:lnTo>
                <a:lnTo>
                  <a:pt x="4989" y="2556"/>
                </a:lnTo>
                <a:lnTo>
                  <a:pt x="5256" y="2556"/>
                </a:lnTo>
                <a:lnTo>
                  <a:pt x="5646" y="2580"/>
                </a:lnTo>
                <a:lnTo>
                  <a:pt x="6035" y="2580"/>
                </a:lnTo>
                <a:lnTo>
                  <a:pt x="6789" y="2532"/>
                </a:lnTo>
                <a:lnTo>
                  <a:pt x="6886" y="2507"/>
                </a:lnTo>
                <a:lnTo>
                  <a:pt x="6959" y="2459"/>
                </a:lnTo>
                <a:lnTo>
                  <a:pt x="6984" y="2386"/>
                </a:lnTo>
                <a:lnTo>
                  <a:pt x="7008" y="2313"/>
                </a:lnTo>
                <a:lnTo>
                  <a:pt x="7032" y="2264"/>
                </a:lnTo>
                <a:lnTo>
                  <a:pt x="7057" y="1826"/>
                </a:lnTo>
                <a:lnTo>
                  <a:pt x="7081" y="1339"/>
                </a:lnTo>
                <a:close/>
                <a:moveTo>
                  <a:pt x="6911" y="5841"/>
                </a:moveTo>
                <a:lnTo>
                  <a:pt x="6838" y="5865"/>
                </a:lnTo>
                <a:lnTo>
                  <a:pt x="6716" y="5987"/>
                </a:lnTo>
                <a:lnTo>
                  <a:pt x="6619" y="6133"/>
                </a:lnTo>
                <a:lnTo>
                  <a:pt x="6546" y="6279"/>
                </a:lnTo>
                <a:lnTo>
                  <a:pt x="6522" y="6449"/>
                </a:lnTo>
                <a:lnTo>
                  <a:pt x="6522" y="6619"/>
                </a:lnTo>
                <a:lnTo>
                  <a:pt x="6546" y="6790"/>
                </a:lnTo>
                <a:lnTo>
                  <a:pt x="6594" y="6960"/>
                </a:lnTo>
                <a:lnTo>
                  <a:pt x="6667" y="7106"/>
                </a:lnTo>
                <a:lnTo>
                  <a:pt x="6716" y="7155"/>
                </a:lnTo>
                <a:lnTo>
                  <a:pt x="6765" y="7203"/>
                </a:lnTo>
                <a:lnTo>
                  <a:pt x="6838" y="7252"/>
                </a:lnTo>
                <a:lnTo>
                  <a:pt x="6911" y="7252"/>
                </a:lnTo>
                <a:lnTo>
                  <a:pt x="6984" y="7276"/>
                </a:lnTo>
                <a:lnTo>
                  <a:pt x="7057" y="7252"/>
                </a:lnTo>
                <a:lnTo>
                  <a:pt x="7130" y="7228"/>
                </a:lnTo>
                <a:lnTo>
                  <a:pt x="7178" y="7179"/>
                </a:lnTo>
                <a:lnTo>
                  <a:pt x="7349" y="6936"/>
                </a:lnTo>
                <a:lnTo>
                  <a:pt x="7397" y="6814"/>
                </a:lnTo>
                <a:lnTo>
                  <a:pt x="7446" y="6692"/>
                </a:lnTo>
                <a:lnTo>
                  <a:pt x="7470" y="6546"/>
                </a:lnTo>
                <a:lnTo>
                  <a:pt x="7470" y="6425"/>
                </a:lnTo>
                <a:lnTo>
                  <a:pt x="7446" y="6133"/>
                </a:lnTo>
                <a:lnTo>
                  <a:pt x="7422" y="6035"/>
                </a:lnTo>
                <a:lnTo>
                  <a:pt x="7349" y="5962"/>
                </a:lnTo>
                <a:lnTo>
                  <a:pt x="7227" y="5914"/>
                </a:lnTo>
                <a:lnTo>
                  <a:pt x="7130" y="5889"/>
                </a:lnTo>
                <a:lnTo>
                  <a:pt x="7057" y="5865"/>
                </a:lnTo>
                <a:lnTo>
                  <a:pt x="6984" y="5841"/>
                </a:lnTo>
                <a:close/>
                <a:moveTo>
                  <a:pt x="9612" y="5792"/>
                </a:moveTo>
                <a:lnTo>
                  <a:pt x="9539" y="5816"/>
                </a:lnTo>
                <a:lnTo>
                  <a:pt x="9466" y="5865"/>
                </a:lnTo>
                <a:lnTo>
                  <a:pt x="9393" y="5938"/>
                </a:lnTo>
                <a:lnTo>
                  <a:pt x="9344" y="6011"/>
                </a:lnTo>
                <a:lnTo>
                  <a:pt x="9247" y="6181"/>
                </a:lnTo>
                <a:lnTo>
                  <a:pt x="9174" y="6352"/>
                </a:lnTo>
                <a:lnTo>
                  <a:pt x="9149" y="6522"/>
                </a:lnTo>
                <a:lnTo>
                  <a:pt x="9149" y="6717"/>
                </a:lnTo>
                <a:lnTo>
                  <a:pt x="9174" y="6887"/>
                </a:lnTo>
                <a:lnTo>
                  <a:pt x="9222" y="7057"/>
                </a:lnTo>
                <a:lnTo>
                  <a:pt x="9271" y="7155"/>
                </a:lnTo>
                <a:lnTo>
                  <a:pt x="9344" y="7228"/>
                </a:lnTo>
                <a:lnTo>
                  <a:pt x="9417" y="7276"/>
                </a:lnTo>
                <a:lnTo>
                  <a:pt x="9514" y="7301"/>
                </a:lnTo>
                <a:lnTo>
                  <a:pt x="9685" y="7301"/>
                </a:lnTo>
                <a:lnTo>
                  <a:pt x="9782" y="7252"/>
                </a:lnTo>
                <a:lnTo>
                  <a:pt x="9855" y="7179"/>
                </a:lnTo>
                <a:lnTo>
                  <a:pt x="9928" y="7106"/>
                </a:lnTo>
                <a:lnTo>
                  <a:pt x="9977" y="7009"/>
                </a:lnTo>
                <a:lnTo>
                  <a:pt x="10050" y="6765"/>
                </a:lnTo>
                <a:lnTo>
                  <a:pt x="10098" y="6522"/>
                </a:lnTo>
                <a:lnTo>
                  <a:pt x="10098" y="6303"/>
                </a:lnTo>
                <a:lnTo>
                  <a:pt x="10098" y="6181"/>
                </a:lnTo>
                <a:lnTo>
                  <a:pt x="10050" y="6108"/>
                </a:lnTo>
                <a:lnTo>
                  <a:pt x="9977" y="6060"/>
                </a:lnTo>
                <a:lnTo>
                  <a:pt x="9879" y="6035"/>
                </a:lnTo>
                <a:lnTo>
                  <a:pt x="9879" y="6011"/>
                </a:lnTo>
                <a:lnTo>
                  <a:pt x="9855" y="5914"/>
                </a:lnTo>
                <a:lnTo>
                  <a:pt x="9806" y="5841"/>
                </a:lnTo>
                <a:lnTo>
                  <a:pt x="9709" y="5792"/>
                </a:lnTo>
                <a:close/>
                <a:moveTo>
                  <a:pt x="8468" y="4673"/>
                </a:moveTo>
                <a:lnTo>
                  <a:pt x="8687" y="4794"/>
                </a:lnTo>
                <a:lnTo>
                  <a:pt x="8930" y="4892"/>
                </a:lnTo>
                <a:lnTo>
                  <a:pt x="8955" y="4916"/>
                </a:lnTo>
                <a:lnTo>
                  <a:pt x="9466" y="5111"/>
                </a:lnTo>
                <a:lnTo>
                  <a:pt x="9806" y="5232"/>
                </a:lnTo>
                <a:lnTo>
                  <a:pt x="9806" y="5305"/>
                </a:lnTo>
                <a:lnTo>
                  <a:pt x="9806" y="5354"/>
                </a:lnTo>
                <a:lnTo>
                  <a:pt x="9855" y="5403"/>
                </a:lnTo>
                <a:lnTo>
                  <a:pt x="9904" y="5403"/>
                </a:lnTo>
                <a:lnTo>
                  <a:pt x="9952" y="5378"/>
                </a:lnTo>
                <a:lnTo>
                  <a:pt x="10001" y="5330"/>
                </a:lnTo>
                <a:lnTo>
                  <a:pt x="10707" y="5597"/>
                </a:lnTo>
                <a:lnTo>
                  <a:pt x="13383" y="6668"/>
                </a:lnTo>
                <a:lnTo>
                  <a:pt x="14040" y="6911"/>
                </a:lnTo>
                <a:lnTo>
                  <a:pt x="14357" y="7082"/>
                </a:lnTo>
                <a:lnTo>
                  <a:pt x="14527" y="7155"/>
                </a:lnTo>
                <a:lnTo>
                  <a:pt x="14648" y="7276"/>
                </a:lnTo>
                <a:lnTo>
                  <a:pt x="14794" y="7422"/>
                </a:lnTo>
                <a:lnTo>
                  <a:pt x="14843" y="7568"/>
                </a:lnTo>
                <a:lnTo>
                  <a:pt x="14892" y="7739"/>
                </a:lnTo>
                <a:lnTo>
                  <a:pt x="14867" y="7909"/>
                </a:lnTo>
                <a:lnTo>
                  <a:pt x="14405" y="7617"/>
                </a:lnTo>
                <a:lnTo>
                  <a:pt x="13919" y="7349"/>
                </a:lnTo>
                <a:lnTo>
                  <a:pt x="13675" y="7252"/>
                </a:lnTo>
                <a:lnTo>
                  <a:pt x="13408" y="7130"/>
                </a:lnTo>
                <a:lnTo>
                  <a:pt x="13164" y="7057"/>
                </a:lnTo>
                <a:lnTo>
                  <a:pt x="12872" y="7057"/>
                </a:lnTo>
                <a:lnTo>
                  <a:pt x="12848" y="7082"/>
                </a:lnTo>
                <a:lnTo>
                  <a:pt x="12848" y="7106"/>
                </a:lnTo>
                <a:lnTo>
                  <a:pt x="12848" y="7155"/>
                </a:lnTo>
                <a:lnTo>
                  <a:pt x="13043" y="7301"/>
                </a:lnTo>
                <a:lnTo>
                  <a:pt x="13262" y="7422"/>
                </a:lnTo>
                <a:lnTo>
                  <a:pt x="13724" y="7666"/>
                </a:lnTo>
                <a:lnTo>
                  <a:pt x="14259" y="7958"/>
                </a:lnTo>
                <a:lnTo>
                  <a:pt x="14770" y="8274"/>
                </a:lnTo>
                <a:lnTo>
                  <a:pt x="14697" y="8493"/>
                </a:lnTo>
                <a:lnTo>
                  <a:pt x="14575" y="8371"/>
                </a:lnTo>
                <a:lnTo>
                  <a:pt x="14454" y="8274"/>
                </a:lnTo>
                <a:lnTo>
                  <a:pt x="14284" y="8177"/>
                </a:lnTo>
                <a:lnTo>
                  <a:pt x="14113" y="8079"/>
                </a:lnTo>
                <a:lnTo>
                  <a:pt x="13773" y="7933"/>
                </a:lnTo>
                <a:lnTo>
                  <a:pt x="13383" y="7763"/>
                </a:lnTo>
                <a:lnTo>
                  <a:pt x="13189" y="7714"/>
                </a:lnTo>
                <a:lnTo>
                  <a:pt x="12994" y="7666"/>
                </a:lnTo>
                <a:lnTo>
                  <a:pt x="12799" y="7641"/>
                </a:lnTo>
                <a:lnTo>
                  <a:pt x="12605" y="7666"/>
                </a:lnTo>
                <a:lnTo>
                  <a:pt x="12580" y="7690"/>
                </a:lnTo>
                <a:lnTo>
                  <a:pt x="12605" y="7714"/>
                </a:lnTo>
                <a:lnTo>
                  <a:pt x="12702" y="7812"/>
                </a:lnTo>
                <a:lnTo>
                  <a:pt x="12824" y="7909"/>
                </a:lnTo>
                <a:lnTo>
                  <a:pt x="12945" y="7982"/>
                </a:lnTo>
                <a:lnTo>
                  <a:pt x="13091" y="8055"/>
                </a:lnTo>
                <a:lnTo>
                  <a:pt x="13383" y="8177"/>
                </a:lnTo>
                <a:lnTo>
                  <a:pt x="13651" y="8274"/>
                </a:lnTo>
                <a:lnTo>
                  <a:pt x="13894" y="8396"/>
                </a:lnTo>
                <a:lnTo>
                  <a:pt x="14113" y="8517"/>
                </a:lnTo>
                <a:lnTo>
                  <a:pt x="14551" y="8809"/>
                </a:lnTo>
                <a:lnTo>
                  <a:pt x="14430" y="9126"/>
                </a:lnTo>
                <a:lnTo>
                  <a:pt x="13967" y="8858"/>
                </a:lnTo>
                <a:lnTo>
                  <a:pt x="13481" y="8590"/>
                </a:lnTo>
                <a:lnTo>
                  <a:pt x="12921" y="8274"/>
                </a:lnTo>
                <a:lnTo>
                  <a:pt x="12629" y="8152"/>
                </a:lnTo>
                <a:lnTo>
                  <a:pt x="12337" y="8031"/>
                </a:lnTo>
                <a:lnTo>
                  <a:pt x="12313" y="8031"/>
                </a:lnTo>
                <a:lnTo>
                  <a:pt x="12288" y="8055"/>
                </a:lnTo>
                <a:lnTo>
                  <a:pt x="12288" y="8079"/>
                </a:lnTo>
                <a:lnTo>
                  <a:pt x="12288" y="8104"/>
                </a:lnTo>
                <a:lnTo>
                  <a:pt x="12507" y="8323"/>
                </a:lnTo>
                <a:lnTo>
                  <a:pt x="12751" y="8542"/>
                </a:lnTo>
                <a:lnTo>
                  <a:pt x="13018" y="8712"/>
                </a:lnTo>
                <a:lnTo>
                  <a:pt x="13286" y="8882"/>
                </a:lnTo>
                <a:lnTo>
                  <a:pt x="13797" y="9199"/>
                </a:lnTo>
                <a:lnTo>
                  <a:pt x="14040" y="9345"/>
                </a:lnTo>
                <a:lnTo>
                  <a:pt x="14308" y="9466"/>
                </a:lnTo>
                <a:lnTo>
                  <a:pt x="14211" y="9661"/>
                </a:lnTo>
                <a:lnTo>
                  <a:pt x="14065" y="9564"/>
                </a:lnTo>
                <a:lnTo>
                  <a:pt x="13919" y="9491"/>
                </a:lnTo>
                <a:lnTo>
                  <a:pt x="13602" y="9345"/>
                </a:lnTo>
                <a:lnTo>
                  <a:pt x="13359" y="9199"/>
                </a:lnTo>
                <a:lnTo>
                  <a:pt x="13067" y="9077"/>
                </a:lnTo>
                <a:lnTo>
                  <a:pt x="12921" y="9028"/>
                </a:lnTo>
                <a:lnTo>
                  <a:pt x="12775" y="9004"/>
                </a:lnTo>
                <a:lnTo>
                  <a:pt x="12629" y="8980"/>
                </a:lnTo>
                <a:lnTo>
                  <a:pt x="12483" y="8980"/>
                </a:lnTo>
                <a:lnTo>
                  <a:pt x="12459" y="9004"/>
                </a:lnTo>
                <a:lnTo>
                  <a:pt x="12459" y="9053"/>
                </a:lnTo>
                <a:lnTo>
                  <a:pt x="12556" y="9150"/>
                </a:lnTo>
                <a:lnTo>
                  <a:pt x="12653" y="9247"/>
                </a:lnTo>
                <a:lnTo>
                  <a:pt x="12897" y="9418"/>
                </a:lnTo>
                <a:lnTo>
                  <a:pt x="13408" y="9685"/>
                </a:lnTo>
                <a:lnTo>
                  <a:pt x="13724" y="9880"/>
                </a:lnTo>
                <a:lnTo>
                  <a:pt x="13894" y="10002"/>
                </a:lnTo>
                <a:lnTo>
                  <a:pt x="14065" y="10075"/>
                </a:lnTo>
                <a:lnTo>
                  <a:pt x="13967" y="10269"/>
                </a:lnTo>
                <a:lnTo>
                  <a:pt x="13505" y="10075"/>
                </a:lnTo>
                <a:lnTo>
                  <a:pt x="13043" y="9880"/>
                </a:lnTo>
                <a:lnTo>
                  <a:pt x="12556" y="9758"/>
                </a:lnTo>
                <a:lnTo>
                  <a:pt x="12069" y="9661"/>
                </a:lnTo>
                <a:lnTo>
                  <a:pt x="12045" y="9661"/>
                </a:lnTo>
                <a:lnTo>
                  <a:pt x="12045" y="9685"/>
                </a:lnTo>
                <a:lnTo>
                  <a:pt x="12434" y="10002"/>
                </a:lnTo>
                <a:lnTo>
                  <a:pt x="12872" y="10245"/>
                </a:lnTo>
                <a:lnTo>
                  <a:pt x="13335" y="10488"/>
                </a:lnTo>
                <a:lnTo>
                  <a:pt x="13797" y="10683"/>
                </a:lnTo>
                <a:lnTo>
                  <a:pt x="13627" y="11072"/>
                </a:lnTo>
                <a:lnTo>
                  <a:pt x="13456" y="10926"/>
                </a:lnTo>
                <a:lnTo>
                  <a:pt x="13262" y="10829"/>
                </a:lnTo>
                <a:lnTo>
                  <a:pt x="12848" y="10659"/>
                </a:lnTo>
                <a:lnTo>
                  <a:pt x="12653" y="10586"/>
                </a:lnTo>
                <a:lnTo>
                  <a:pt x="12483" y="10513"/>
                </a:lnTo>
                <a:lnTo>
                  <a:pt x="12288" y="10488"/>
                </a:lnTo>
                <a:lnTo>
                  <a:pt x="12069" y="10488"/>
                </a:lnTo>
                <a:lnTo>
                  <a:pt x="12045" y="10513"/>
                </a:lnTo>
                <a:lnTo>
                  <a:pt x="12045" y="10537"/>
                </a:lnTo>
                <a:lnTo>
                  <a:pt x="12118" y="10634"/>
                </a:lnTo>
                <a:lnTo>
                  <a:pt x="12191" y="10707"/>
                </a:lnTo>
                <a:lnTo>
                  <a:pt x="12337" y="10829"/>
                </a:lnTo>
                <a:lnTo>
                  <a:pt x="12532" y="10926"/>
                </a:lnTo>
                <a:lnTo>
                  <a:pt x="12702" y="11023"/>
                </a:lnTo>
                <a:lnTo>
                  <a:pt x="13091" y="11218"/>
                </a:lnTo>
                <a:lnTo>
                  <a:pt x="13310" y="11291"/>
                </a:lnTo>
                <a:lnTo>
                  <a:pt x="13505" y="11340"/>
                </a:lnTo>
                <a:lnTo>
                  <a:pt x="13481" y="11413"/>
                </a:lnTo>
                <a:lnTo>
                  <a:pt x="13335" y="11388"/>
                </a:lnTo>
                <a:lnTo>
                  <a:pt x="13189" y="11340"/>
                </a:lnTo>
                <a:lnTo>
                  <a:pt x="12897" y="11315"/>
                </a:lnTo>
                <a:lnTo>
                  <a:pt x="12678" y="11267"/>
                </a:lnTo>
                <a:lnTo>
                  <a:pt x="12434" y="11242"/>
                </a:lnTo>
                <a:lnTo>
                  <a:pt x="12191" y="11267"/>
                </a:lnTo>
                <a:lnTo>
                  <a:pt x="12069" y="11291"/>
                </a:lnTo>
                <a:lnTo>
                  <a:pt x="11972" y="11315"/>
                </a:lnTo>
                <a:lnTo>
                  <a:pt x="11948" y="11340"/>
                </a:lnTo>
                <a:lnTo>
                  <a:pt x="11948" y="11364"/>
                </a:lnTo>
                <a:lnTo>
                  <a:pt x="11972" y="11413"/>
                </a:lnTo>
                <a:lnTo>
                  <a:pt x="12069" y="11486"/>
                </a:lnTo>
                <a:lnTo>
                  <a:pt x="12191" y="11534"/>
                </a:lnTo>
                <a:lnTo>
                  <a:pt x="12434" y="11607"/>
                </a:lnTo>
                <a:lnTo>
                  <a:pt x="12921" y="11705"/>
                </a:lnTo>
                <a:lnTo>
                  <a:pt x="13164" y="11778"/>
                </a:lnTo>
                <a:lnTo>
                  <a:pt x="13432" y="11826"/>
                </a:lnTo>
                <a:lnTo>
                  <a:pt x="13408" y="11972"/>
                </a:lnTo>
                <a:lnTo>
                  <a:pt x="13018" y="11948"/>
                </a:lnTo>
                <a:lnTo>
                  <a:pt x="12434" y="11948"/>
                </a:lnTo>
                <a:lnTo>
                  <a:pt x="12313" y="11972"/>
                </a:lnTo>
                <a:lnTo>
                  <a:pt x="12215" y="12021"/>
                </a:lnTo>
                <a:lnTo>
                  <a:pt x="12118" y="12070"/>
                </a:lnTo>
                <a:lnTo>
                  <a:pt x="12118" y="12118"/>
                </a:lnTo>
                <a:lnTo>
                  <a:pt x="12118" y="12143"/>
                </a:lnTo>
                <a:lnTo>
                  <a:pt x="12215" y="12191"/>
                </a:lnTo>
                <a:lnTo>
                  <a:pt x="12313" y="12240"/>
                </a:lnTo>
                <a:lnTo>
                  <a:pt x="12507" y="12264"/>
                </a:lnTo>
                <a:lnTo>
                  <a:pt x="12897" y="12264"/>
                </a:lnTo>
                <a:lnTo>
                  <a:pt x="13383" y="12313"/>
                </a:lnTo>
                <a:lnTo>
                  <a:pt x="13383" y="12654"/>
                </a:lnTo>
                <a:lnTo>
                  <a:pt x="13043" y="12654"/>
                </a:lnTo>
                <a:lnTo>
                  <a:pt x="12678" y="12678"/>
                </a:lnTo>
                <a:lnTo>
                  <a:pt x="12288" y="12727"/>
                </a:lnTo>
                <a:lnTo>
                  <a:pt x="12094" y="12775"/>
                </a:lnTo>
                <a:lnTo>
                  <a:pt x="11923" y="12873"/>
                </a:lnTo>
                <a:lnTo>
                  <a:pt x="12118" y="12921"/>
                </a:lnTo>
                <a:lnTo>
                  <a:pt x="12288" y="12946"/>
                </a:lnTo>
                <a:lnTo>
                  <a:pt x="12678" y="12946"/>
                </a:lnTo>
                <a:lnTo>
                  <a:pt x="13408" y="12970"/>
                </a:lnTo>
                <a:lnTo>
                  <a:pt x="13408" y="13116"/>
                </a:lnTo>
                <a:lnTo>
                  <a:pt x="13408" y="13262"/>
                </a:lnTo>
                <a:lnTo>
                  <a:pt x="13140" y="13262"/>
                </a:lnTo>
                <a:lnTo>
                  <a:pt x="12848" y="13286"/>
                </a:lnTo>
                <a:lnTo>
                  <a:pt x="12337" y="13286"/>
                </a:lnTo>
                <a:lnTo>
                  <a:pt x="12069" y="13335"/>
                </a:lnTo>
                <a:lnTo>
                  <a:pt x="11948" y="13384"/>
                </a:lnTo>
                <a:lnTo>
                  <a:pt x="11850" y="13432"/>
                </a:lnTo>
                <a:lnTo>
                  <a:pt x="11826" y="13481"/>
                </a:lnTo>
                <a:lnTo>
                  <a:pt x="11850" y="13505"/>
                </a:lnTo>
                <a:lnTo>
                  <a:pt x="11948" y="13554"/>
                </a:lnTo>
                <a:lnTo>
                  <a:pt x="12069" y="13603"/>
                </a:lnTo>
                <a:lnTo>
                  <a:pt x="12337" y="13627"/>
                </a:lnTo>
                <a:lnTo>
                  <a:pt x="12605" y="13651"/>
                </a:lnTo>
                <a:lnTo>
                  <a:pt x="13432" y="13651"/>
                </a:lnTo>
                <a:lnTo>
                  <a:pt x="13432" y="13797"/>
                </a:lnTo>
                <a:lnTo>
                  <a:pt x="13286" y="13773"/>
                </a:lnTo>
                <a:lnTo>
                  <a:pt x="13164" y="13797"/>
                </a:lnTo>
                <a:lnTo>
                  <a:pt x="12897" y="13822"/>
                </a:lnTo>
                <a:lnTo>
                  <a:pt x="12483" y="13846"/>
                </a:lnTo>
                <a:lnTo>
                  <a:pt x="12288" y="13895"/>
                </a:lnTo>
                <a:lnTo>
                  <a:pt x="12094" y="13968"/>
                </a:lnTo>
                <a:lnTo>
                  <a:pt x="12094" y="13992"/>
                </a:lnTo>
                <a:lnTo>
                  <a:pt x="12094" y="14016"/>
                </a:lnTo>
                <a:lnTo>
                  <a:pt x="12118" y="14041"/>
                </a:lnTo>
                <a:lnTo>
                  <a:pt x="12313" y="14089"/>
                </a:lnTo>
                <a:lnTo>
                  <a:pt x="12507" y="14114"/>
                </a:lnTo>
                <a:lnTo>
                  <a:pt x="13310" y="14114"/>
                </a:lnTo>
                <a:lnTo>
                  <a:pt x="13432" y="14089"/>
                </a:lnTo>
                <a:lnTo>
                  <a:pt x="13456" y="14600"/>
                </a:lnTo>
                <a:lnTo>
                  <a:pt x="13237" y="14576"/>
                </a:lnTo>
                <a:lnTo>
                  <a:pt x="13018" y="14552"/>
                </a:lnTo>
                <a:lnTo>
                  <a:pt x="12824" y="14552"/>
                </a:lnTo>
                <a:lnTo>
                  <a:pt x="12434" y="14600"/>
                </a:lnTo>
                <a:lnTo>
                  <a:pt x="12045" y="14698"/>
                </a:lnTo>
                <a:lnTo>
                  <a:pt x="11656" y="14819"/>
                </a:lnTo>
                <a:lnTo>
                  <a:pt x="11193" y="14941"/>
                </a:lnTo>
                <a:lnTo>
                  <a:pt x="10974" y="14965"/>
                </a:lnTo>
                <a:lnTo>
                  <a:pt x="10755" y="14990"/>
                </a:lnTo>
                <a:lnTo>
                  <a:pt x="10536" y="14990"/>
                </a:lnTo>
                <a:lnTo>
                  <a:pt x="10317" y="14965"/>
                </a:lnTo>
                <a:lnTo>
                  <a:pt x="10098" y="14917"/>
                </a:lnTo>
                <a:lnTo>
                  <a:pt x="9879" y="14819"/>
                </a:lnTo>
                <a:lnTo>
                  <a:pt x="9514" y="14698"/>
                </a:lnTo>
                <a:lnTo>
                  <a:pt x="9149" y="14576"/>
                </a:lnTo>
                <a:lnTo>
                  <a:pt x="8979" y="14552"/>
                </a:lnTo>
                <a:lnTo>
                  <a:pt x="8809" y="14527"/>
                </a:lnTo>
                <a:lnTo>
                  <a:pt x="8614" y="14527"/>
                </a:lnTo>
                <a:lnTo>
                  <a:pt x="8419" y="14552"/>
                </a:lnTo>
                <a:lnTo>
                  <a:pt x="7981" y="14649"/>
                </a:lnTo>
                <a:lnTo>
                  <a:pt x="7568" y="14795"/>
                </a:lnTo>
                <a:lnTo>
                  <a:pt x="7130" y="14917"/>
                </a:lnTo>
                <a:lnTo>
                  <a:pt x="6935" y="14965"/>
                </a:lnTo>
                <a:lnTo>
                  <a:pt x="6692" y="14990"/>
                </a:lnTo>
                <a:lnTo>
                  <a:pt x="6473" y="14990"/>
                </a:lnTo>
                <a:lnTo>
                  <a:pt x="6230" y="14965"/>
                </a:lnTo>
                <a:lnTo>
                  <a:pt x="5986" y="14917"/>
                </a:lnTo>
                <a:lnTo>
                  <a:pt x="5767" y="14844"/>
                </a:lnTo>
                <a:lnTo>
                  <a:pt x="5281" y="14722"/>
                </a:lnTo>
                <a:lnTo>
                  <a:pt x="5062" y="14649"/>
                </a:lnTo>
                <a:lnTo>
                  <a:pt x="4818" y="14625"/>
                </a:lnTo>
                <a:lnTo>
                  <a:pt x="4453" y="14576"/>
                </a:lnTo>
                <a:lnTo>
                  <a:pt x="4040" y="14576"/>
                </a:lnTo>
                <a:lnTo>
                  <a:pt x="3602" y="14625"/>
                </a:lnTo>
                <a:lnTo>
                  <a:pt x="3164" y="14722"/>
                </a:lnTo>
                <a:lnTo>
                  <a:pt x="3188" y="14308"/>
                </a:lnTo>
                <a:lnTo>
                  <a:pt x="3188" y="13895"/>
                </a:lnTo>
                <a:lnTo>
                  <a:pt x="3164" y="13067"/>
                </a:lnTo>
                <a:lnTo>
                  <a:pt x="3164" y="12386"/>
                </a:lnTo>
                <a:lnTo>
                  <a:pt x="3139" y="12191"/>
                </a:lnTo>
                <a:lnTo>
                  <a:pt x="3115" y="12021"/>
                </a:lnTo>
                <a:lnTo>
                  <a:pt x="3066" y="11851"/>
                </a:lnTo>
                <a:lnTo>
                  <a:pt x="3018" y="11705"/>
                </a:lnTo>
                <a:lnTo>
                  <a:pt x="3018" y="11632"/>
                </a:lnTo>
                <a:lnTo>
                  <a:pt x="3018" y="11534"/>
                </a:lnTo>
                <a:lnTo>
                  <a:pt x="2993" y="11413"/>
                </a:lnTo>
                <a:lnTo>
                  <a:pt x="2896" y="11194"/>
                </a:lnTo>
                <a:lnTo>
                  <a:pt x="2701" y="10780"/>
                </a:lnTo>
                <a:lnTo>
                  <a:pt x="2409" y="10123"/>
                </a:lnTo>
                <a:lnTo>
                  <a:pt x="2142" y="9442"/>
                </a:lnTo>
                <a:lnTo>
                  <a:pt x="1947" y="8809"/>
                </a:lnTo>
                <a:lnTo>
                  <a:pt x="1777" y="8152"/>
                </a:lnTo>
                <a:lnTo>
                  <a:pt x="1728" y="7909"/>
                </a:lnTo>
                <a:lnTo>
                  <a:pt x="1704" y="7787"/>
                </a:lnTo>
                <a:lnTo>
                  <a:pt x="1704" y="7666"/>
                </a:lnTo>
                <a:lnTo>
                  <a:pt x="1704" y="7544"/>
                </a:lnTo>
                <a:lnTo>
                  <a:pt x="1752" y="7447"/>
                </a:lnTo>
                <a:lnTo>
                  <a:pt x="1825" y="7325"/>
                </a:lnTo>
                <a:lnTo>
                  <a:pt x="1923" y="7252"/>
                </a:lnTo>
                <a:lnTo>
                  <a:pt x="2093" y="7155"/>
                </a:lnTo>
                <a:lnTo>
                  <a:pt x="2288" y="7082"/>
                </a:lnTo>
                <a:lnTo>
                  <a:pt x="2653" y="6936"/>
                </a:lnTo>
                <a:lnTo>
                  <a:pt x="3991" y="6400"/>
                </a:lnTo>
                <a:lnTo>
                  <a:pt x="5329" y="5889"/>
                </a:lnTo>
                <a:lnTo>
                  <a:pt x="8030" y="4867"/>
                </a:lnTo>
                <a:lnTo>
                  <a:pt x="8030" y="5062"/>
                </a:lnTo>
                <a:lnTo>
                  <a:pt x="8030" y="5281"/>
                </a:lnTo>
                <a:lnTo>
                  <a:pt x="8030" y="5670"/>
                </a:lnTo>
                <a:lnTo>
                  <a:pt x="8030" y="7203"/>
                </a:lnTo>
                <a:lnTo>
                  <a:pt x="8030" y="8834"/>
                </a:lnTo>
                <a:lnTo>
                  <a:pt x="8054" y="9661"/>
                </a:lnTo>
                <a:lnTo>
                  <a:pt x="8079" y="10464"/>
                </a:lnTo>
                <a:lnTo>
                  <a:pt x="8103" y="10586"/>
                </a:lnTo>
                <a:lnTo>
                  <a:pt x="8152" y="10659"/>
                </a:lnTo>
                <a:lnTo>
                  <a:pt x="8249" y="10707"/>
                </a:lnTo>
                <a:lnTo>
                  <a:pt x="8346" y="10732"/>
                </a:lnTo>
                <a:lnTo>
                  <a:pt x="8444" y="10707"/>
                </a:lnTo>
                <a:lnTo>
                  <a:pt x="8517" y="10659"/>
                </a:lnTo>
                <a:lnTo>
                  <a:pt x="8565" y="10586"/>
                </a:lnTo>
                <a:lnTo>
                  <a:pt x="8590" y="10464"/>
                </a:lnTo>
                <a:lnTo>
                  <a:pt x="8517" y="8931"/>
                </a:lnTo>
                <a:lnTo>
                  <a:pt x="8468" y="7398"/>
                </a:lnTo>
                <a:lnTo>
                  <a:pt x="8444" y="5865"/>
                </a:lnTo>
                <a:lnTo>
                  <a:pt x="8444" y="5305"/>
                </a:lnTo>
                <a:lnTo>
                  <a:pt x="8444" y="5013"/>
                </a:lnTo>
                <a:lnTo>
                  <a:pt x="8395" y="4721"/>
                </a:lnTo>
                <a:lnTo>
                  <a:pt x="8468" y="4673"/>
                </a:lnTo>
                <a:close/>
                <a:moveTo>
                  <a:pt x="7446" y="1"/>
                </a:moveTo>
                <a:lnTo>
                  <a:pt x="7300" y="25"/>
                </a:lnTo>
                <a:lnTo>
                  <a:pt x="7154" y="50"/>
                </a:lnTo>
                <a:lnTo>
                  <a:pt x="7008" y="98"/>
                </a:lnTo>
                <a:lnTo>
                  <a:pt x="6911" y="196"/>
                </a:lnTo>
                <a:lnTo>
                  <a:pt x="6838" y="196"/>
                </a:lnTo>
                <a:lnTo>
                  <a:pt x="6765" y="244"/>
                </a:lnTo>
                <a:lnTo>
                  <a:pt x="6716" y="293"/>
                </a:lnTo>
                <a:lnTo>
                  <a:pt x="6716" y="317"/>
                </a:lnTo>
                <a:lnTo>
                  <a:pt x="6667" y="755"/>
                </a:lnTo>
                <a:lnTo>
                  <a:pt x="6619" y="1193"/>
                </a:lnTo>
                <a:lnTo>
                  <a:pt x="6594" y="1656"/>
                </a:lnTo>
                <a:lnTo>
                  <a:pt x="6594" y="2094"/>
                </a:lnTo>
                <a:lnTo>
                  <a:pt x="6011" y="2118"/>
                </a:lnTo>
                <a:lnTo>
                  <a:pt x="5427" y="2118"/>
                </a:lnTo>
                <a:lnTo>
                  <a:pt x="5013" y="2094"/>
                </a:lnTo>
                <a:lnTo>
                  <a:pt x="4794" y="2094"/>
                </a:lnTo>
                <a:lnTo>
                  <a:pt x="4697" y="2118"/>
                </a:lnTo>
                <a:lnTo>
                  <a:pt x="4624" y="2167"/>
                </a:lnTo>
                <a:lnTo>
                  <a:pt x="4575" y="2142"/>
                </a:lnTo>
                <a:lnTo>
                  <a:pt x="4526" y="2118"/>
                </a:lnTo>
                <a:lnTo>
                  <a:pt x="4405" y="2142"/>
                </a:lnTo>
                <a:lnTo>
                  <a:pt x="4332" y="2215"/>
                </a:lnTo>
                <a:lnTo>
                  <a:pt x="4307" y="2264"/>
                </a:lnTo>
                <a:lnTo>
                  <a:pt x="4283" y="2337"/>
                </a:lnTo>
                <a:lnTo>
                  <a:pt x="4259" y="2605"/>
                </a:lnTo>
                <a:lnTo>
                  <a:pt x="4259" y="2897"/>
                </a:lnTo>
                <a:lnTo>
                  <a:pt x="4259" y="3480"/>
                </a:lnTo>
                <a:lnTo>
                  <a:pt x="3602" y="3529"/>
                </a:lnTo>
                <a:lnTo>
                  <a:pt x="3261" y="3578"/>
                </a:lnTo>
                <a:lnTo>
                  <a:pt x="2920" y="3602"/>
                </a:lnTo>
                <a:lnTo>
                  <a:pt x="2872" y="3626"/>
                </a:lnTo>
                <a:lnTo>
                  <a:pt x="2823" y="3651"/>
                </a:lnTo>
                <a:lnTo>
                  <a:pt x="2774" y="3699"/>
                </a:lnTo>
                <a:lnTo>
                  <a:pt x="2701" y="3821"/>
                </a:lnTo>
                <a:lnTo>
                  <a:pt x="2653" y="3918"/>
                </a:lnTo>
                <a:lnTo>
                  <a:pt x="2604" y="4064"/>
                </a:lnTo>
                <a:lnTo>
                  <a:pt x="2604" y="4186"/>
                </a:lnTo>
                <a:lnTo>
                  <a:pt x="2580" y="4454"/>
                </a:lnTo>
                <a:lnTo>
                  <a:pt x="2580" y="4721"/>
                </a:lnTo>
                <a:lnTo>
                  <a:pt x="2458" y="6449"/>
                </a:lnTo>
                <a:lnTo>
                  <a:pt x="2458" y="6498"/>
                </a:lnTo>
                <a:lnTo>
                  <a:pt x="1704" y="6838"/>
                </a:lnTo>
                <a:lnTo>
                  <a:pt x="1558" y="6936"/>
                </a:lnTo>
                <a:lnTo>
                  <a:pt x="1436" y="7033"/>
                </a:lnTo>
                <a:lnTo>
                  <a:pt x="1363" y="7155"/>
                </a:lnTo>
                <a:lnTo>
                  <a:pt x="1290" y="7276"/>
                </a:lnTo>
                <a:lnTo>
                  <a:pt x="1266" y="7422"/>
                </a:lnTo>
                <a:lnTo>
                  <a:pt x="1241" y="7568"/>
                </a:lnTo>
                <a:lnTo>
                  <a:pt x="1241" y="7714"/>
                </a:lnTo>
                <a:lnTo>
                  <a:pt x="1241" y="7885"/>
                </a:lnTo>
                <a:lnTo>
                  <a:pt x="1290" y="8201"/>
                </a:lnTo>
                <a:lnTo>
                  <a:pt x="1363" y="8542"/>
                </a:lnTo>
                <a:lnTo>
                  <a:pt x="1533" y="9101"/>
                </a:lnTo>
                <a:lnTo>
                  <a:pt x="1631" y="9491"/>
                </a:lnTo>
                <a:lnTo>
                  <a:pt x="1777" y="9856"/>
                </a:lnTo>
                <a:lnTo>
                  <a:pt x="2069" y="10586"/>
                </a:lnTo>
                <a:lnTo>
                  <a:pt x="2190" y="10853"/>
                </a:lnTo>
                <a:lnTo>
                  <a:pt x="2336" y="11145"/>
                </a:lnTo>
                <a:lnTo>
                  <a:pt x="2507" y="11437"/>
                </a:lnTo>
                <a:lnTo>
                  <a:pt x="2604" y="11559"/>
                </a:lnTo>
                <a:lnTo>
                  <a:pt x="2726" y="11656"/>
                </a:lnTo>
                <a:lnTo>
                  <a:pt x="2677" y="11826"/>
                </a:lnTo>
                <a:lnTo>
                  <a:pt x="2653" y="11997"/>
                </a:lnTo>
                <a:lnTo>
                  <a:pt x="2628" y="12167"/>
                </a:lnTo>
                <a:lnTo>
                  <a:pt x="2628" y="12362"/>
                </a:lnTo>
                <a:lnTo>
                  <a:pt x="2677" y="12727"/>
                </a:lnTo>
                <a:lnTo>
                  <a:pt x="2701" y="13067"/>
                </a:lnTo>
                <a:lnTo>
                  <a:pt x="2701" y="13530"/>
                </a:lnTo>
                <a:lnTo>
                  <a:pt x="2677" y="13968"/>
                </a:lnTo>
                <a:lnTo>
                  <a:pt x="2677" y="14430"/>
                </a:lnTo>
                <a:lnTo>
                  <a:pt x="2701" y="14649"/>
                </a:lnTo>
                <a:lnTo>
                  <a:pt x="2726" y="14868"/>
                </a:lnTo>
                <a:lnTo>
                  <a:pt x="2531" y="14965"/>
                </a:lnTo>
                <a:lnTo>
                  <a:pt x="2385" y="15087"/>
                </a:lnTo>
                <a:lnTo>
                  <a:pt x="2239" y="15233"/>
                </a:lnTo>
                <a:lnTo>
                  <a:pt x="2117" y="15379"/>
                </a:lnTo>
                <a:lnTo>
                  <a:pt x="2117" y="15428"/>
                </a:lnTo>
                <a:lnTo>
                  <a:pt x="2117" y="15476"/>
                </a:lnTo>
                <a:lnTo>
                  <a:pt x="2142" y="15501"/>
                </a:lnTo>
                <a:lnTo>
                  <a:pt x="2190" y="15501"/>
                </a:lnTo>
                <a:lnTo>
                  <a:pt x="2361" y="15476"/>
                </a:lnTo>
                <a:lnTo>
                  <a:pt x="2531" y="15428"/>
                </a:lnTo>
                <a:lnTo>
                  <a:pt x="2872" y="15306"/>
                </a:lnTo>
                <a:lnTo>
                  <a:pt x="3212" y="15184"/>
                </a:lnTo>
                <a:lnTo>
                  <a:pt x="3553" y="15063"/>
                </a:lnTo>
                <a:lnTo>
                  <a:pt x="3796" y="15014"/>
                </a:lnTo>
                <a:lnTo>
                  <a:pt x="4064" y="15014"/>
                </a:lnTo>
                <a:lnTo>
                  <a:pt x="4307" y="14990"/>
                </a:lnTo>
                <a:lnTo>
                  <a:pt x="4551" y="15014"/>
                </a:lnTo>
                <a:lnTo>
                  <a:pt x="4794" y="15038"/>
                </a:lnTo>
                <a:lnTo>
                  <a:pt x="5037" y="15087"/>
                </a:lnTo>
                <a:lnTo>
                  <a:pt x="5500" y="15209"/>
                </a:lnTo>
                <a:lnTo>
                  <a:pt x="5889" y="15330"/>
                </a:lnTo>
                <a:lnTo>
                  <a:pt x="6278" y="15403"/>
                </a:lnTo>
                <a:lnTo>
                  <a:pt x="6667" y="15428"/>
                </a:lnTo>
                <a:lnTo>
                  <a:pt x="6862" y="15428"/>
                </a:lnTo>
                <a:lnTo>
                  <a:pt x="7057" y="15403"/>
                </a:lnTo>
                <a:lnTo>
                  <a:pt x="7276" y="15355"/>
                </a:lnTo>
                <a:lnTo>
                  <a:pt x="7495" y="15306"/>
                </a:lnTo>
                <a:lnTo>
                  <a:pt x="7908" y="15184"/>
                </a:lnTo>
                <a:lnTo>
                  <a:pt x="8346" y="15063"/>
                </a:lnTo>
                <a:lnTo>
                  <a:pt x="8565" y="15014"/>
                </a:lnTo>
                <a:lnTo>
                  <a:pt x="8784" y="14990"/>
                </a:lnTo>
                <a:lnTo>
                  <a:pt x="8979" y="15014"/>
                </a:lnTo>
                <a:lnTo>
                  <a:pt x="9198" y="15063"/>
                </a:lnTo>
                <a:lnTo>
                  <a:pt x="9393" y="15136"/>
                </a:lnTo>
                <a:lnTo>
                  <a:pt x="9587" y="15209"/>
                </a:lnTo>
                <a:lnTo>
                  <a:pt x="9977" y="15379"/>
                </a:lnTo>
                <a:lnTo>
                  <a:pt x="10196" y="15452"/>
                </a:lnTo>
                <a:lnTo>
                  <a:pt x="10390" y="15476"/>
                </a:lnTo>
                <a:lnTo>
                  <a:pt x="10585" y="15501"/>
                </a:lnTo>
                <a:lnTo>
                  <a:pt x="10780" y="15501"/>
                </a:lnTo>
                <a:lnTo>
                  <a:pt x="11169" y="15452"/>
                </a:lnTo>
                <a:lnTo>
                  <a:pt x="11558" y="15355"/>
                </a:lnTo>
                <a:lnTo>
                  <a:pt x="11923" y="15257"/>
                </a:lnTo>
                <a:lnTo>
                  <a:pt x="12191" y="15184"/>
                </a:lnTo>
                <a:lnTo>
                  <a:pt x="12410" y="15136"/>
                </a:lnTo>
                <a:lnTo>
                  <a:pt x="12653" y="15111"/>
                </a:lnTo>
                <a:lnTo>
                  <a:pt x="12872" y="15087"/>
                </a:lnTo>
                <a:lnTo>
                  <a:pt x="13116" y="15087"/>
                </a:lnTo>
                <a:lnTo>
                  <a:pt x="13335" y="15111"/>
                </a:lnTo>
                <a:lnTo>
                  <a:pt x="13846" y="15209"/>
                </a:lnTo>
                <a:lnTo>
                  <a:pt x="14186" y="15257"/>
                </a:lnTo>
                <a:lnTo>
                  <a:pt x="14357" y="15282"/>
                </a:lnTo>
                <a:lnTo>
                  <a:pt x="14551" y="15282"/>
                </a:lnTo>
                <a:lnTo>
                  <a:pt x="14721" y="15233"/>
                </a:lnTo>
                <a:lnTo>
                  <a:pt x="14892" y="15209"/>
                </a:lnTo>
                <a:lnTo>
                  <a:pt x="15038" y="15136"/>
                </a:lnTo>
                <a:lnTo>
                  <a:pt x="15208" y="15038"/>
                </a:lnTo>
                <a:lnTo>
                  <a:pt x="15281" y="14965"/>
                </a:lnTo>
                <a:lnTo>
                  <a:pt x="15305" y="14868"/>
                </a:lnTo>
                <a:lnTo>
                  <a:pt x="15305" y="14771"/>
                </a:lnTo>
                <a:lnTo>
                  <a:pt x="15281" y="14673"/>
                </a:lnTo>
                <a:lnTo>
                  <a:pt x="15208" y="14600"/>
                </a:lnTo>
                <a:lnTo>
                  <a:pt x="15135" y="14552"/>
                </a:lnTo>
                <a:lnTo>
                  <a:pt x="15038" y="14552"/>
                </a:lnTo>
                <a:lnTo>
                  <a:pt x="14940" y="14600"/>
                </a:lnTo>
                <a:lnTo>
                  <a:pt x="14819" y="14673"/>
                </a:lnTo>
                <a:lnTo>
                  <a:pt x="14697" y="14722"/>
                </a:lnTo>
                <a:lnTo>
                  <a:pt x="14575" y="14746"/>
                </a:lnTo>
                <a:lnTo>
                  <a:pt x="14454" y="14771"/>
                </a:lnTo>
                <a:lnTo>
                  <a:pt x="14211" y="14746"/>
                </a:lnTo>
                <a:lnTo>
                  <a:pt x="13967" y="14722"/>
                </a:lnTo>
                <a:lnTo>
                  <a:pt x="13919" y="13116"/>
                </a:lnTo>
                <a:lnTo>
                  <a:pt x="13919" y="12459"/>
                </a:lnTo>
                <a:lnTo>
                  <a:pt x="13894" y="12118"/>
                </a:lnTo>
                <a:lnTo>
                  <a:pt x="13821" y="11778"/>
                </a:lnTo>
                <a:lnTo>
                  <a:pt x="13870" y="11753"/>
                </a:lnTo>
                <a:lnTo>
                  <a:pt x="13894" y="11680"/>
                </a:lnTo>
                <a:lnTo>
                  <a:pt x="14527" y="10221"/>
                </a:lnTo>
                <a:lnTo>
                  <a:pt x="15111" y="8736"/>
                </a:lnTo>
                <a:lnTo>
                  <a:pt x="15232" y="8420"/>
                </a:lnTo>
                <a:lnTo>
                  <a:pt x="15305" y="8128"/>
                </a:lnTo>
                <a:lnTo>
                  <a:pt x="15354" y="7982"/>
                </a:lnTo>
                <a:lnTo>
                  <a:pt x="15354" y="7836"/>
                </a:lnTo>
                <a:lnTo>
                  <a:pt x="15354" y="7666"/>
                </a:lnTo>
                <a:lnTo>
                  <a:pt x="15354" y="7520"/>
                </a:lnTo>
                <a:lnTo>
                  <a:pt x="15305" y="7374"/>
                </a:lnTo>
                <a:lnTo>
                  <a:pt x="15257" y="7276"/>
                </a:lnTo>
                <a:lnTo>
                  <a:pt x="15184" y="7155"/>
                </a:lnTo>
                <a:lnTo>
                  <a:pt x="15111" y="7057"/>
                </a:lnTo>
                <a:lnTo>
                  <a:pt x="14916" y="6863"/>
                </a:lnTo>
                <a:lnTo>
                  <a:pt x="14697" y="6717"/>
                </a:lnTo>
                <a:lnTo>
                  <a:pt x="14405" y="6546"/>
                </a:lnTo>
                <a:lnTo>
                  <a:pt x="14065" y="6400"/>
                </a:lnTo>
                <a:lnTo>
                  <a:pt x="14113" y="6181"/>
                </a:lnTo>
                <a:lnTo>
                  <a:pt x="14138" y="5962"/>
                </a:lnTo>
                <a:lnTo>
                  <a:pt x="14162" y="5719"/>
                </a:lnTo>
                <a:lnTo>
                  <a:pt x="14162" y="5500"/>
                </a:lnTo>
                <a:lnTo>
                  <a:pt x="14138" y="5013"/>
                </a:lnTo>
                <a:lnTo>
                  <a:pt x="14113" y="4551"/>
                </a:lnTo>
                <a:lnTo>
                  <a:pt x="14089" y="4381"/>
                </a:lnTo>
                <a:lnTo>
                  <a:pt x="14040" y="4040"/>
                </a:lnTo>
                <a:lnTo>
                  <a:pt x="14089" y="3991"/>
                </a:lnTo>
                <a:lnTo>
                  <a:pt x="14113" y="3918"/>
                </a:lnTo>
                <a:lnTo>
                  <a:pt x="14113" y="3845"/>
                </a:lnTo>
                <a:lnTo>
                  <a:pt x="14089" y="3772"/>
                </a:lnTo>
                <a:lnTo>
                  <a:pt x="14065" y="3699"/>
                </a:lnTo>
                <a:lnTo>
                  <a:pt x="14016" y="3651"/>
                </a:lnTo>
                <a:lnTo>
                  <a:pt x="13943" y="3602"/>
                </a:lnTo>
                <a:lnTo>
                  <a:pt x="13846" y="3578"/>
                </a:lnTo>
                <a:lnTo>
                  <a:pt x="13116" y="3553"/>
                </a:lnTo>
                <a:lnTo>
                  <a:pt x="12726" y="3553"/>
                </a:lnTo>
                <a:lnTo>
                  <a:pt x="12361" y="3578"/>
                </a:lnTo>
                <a:lnTo>
                  <a:pt x="12361" y="3286"/>
                </a:lnTo>
                <a:lnTo>
                  <a:pt x="12361" y="2848"/>
                </a:lnTo>
                <a:lnTo>
                  <a:pt x="12313" y="2410"/>
                </a:lnTo>
                <a:lnTo>
                  <a:pt x="12288" y="2337"/>
                </a:lnTo>
                <a:lnTo>
                  <a:pt x="12264" y="2264"/>
                </a:lnTo>
                <a:lnTo>
                  <a:pt x="12191" y="2215"/>
                </a:lnTo>
                <a:lnTo>
                  <a:pt x="12118" y="2191"/>
                </a:lnTo>
                <a:lnTo>
                  <a:pt x="12045" y="2118"/>
                </a:lnTo>
                <a:lnTo>
                  <a:pt x="11923" y="2094"/>
                </a:lnTo>
                <a:lnTo>
                  <a:pt x="11339" y="2069"/>
                </a:lnTo>
                <a:lnTo>
                  <a:pt x="10293" y="2069"/>
                </a:lnTo>
                <a:lnTo>
                  <a:pt x="10147" y="2094"/>
                </a:lnTo>
                <a:lnTo>
                  <a:pt x="10147" y="1875"/>
                </a:lnTo>
                <a:lnTo>
                  <a:pt x="10147" y="1656"/>
                </a:lnTo>
                <a:lnTo>
                  <a:pt x="10098" y="1242"/>
                </a:lnTo>
                <a:lnTo>
                  <a:pt x="10074" y="707"/>
                </a:lnTo>
                <a:lnTo>
                  <a:pt x="10025" y="463"/>
                </a:lnTo>
                <a:lnTo>
                  <a:pt x="10001" y="342"/>
                </a:lnTo>
                <a:lnTo>
                  <a:pt x="9928" y="220"/>
                </a:lnTo>
                <a:lnTo>
                  <a:pt x="9904" y="147"/>
                </a:lnTo>
                <a:lnTo>
                  <a:pt x="9855" y="98"/>
                </a:lnTo>
                <a:lnTo>
                  <a:pt x="9782" y="74"/>
                </a:lnTo>
                <a:lnTo>
                  <a:pt x="9709" y="50"/>
                </a:lnTo>
                <a:lnTo>
                  <a:pt x="8882" y="25"/>
                </a:lnTo>
                <a:lnTo>
                  <a:pt x="8054" y="1"/>
                </a:lnTo>
                <a:close/>
                <a:moveTo>
                  <a:pt x="4307" y="15452"/>
                </a:moveTo>
                <a:lnTo>
                  <a:pt x="4088" y="15501"/>
                </a:lnTo>
                <a:lnTo>
                  <a:pt x="3869" y="15549"/>
                </a:lnTo>
                <a:lnTo>
                  <a:pt x="3650" y="15647"/>
                </a:lnTo>
                <a:lnTo>
                  <a:pt x="3237" y="15866"/>
                </a:lnTo>
                <a:lnTo>
                  <a:pt x="3018" y="15963"/>
                </a:lnTo>
                <a:lnTo>
                  <a:pt x="2823" y="16060"/>
                </a:lnTo>
                <a:lnTo>
                  <a:pt x="2653" y="16109"/>
                </a:lnTo>
                <a:lnTo>
                  <a:pt x="2507" y="16133"/>
                </a:lnTo>
                <a:lnTo>
                  <a:pt x="2190" y="16133"/>
                </a:lnTo>
                <a:lnTo>
                  <a:pt x="1850" y="16085"/>
                </a:lnTo>
                <a:lnTo>
                  <a:pt x="1533" y="16012"/>
                </a:lnTo>
                <a:lnTo>
                  <a:pt x="1241" y="15890"/>
                </a:lnTo>
                <a:lnTo>
                  <a:pt x="925" y="15768"/>
                </a:lnTo>
                <a:lnTo>
                  <a:pt x="341" y="15525"/>
                </a:lnTo>
                <a:lnTo>
                  <a:pt x="244" y="15501"/>
                </a:lnTo>
                <a:lnTo>
                  <a:pt x="171" y="15525"/>
                </a:lnTo>
                <a:lnTo>
                  <a:pt x="122" y="15574"/>
                </a:lnTo>
                <a:lnTo>
                  <a:pt x="98" y="15622"/>
                </a:lnTo>
                <a:lnTo>
                  <a:pt x="73" y="15695"/>
                </a:lnTo>
                <a:lnTo>
                  <a:pt x="73" y="15768"/>
                </a:lnTo>
                <a:lnTo>
                  <a:pt x="122" y="15841"/>
                </a:lnTo>
                <a:lnTo>
                  <a:pt x="171" y="15890"/>
                </a:lnTo>
                <a:lnTo>
                  <a:pt x="390" y="16060"/>
                </a:lnTo>
                <a:lnTo>
                  <a:pt x="633" y="16182"/>
                </a:lnTo>
                <a:lnTo>
                  <a:pt x="901" y="16304"/>
                </a:lnTo>
                <a:lnTo>
                  <a:pt x="1144" y="16425"/>
                </a:lnTo>
                <a:lnTo>
                  <a:pt x="1412" y="16498"/>
                </a:lnTo>
                <a:lnTo>
                  <a:pt x="1679" y="16571"/>
                </a:lnTo>
                <a:lnTo>
                  <a:pt x="1947" y="16644"/>
                </a:lnTo>
                <a:lnTo>
                  <a:pt x="2215" y="16669"/>
                </a:lnTo>
                <a:lnTo>
                  <a:pt x="2507" y="16669"/>
                </a:lnTo>
                <a:lnTo>
                  <a:pt x="2750" y="16620"/>
                </a:lnTo>
                <a:lnTo>
                  <a:pt x="2993" y="16547"/>
                </a:lnTo>
                <a:lnTo>
                  <a:pt x="3237" y="16425"/>
                </a:lnTo>
                <a:lnTo>
                  <a:pt x="3699" y="16206"/>
                </a:lnTo>
                <a:lnTo>
                  <a:pt x="3942" y="16109"/>
                </a:lnTo>
                <a:lnTo>
                  <a:pt x="4210" y="16012"/>
                </a:lnTo>
                <a:lnTo>
                  <a:pt x="4332" y="15987"/>
                </a:lnTo>
                <a:lnTo>
                  <a:pt x="4453" y="15963"/>
                </a:lnTo>
                <a:lnTo>
                  <a:pt x="4697" y="15987"/>
                </a:lnTo>
                <a:lnTo>
                  <a:pt x="4964" y="16060"/>
                </a:lnTo>
                <a:lnTo>
                  <a:pt x="5232" y="16158"/>
                </a:lnTo>
                <a:lnTo>
                  <a:pt x="5743" y="16352"/>
                </a:lnTo>
                <a:lnTo>
                  <a:pt x="6011" y="16450"/>
                </a:lnTo>
                <a:lnTo>
                  <a:pt x="6254" y="16523"/>
                </a:lnTo>
                <a:lnTo>
                  <a:pt x="6522" y="16547"/>
                </a:lnTo>
                <a:lnTo>
                  <a:pt x="6765" y="16523"/>
                </a:lnTo>
                <a:lnTo>
                  <a:pt x="7032" y="16474"/>
                </a:lnTo>
                <a:lnTo>
                  <a:pt x="7276" y="16401"/>
                </a:lnTo>
                <a:lnTo>
                  <a:pt x="7787" y="16231"/>
                </a:lnTo>
                <a:lnTo>
                  <a:pt x="8030" y="16158"/>
                </a:lnTo>
                <a:lnTo>
                  <a:pt x="8298" y="16133"/>
                </a:lnTo>
                <a:lnTo>
                  <a:pt x="8565" y="16133"/>
                </a:lnTo>
                <a:lnTo>
                  <a:pt x="8809" y="16182"/>
                </a:lnTo>
                <a:lnTo>
                  <a:pt x="9076" y="16231"/>
                </a:lnTo>
                <a:lnTo>
                  <a:pt x="9344" y="16328"/>
                </a:lnTo>
                <a:lnTo>
                  <a:pt x="9855" y="16498"/>
                </a:lnTo>
                <a:lnTo>
                  <a:pt x="10123" y="16571"/>
                </a:lnTo>
                <a:lnTo>
                  <a:pt x="10366" y="16620"/>
                </a:lnTo>
                <a:lnTo>
                  <a:pt x="10634" y="16620"/>
                </a:lnTo>
                <a:lnTo>
                  <a:pt x="10877" y="16596"/>
                </a:lnTo>
                <a:lnTo>
                  <a:pt x="11120" y="16547"/>
                </a:lnTo>
                <a:lnTo>
                  <a:pt x="11364" y="16450"/>
                </a:lnTo>
                <a:lnTo>
                  <a:pt x="11826" y="16255"/>
                </a:lnTo>
                <a:lnTo>
                  <a:pt x="12069" y="16182"/>
                </a:lnTo>
                <a:lnTo>
                  <a:pt x="12313" y="16085"/>
                </a:lnTo>
                <a:lnTo>
                  <a:pt x="12459" y="16060"/>
                </a:lnTo>
                <a:lnTo>
                  <a:pt x="12580" y="16036"/>
                </a:lnTo>
                <a:lnTo>
                  <a:pt x="12872" y="16036"/>
                </a:lnTo>
                <a:lnTo>
                  <a:pt x="13164" y="16085"/>
                </a:lnTo>
                <a:lnTo>
                  <a:pt x="13432" y="16182"/>
                </a:lnTo>
                <a:lnTo>
                  <a:pt x="14016" y="16352"/>
                </a:lnTo>
                <a:lnTo>
                  <a:pt x="14284" y="16425"/>
                </a:lnTo>
                <a:lnTo>
                  <a:pt x="14575" y="16474"/>
                </a:lnTo>
                <a:lnTo>
                  <a:pt x="14819" y="16498"/>
                </a:lnTo>
                <a:lnTo>
                  <a:pt x="15086" y="16474"/>
                </a:lnTo>
                <a:lnTo>
                  <a:pt x="15330" y="16450"/>
                </a:lnTo>
                <a:lnTo>
                  <a:pt x="15573" y="16377"/>
                </a:lnTo>
                <a:lnTo>
                  <a:pt x="15816" y="16279"/>
                </a:lnTo>
                <a:lnTo>
                  <a:pt x="16035" y="16182"/>
                </a:lnTo>
                <a:lnTo>
                  <a:pt x="16254" y="16060"/>
                </a:lnTo>
                <a:lnTo>
                  <a:pt x="16473" y="15914"/>
                </a:lnTo>
                <a:lnTo>
                  <a:pt x="16522" y="15841"/>
                </a:lnTo>
                <a:lnTo>
                  <a:pt x="16546" y="15768"/>
                </a:lnTo>
                <a:lnTo>
                  <a:pt x="16546" y="15695"/>
                </a:lnTo>
                <a:lnTo>
                  <a:pt x="16522" y="15622"/>
                </a:lnTo>
                <a:lnTo>
                  <a:pt x="16473" y="15574"/>
                </a:lnTo>
                <a:lnTo>
                  <a:pt x="16425" y="15525"/>
                </a:lnTo>
                <a:lnTo>
                  <a:pt x="16352" y="15525"/>
                </a:lnTo>
                <a:lnTo>
                  <a:pt x="16279" y="15574"/>
                </a:lnTo>
                <a:lnTo>
                  <a:pt x="16035" y="15720"/>
                </a:lnTo>
                <a:lnTo>
                  <a:pt x="15792" y="15841"/>
                </a:lnTo>
                <a:lnTo>
                  <a:pt x="15524" y="15939"/>
                </a:lnTo>
                <a:lnTo>
                  <a:pt x="15281" y="16012"/>
                </a:lnTo>
                <a:lnTo>
                  <a:pt x="15013" y="16060"/>
                </a:lnTo>
                <a:lnTo>
                  <a:pt x="14721" y="16085"/>
                </a:lnTo>
                <a:lnTo>
                  <a:pt x="14454" y="16060"/>
                </a:lnTo>
                <a:lnTo>
                  <a:pt x="14186" y="16012"/>
                </a:lnTo>
                <a:lnTo>
                  <a:pt x="13724" y="15914"/>
                </a:lnTo>
                <a:lnTo>
                  <a:pt x="13286" y="15793"/>
                </a:lnTo>
                <a:lnTo>
                  <a:pt x="13067" y="15768"/>
                </a:lnTo>
                <a:lnTo>
                  <a:pt x="12848" y="15744"/>
                </a:lnTo>
                <a:lnTo>
                  <a:pt x="12629" y="15744"/>
                </a:lnTo>
                <a:lnTo>
                  <a:pt x="12386" y="15768"/>
                </a:lnTo>
                <a:lnTo>
                  <a:pt x="12167" y="15841"/>
                </a:lnTo>
                <a:lnTo>
                  <a:pt x="11948" y="15914"/>
                </a:lnTo>
                <a:lnTo>
                  <a:pt x="11510" y="16060"/>
                </a:lnTo>
                <a:lnTo>
                  <a:pt x="11218" y="16158"/>
                </a:lnTo>
                <a:lnTo>
                  <a:pt x="10901" y="16182"/>
                </a:lnTo>
                <a:lnTo>
                  <a:pt x="10585" y="16158"/>
                </a:lnTo>
                <a:lnTo>
                  <a:pt x="10293" y="16133"/>
                </a:lnTo>
                <a:lnTo>
                  <a:pt x="10025" y="16060"/>
                </a:lnTo>
                <a:lnTo>
                  <a:pt x="9782" y="15987"/>
                </a:lnTo>
                <a:lnTo>
                  <a:pt x="9295" y="15817"/>
                </a:lnTo>
                <a:lnTo>
                  <a:pt x="9052" y="15744"/>
                </a:lnTo>
                <a:lnTo>
                  <a:pt x="8809" y="15671"/>
                </a:lnTo>
                <a:lnTo>
                  <a:pt x="8565" y="15622"/>
                </a:lnTo>
                <a:lnTo>
                  <a:pt x="8298" y="15598"/>
                </a:lnTo>
                <a:lnTo>
                  <a:pt x="8030" y="15622"/>
                </a:lnTo>
                <a:lnTo>
                  <a:pt x="7762" y="15671"/>
                </a:lnTo>
                <a:lnTo>
                  <a:pt x="7276" y="15841"/>
                </a:lnTo>
                <a:lnTo>
                  <a:pt x="7032" y="15914"/>
                </a:lnTo>
                <a:lnTo>
                  <a:pt x="6765" y="15987"/>
                </a:lnTo>
                <a:lnTo>
                  <a:pt x="6522" y="16012"/>
                </a:lnTo>
                <a:lnTo>
                  <a:pt x="6254" y="15987"/>
                </a:lnTo>
                <a:lnTo>
                  <a:pt x="6035" y="15939"/>
                </a:lnTo>
                <a:lnTo>
                  <a:pt x="5816" y="15866"/>
                </a:lnTo>
                <a:lnTo>
                  <a:pt x="5402" y="15720"/>
                </a:lnTo>
                <a:lnTo>
                  <a:pt x="4989" y="15549"/>
                </a:lnTo>
                <a:lnTo>
                  <a:pt x="4770" y="15501"/>
                </a:lnTo>
                <a:lnTo>
                  <a:pt x="4551" y="15452"/>
                </a:lnTo>
                <a:close/>
                <a:moveTo>
                  <a:pt x="560" y="16717"/>
                </a:moveTo>
                <a:lnTo>
                  <a:pt x="365" y="16742"/>
                </a:lnTo>
                <a:lnTo>
                  <a:pt x="195" y="16815"/>
                </a:lnTo>
                <a:lnTo>
                  <a:pt x="25" y="16936"/>
                </a:lnTo>
                <a:lnTo>
                  <a:pt x="0" y="16985"/>
                </a:lnTo>
                <a:lnTo>
                  <a:pt x="0" y="17009"/>
                </a:lnTo>
                <a:lnTo>
                  <a:pt x="0" y="17082"/>
                </a:lnTo>
                <a:lnTo>
                  <a:pt x="73" y="17131"/>
                </a:lnTo>
                <a:lnTo>
                  <a:pt x="171" y="17155"/>
                </a:lnTo>
                <a:lnTo>
                  <a:pt x="438" y="17131"/>
                </a:lnTo>
                <a:lnTo>
                  <a:pt x="730" y="17155"/>
                </a:lnTo>
                <a:lnTo>
                  <a:pt x="974" y="17204"/>
                </a:lnTo>
                <a:lnTo>
                  <a:pt x="1217" y="17301"/>
                </a:lnTo>
                <a:lnTo>
                  <a:pt x="1728" y="17520"/>
                </a:lnTo>
                <a:lnTo>
                  <a:pt x="1971" y="17618"/>
                </a:lnTo>
                <a:lnTo>
                  <a:pt x="2239" y="17715"/>
                </a:lnTo>
                <a:lnTo>
                  <a:pt x="2482" y="17764"/>
                </a:lnTo>
                <a:lnTo>
                  <a:pt x="2726" y="17764"/>
                </a:lnTo>
                <a:lnTo>
                  <a:pt x="2969" y="17715"/>
                </a:lnTo>
                <a:lnTo>
                  <a:pt x="3188" y="17666"/>
                </a:lnTo>
                <a:lnTo>
                  <a:pt x="3650" y="17472"/>
                </a:lnTo>
                <a:lnTo>
                  <a:pt x="3894" y="17399"/>
                </a:lnTo>
                <a:lnTo>
                  <a:pt x="4113" y="17326"/>
                </a:lnTo>
                <a:lnTo>
                  <a:pt x="4405" y="17277"/>
                </a:lnTo>
                <a:lnTo>
                  <a:pt x="4697" y="17277"/>
                </a:lnTo>
                <a:lnTo>
                  <a:pt x="4989" y="17301"/>
                </a:lnTo>
                <a:lnTo>
                  <a:pt x="5281" y="17350"/>
                </a:lnTo>
                <a:lnTo>
                  <a:pt x="5865" y="17520"/>
                </a:lnTo>
                <a:lnTo>
                  <a:pt x="6400" y="17642"/>
                </a:lnTo>
                <a:lnTo>
                  <a:pt x="6667" y="17691"/>
                </a:lnTo>
                <a:lnTo>
                  <a:pt x="6911" y="17715"/>
                </a:lnTo>
                <a:lnTo>
                  <a:pt x="7154" y="17691"/>
                </a:lnTo>
                <a:lnTo>
                  <a:pt x="7397" y="17666"/>
                </a:lnTo>
                <a:lnTo>
                  <a:pt x="7616" y="17618"/>
                </a:lnTo>
                <a:lnTo>
                  <a:pt x="7860" y="17545"/>
                </a:lnTo>
                <a:lnTo>
                  <a:pt x="8322" y="17374"/>
                </a:lnTo>
                <a:lnTo>
                  <a:pt x="8468" y="17326"/>
                </a:lnTo>
                <a:lnTo>
                  <a:pt x="8614" y="17301"/>
                </a:lnTo>
                <a:lnTo>
                  <a:pt x="8760" y="17277"/>
                </a:lnTo>
                <a:lnTo>
                  <a:pt x="8882" y="17277"/>
                </a:lnTo>
                <a:lnTo>
                  <a:pt x="9028" y="17301"/>
                </a:lnTo>
                <a:lnTo>
                  <a:pt x="9174" y="17326"/>
                </a:lnTo>
                <a:lnTo>
                  <a:pt x="9295" y="17374"/>
                </a:lnTo>
                <a:lnTo>
                  <a:pt x="9441" y="17447"/>
                </a:lnTo>
                <a:lnTo>
                  <a:pt x="9831" y="17666"/>
                </a:lnTo>
                <a:lnTo>
                  <a:pt x="10025" y="17764"/>
                </a:lnTo>
                <a:lnTo>
                  <a:pt x="10244" y="17837"/>
                </a:lnTo>
                <a:lnTo>
                  <a:pt x="10463" y="17861"/>
                </a:lnTo>
                <a:lnTo>
                  <a:pt x="10658" y="17837"/>
                </a:lnTo>
                <a:lnTo>
                  <a:pt x="10877" y="17788"/>
                </a:lnTo>
                <a:lnTo>
                  <a:pt x="11096" y="17691"/>
                </a:lnTo>
                <a:lnTo>
                  <a:pt x="11510" y="17520"/>
                </a:lnTo>
                <a:lnTo>
                  <a:pt x="11704" y="17423"/>
                </a:lnTo>
                <a:lnTo>
                  <a:pt x="11899" y="17350"/>
                </a:lnTo>
                <a:lnTo>
                  <a:pt x="12045" y="17301"/>
                </a:lnTo>
                <a:lnTo>
                  <a:pt x="12434" y="17301"/>
                </a:lnTo>
                <a:lnTo>
                  <a:pt x="12726" y="17374"/>
                </a:lnTo>
                <a:lnTo>
                  <a:pt x="12994" y="17447"/>
                </a:lnTo>
                <a:lnTo>
                  <a:pt x="13554" y="17666"/>
                </a:lnTo>
                <a:lnTo>
                  <a:pt x="13846" y="17739"/>
                </a:lnTo>
                <a:lnTo>
                  <a:pt x="14113" y="17788"/>
                </a:lnTo>
                <a:lnTo>
                  <a:pt x="14381" y="17788"/>
                </a:lnTo>
                <a:lnTo>
                  <a:pt x="14673" y="17764"/>
                </a:lnTo>
                <a:lnTo>
                  <a:pt x="14940" y="17691"/>
                </a:lnTo>
                <a:lnTo>
                  <a:pt x="15232" y="17618"/>
                </a:lnTo>
                <a:lnTo>
                  <a:pt x="15500" y="17520"/>
                </a:lnTo>
                <a:lnTo>
                  <a:pt x="15768" y="17399"/>
                </a:lnTo>
                <a:lnTo>
                  <a:pt x="16254" y="17155"/>
                </a:lnTo>
                <a:lnTo>
                  <a:pt x="16327" y="17107"/>
                </a:lnTo>
                <a:lnTo>
                  <a:pt x="16352" y="17034"/>
                </a:lnTo>
                <a:lnTo>
                  <a:pt x="16352" y="16961"/>
                </a:lnTo>
                <a:lnTo>
                  <a:pt x="16327" y="16888"/>
                </a:lnTo>
                <a:lnTo>
                  <a:pt x="16303" y="16839"/>
                </a:lnTo>
                <a:lnTo>
                  <a:pt x="16254" y="16790"/>
                </a:lnTo>
                <a:lnTo>
                  <a:pt x="16181" y="16766"/>
                </a:lnTo>
                <a:lnTo>
                  <a:pt x="16108" y="16790"/>
                </a:lnTo>
                <a:lnTo>
                  <a:pt x="15500" y="17034"/>
                </a:lnTo>
                <a:lnTo>
                  <a:pt x="15208" y="17155"/>
                </a:lnTo>
                <a:lnTo>
                  <a:pt x="14916" y="17253"/>
                </a:lnTo>
                <a:lnTo>
                  <a:pt x="14624" y="17326"/>
                </a:lnTo>
                <a:lnTo>
                  <a:pt x="14308" y="17350"/>
                </a:lnTo>
                <a:lnTo>
                  <a:pt x="13992" y="17350"/>
                </a:lnTo>
                <a:lnTo>
                  <a:pt x="13651" y="17301"/>
                </a:lnTo>
                <a:lnTo>
                  <a:pt x="13408" y="17228"/>
                </a:lnTo>
                <a:lnTo>
                  <a:pt x="13189" y="17155"/>
                </a:lnTo>
                <a:lnTo>
                  <a:pt x="12751" y="16985"/>
                </a:lnTo>
                <a:lnTo>
                  <a:pt x="12507" y="16936"/>
                </a:lnTo>
                <a:lnTo>
                  <a:pt x="12288" y="16912"/>
                </a:lnTo>
                <a:lnTo>
                  <a:pt x="12045" y="16912"/>
                </a:lnTo>
                <a:lnTo>
                  <a:pt x="11802" y="16961"/>
                </a:lnTo>
                <a:lnTo>
                  <a:pt x="11558" y="17034"/>
                </a:lnTo>
                <a:lnTo>
                  <a:pt x="11339" y="17131"/>
                </a:lnTo>
                <a:lnTo>
                  <a:pt x="10901" y="17326"/>
                </a:lnTo>
                <a:lnTo>
                  <a:pt x="10731" y="17399"/>
                </a:lnTo>
                <a:lnTo>
                  <a:pt x="10585" y="17423"/>
                </a:lnTo>
                <a:lnTo>
                  <a:pt x="10439" y="17423"/>
                </a:lnTo>
                <a:lnTo>
                  <a:pt x="10317" y="17399"/>
                </a:lnTo>
                <a:lnTo>
                  <a:pt x="10171" y="17374"/>
                </a:lnTo>
                <a:lnTo>
                  <a:pt x="10050" y="17326"/>
                </a:lnTo>
                <a:lnTo>
                  <a:pt x="9758" y="17180"/>
                </a:lnTo>
                <a:lnTo>
                  <a:pt x="9539" y="17058"/>
                </a:lnTo>
                <a:lnTo>
                  <a:pt x="9344" y="16961"/>
                </a:lnTo>
                <a:lnTo>
                  <a:pt x="9149" y="16912"/>
                </a:lnTo>
                <a:lnTo>
                  <a:pt x="8930" y="16888"/>
                </a:lnTo>
                <a:lnTo>
                  <a:pt x="8736" y="16863"/>
                </a:lnTo>
                <a:lnTo>
                  <a:pt x="8517" y="16912"/>
                </a:lnTo>
                <a:lnTo>
                  <a:pt x="8298" y="16961"/>
                </a:lnTo>
                <a:lnTo>
                  <a:pt x="8054" y="17034"/>
                </a:lnTo>
                <a:lnTo>
                  <a:pt x="7787" y="17131"/>
                </a:lnTo>
                <a:lnTo>
                  <a:pt x="7495" y="17228"/>
                </a:lnTo>
                <a:lnTo>
                  <a:pt x="7227" y="17277"/>
                </a:lnTo>
                <a:lnTo>
                  <a:pt x="6911" y="17301"/>
                </a:lnTo>
                <a:lnTo>
                  <a:pt x="6619" y="17277"/>
                </a:lnTo>
                <a:lnTo>
                  <a:pt x="6327" y="17228"/>
                </a:lnTo>
                <a:lnTo>
                  <a:pt x="5767" y="17082"/>
                </a:lnTo>
                <a:lnTo>
                  <a:pt x="5305" y="16961"/>
                </a:lnTo>
                <a:lnTo>
                  <a:pt x="4818" y="16888"/>
                </a:lnTo>
                <a:lnTo>
                  <a:pt x="4356" y="16888"/>
                </a:lnTo>
                <a:lnTo>
                  <a:pt x="4113" y="16912"/>
                </a:lnTo>
                <a:lnTo>
                  <a:pt x="3869" y="16961"/>
                </a:lnTo>
                <a:lnTo>
                  <a:pt x="3602" y="17034"/>
                </a:lnTo>
                <a:lnTo>
                  <a:pt x="3358" y="17131"/>
                </a:lnTo>
                <a:lnTo>
                  <a:pt x="3115" y="17253"/>
                </a:lnTo>
                <a:lnTo>
                  <a:pt x="2847" y="17326"/>
                </a:lnTo>
                <a:lnTo>
                  <a:pt x="2677" y="17350"/>
                </a:lnTo>
                <a:lnTo>
                  <a:pt x="2507" y="17350"/>
                </a:lnTo>
                <a:lnTo>
                  <a:pt x="2312" y="17301"/>
                </a:lnTo>
                <a:lnTo>
                  <a:pt x="2142" y="17253"/>
                </a:lnTo>
                <a:lnTo>
                  <a:pt x="1801" y="17107"/>
                </a:lnTo>
                <a:lnTo>
                  <a:pt x="1485" y="16936"/>
                </a:lnTo>
                <a:lnTo>
                  <a:pt x="1314" y="16863"/>
                </a:lnTo>
                <a:lnTo>
                  <a:pt x="1120" y="16790"/>
                </a:lnTo>
                <a:lnTo>
                  <a:pt x="949" y="16742"/>
                </a:lnTo>
                <a:lnTo>
                  <a:pt x="755" y="16717"/>
                </a:lnTo>
                <a:close/>
                <a:moveTo>
                  <a:pt x="16571" y="17666"/>
                </a:moveTo>
                <a:lnTo>
                  <a:pt x="15938" y="17861"/>
                </a:lnTo>
                <a:lnTo>
                  <a:pt x="15305" y="18056"/>
                </a:lnTo>
                <a:lnTo>
                  <a:pt x="14989" y="18129"/>
                </a:lnTo>
                <a:lnTo>
                  <a:pt x="14648" y="18202"/>
                </a:lnTo>
                <a:lnTo>
                  <a:pt x="14332" y="18250"/>
                </a:lnTo>
                <a:lnTo>
                  <a:pt x="14016" y="18275"/>
                </a:lnTo>
                <a:lnTo>
                  <a:pt x="13870" y="18250"/>
                </a:lnTo>
                <a:lnTo>
                  <a:pt x="13724" y="18226"/>
                </a:lnTo>
                <a:lnTo>
                  <a:pt x="13481" y="18104"/>
                </a:lnTo>
                <a:lnTo>
                  <a:pt x="13237" y="17983"/>
                </a:lnTo>
                <a:lnTo>
                  <a:pt x="12970" y="17861"/>
                </a:lnTo>
                <a:lnTo>
                  <a:pt x="12726" y="17788"/>
                </a:lnTo>
                <a:lnTo>
                  <a:pt x="12507" y="17764"/>
                </a:lnTo>
                <a:lnTo>
                  <a:pt x="12264" y="17764"/>
                </a:lnTo>
                <a:lnTo>
                  <a:pt x="12045" y="17812"/>
                </a:lnTo>
                <a:lnTo>
                  <a:pt x="11753" y="17885"/>
                </a:lnTo>
                <a:lnTo>
                  <a:pt x="11485" y="17983"/>
                </a:lnTo>
                <a:lnTo>
                  <a:pt x="10974" y="18202"/>
                </a:lnTo>
                <a:lnTo>
                  <a:pt x="10707" y="18275"/>
                </a:lnTo>
                <a:lnTo>
                  <a:pt x="10439" y="18323"/>
                </a:lnTo>
                <a:lnTo>
                  <a:pt x="10317" y="18323"/>
                </a:lnTo>
                <a:lnTo>
                  <a:pt x="10171" y="18299"/>
                </a:lnTo>
                <a:lnTo>
                  <a:pt x="10025" y="18250"/>
                </a:lnTo>
                <a:lnTo>
                  <a:pt x="9855" y="18202"/>
                </a:lnTo>
                <a:lnTo>
                  <a:pt x="9441" y="18007"/>
                </a:lnTo>
                <a:lnTo>
                  <a:pt x="9222" y="17910"/>
                </a:lnTo>
                <a:lnTo>
                  <a:pt x="9028" y="17837"/>
                </a:lnTo>
                <a:lnTo>
                  <a:pt x="8809" y="17788"/>
                </a:lnTo>
                <a:lnTo>
                  <a:pt x="8590" y="17764"/>
                </a:lnTo>
                <a:lnTo>
                  <a:pt x="8371" y="17764"/>
                </a:lnTo>
                <a:lnTo>
                  <a:pt x="8127" y="17788"/>
                </a:lnTo>
                <a:lnTo>
                  <a:pt x="7860" y="17885"/>
                </a:lnTo>
                <a:lnTo>
                  <a:pt x="7592" y="17983"/>
                </a:lnTo>
                <a:lnTo>
                  <a:pt x="7105" y="18202"/>
                </a:lnTo>
                <a:lnTo>
                  <a:pt x="6862" y="18299"/>
                </a:lnTo>
                <a:lnTo>
                  <a:pt x="6619" y="18372"/>
                </a:lnTo>
                <a:lnTo>
                  <a:pt x="6205" y="18372"/>
                </a:lnTo>
                <a:lnTo>
                  <a:pt x="6059" y="18323"/>
                </a:lnTo>
                <a:lnTo>
                  <a:pt x="5792" y="18250"/>
                </a:lnTo>
                <a:lnTo>
                  <a:pt x="5573" y="18153"/>
                </a:lnTo>
                <a:lnTo>
                  <a:pt x="5110" y="17958"/>
                </a:lnTo>
                <a:lnTo>
                  <a:pt x="4867" y="17885"/>
                </a:lnTo>
                <a:lnTo>
                  <a:pt x="4624" y="17812"/>
                </a:lnTo>
                <a:lnTo>
                  <a:pt x="4380" y="17788"/>
                </a:lnTo>
                <a:lnTo>
                  <a:pt x="4113" y="17788"/>
                </a:lnTo>
                <a:lnTo>
                  <a:pt x="3845" y="17837"/>
                </a:lnTo>
                <a:lnTo>
                  <a:pt x="3602" y="17910"/>
                </a:lnTo>
                <a:lnTo>
                  <a:pt x="3115" y="18129"/>
                </a:lnTo>
                <a:lnTo>
                  <a:pt x="2872" y="18226"/>
                </a:lnTo>
                <a:lnTo>
                  <a:pt x="2628" y="18323"/>
                </a:lnTo>
                <a:lnTo>
                  <a:pt x="2361" y="18372"/>
                </a:lnTo>
                <a:lnTo>
                  <a:pt x="2117" y="18421"/>
                </a:lnTo>
                <a:lnTo>
                  <a:pt x="1971" y="18421"/>
                </a:lnTo>
                <a:lnTo>
                  <a:pt x="1850" y="18396"/>
                </a:lnTo>
                <a:lnTo>
                  <a:pt x="1582" y="18299"/>
                </a:lnTo>
                <a:lnTo>
                  <a:pt x="1363" y="18177"/>
                </a:lnTo>
                <a:lnTo>
                  <a:pt x="1120" y="18031"/>
                </a:lnTo>
                <a:lnTo>
                  <a:pt x="876" y="17934"/>
                </a:lnTo>
                <a:lnTo>
                  <a:pt x="633" y="17837"/>
                </a:lnTo>
                <a:lnTo>
                  <a:pt x="511" y="17812"/>
                </a:lnTo>
                <a:lnTo>
                  <a:pt x="390" y="17812"/>
                </a:lnTo>
                <a:lnTo>
                  <a:pt x="244" y="17837"/>
                </a:lnTo>
                <a:lnTo>
                  <a:pt x="98" y="17885"/>
                </a:lnTo>
                <a:lnTo>
                  <a:pt x="49" y="17934"/>
                </a:lnTo>
                <a:lnTo>
                  <a:pt x="49" y="17983"/>
                </a:lnTo>
                <a:lnTo>
                  <a:pt x="73" y="18031"/>
                </a:lnTo>
                <a:lnTo>
                  <a:pt x="122" y="18056"/>
                </a:lnTo>
                <a:lnTo>
                  <a:pt x="268" y="18056"/>
                </a:lnTo>
                <a:lnTo>
                  <a:pt x="414" y="18080"/>
                </a:lnTo>
                <a:lnTo>
                  <a:pt x="682" y="18177"/>
                </a:lnTo>
                <a:lnTo>
                  <a:pt x="925" y="18299"/>
                </a:lnTo>
                <a:lnTo>
                  <a:pt x="1168" y="18445"/>
                </a:lnTo>
                <a:lnTo>
                  <a:pt x="1412" y="18567"/>
                </a:lnTo>
                <a:lnTo>
                  <a:pt x="1679" y="18688"/>
                </a:lnTo>
                <a:lnTo>
                  <a:pt x="1947" y="18761"/>
                </a:lnTo>
                <a:lnTo>
                  <a:pt x="2093" y="18786"/>
                </a:lnTo>
                <a:lnTo>
                  <a:pt x="2239" y="18810"/>
                </a:lnTo>
                <a:lnTo>
                  <a:pt x="2507" y="18761"/>
                </a:lnTo>
                <a:lnTo>
                  <a:pt x="2750" y="18713"/>
                </a:lnTo>
                <a:lnTo>
                  <a:pt x="2993" y="18615"/>
                </a:lnTo>
                <a:lnTo>
                  <a:pt x="3237" y="18518"/>
                </a:lnTo>
                <a:lnTo>
                  <a:pt x="3748" y="18323"/>
                </a:lnTo>
                <a:lnTo>
                  <a:pt x="3991" y="18250"/>
                </a:lnTo>
                <a:lnTo>
                  <a:pt x="4259" y="18202"/>
                </a:lnTo>
                <a:lnTo>
                  <a:pt x="4380" y="18177"/>
                </a:lnTo>
                <a:lnTo>
                  <a:pt x="4526" y="18202"/>
                </a:lnTo>
                <a:lnTo>
                  <a:pt x="4770" y="18250"/>
                </a:lnTo>
                <a:lnTo>
                  <a:pt x="5013" y="18348"/>
                </a:lnTo>
                <a:lnTo>
                  <a:pt x="5256" y="18469"/>
                </a:lnTo>
                <a:lnTo>
                  <a:pt x="5743" y="18713"/>
                </a:lnTo>
                <a:lnTo>
                  <a:pt x="5986" y="18810"/>
                </a:lnTo>
                <a:lnTo>
                  <a:pt x="6254" y="18859"/>
                </a:lnTo>
                <a:lnTo>
                  <a:pt x="6522" y="18859"/>
                </a:lnTo>
                <a:lnTo>
                  <a:pt x="6765" y="18834"/>
                </a:lnTo>
                <a:lnTo>
                  <a:pt x="6984" y="18786"/>
                </a:lnTo>
                <a:lnTo>
                  <a:pt x="7227" y="18713"/>
                </a:lnTo>
                <a:lnTo>
                  <a:pt x="7665" y="18494"/>
                </a:lnTo>
                <a:lnTo>
                  <a:pt x="8127" y="18299"/>
                </a:lnTo>
                <a:lnTo>
                  <a:pt x="8273" y="18250"/>
                </a:lnTo>
                <a:lnTo>
                  <a:pt x="8395" y="18226"/>
                </a:lnTo>
                <a:lnTo>
                  <a:pt x="8541" y="18226"/>
                </a:lnTo>
                <a:lnTo>
                  <a:pt x="8663" y="18250"/>
                </a:lnTo>
                <a:lnTo>
                  <a:pt x="8930" y="18299"/>
                </a:lnTo>
                <a:lnTo>
                  <a:pt x="9174" y="18396"/>
                </a:lnTo>
                <a:lnTo>
                  <a:pt x="9685" y="18640"/>
                </a:lnTo>
                <a:lnTo>
                  <a:pt x="9928" y="18737"/>
                </a:lnTo>
                <a:lnTo>
                  <a:pt x="10196" y="18810"/>
                </a:lnTo>
                <a:lnTo>
                  <a:pt x="10439" y="18834"/>
                </a:lnTo>
                <a:lnTo>
                  <a:pt x="10682" y="18810"/>
                </a:lnTo>
                <a:lnTo>
                  <a:pt x="10901" y="18761"/>
                </a:lnTo>
                <a:lnTo>
                  <a:pt x="11145" y="18688"/>
                </a:lnTo>
                <a:lnTo>
                  <a:pt x="11583" y="18494"/>
                </a:lnTo>
                <a:lnTo>
                  <a:pt x="12021" y="18299"/>
                </a:lnTo>
                <a:lnTo>
                  <a:pt x="12167" y="18275"/>
                </a:lnTo>
                <a:lnTo>
                  <a:pt x="12313" y="18250"/>
                </a:lnTo>
                <a:lnTo>
                  <a:pt x="12434" y="18250"/>
                </a:lnTo>
                <a:lnTo>
                  <a:pt x="12580" y="18275"/>
                </a:lnTo>
                <a:lnTo>
                  <a:pt x="12848" y="18323"/>
                </a:lnTo>
                <a:lnTo>
                  <a:pt x="13091" y="18421"/>
                </a:lnTo>
                <a:lnTo>
                  <a:pt x="13627" y="18640"/>
                </a:lnTo>
                <a:lnTo>
                  <a:pt x="13894" y="18713"/>
                </a:lnTo>
                <a:lnTo>
                  <a:pt x="14162" y="18761"/>
                </a:lnTo>
                <a:lnTo>
                  <a:pt x="14430" y="18737"/>
                </a:lnTo>
                <a:lnTo>
                  <a:pt x="14697" y="18688"/>
                </a:lnTo>
                <a:lnTo>
                  <a:pt x="15208" y="18567"/>
                </a:lnTo>
                <a:lnTo>
                  <a:pt x="15938" y="18348"/>
                </a:lnTo>
                <a:lnTo>
                  <a:pt x="16692" y="18129"/>
                </a:lnTo>
                <a:lnTo>
                  <a:pt x="16790" y="18080"/>
                </a:lnTo>
                <a:lnTo>
                  <a:pt x="16838" y="18007"/>
                </a:lnTo>
                <a:lnTo>
                  <a:pt x="16863" y="17934"/>
                </a:lnTo>
                <a:lnTo>
                  <a:pt x="16863" y="17837"/>
                </a:lnTo>
                <a:lnTo>
                  <a:pt x="16814" y="17764"/>
                </a:lnTo>
                <a:lnTo>
                  <a:pt x="16765" y="17691"/>
                </a:lnTo>
                <a:lnTo>
                  <a:pt x="16668" y="1766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1"/>
          <p:cNvSpPr/>
          <p:nvPr/>
        </p:nvSpPr>
        <p:spPr>
          <a:xfrm>
            <a:off x="4144945" y="4052877"/>
            <a:ext cx="367574" cy="207284"/>
          </a:xfrm>
          <a:custGeom>
            <a:avLst/>
            <a:gdLst/>
            <a:ahLst/>
            <a:cxnLst/>
            <a:rect l="l" t="t" r="r" b="b"/>
            <a:pathLst>
              <a:path w="21705" h="12240" extrusionOk="0">
                <a:moveTo>
                  <a:pt x="17544" y="4258"/>
                </a:moveTo>
                <a:lnTo>
                  <a:pt x="17811" y="4307"/>
                </a:lnTo>
                <a:lnTo>
                  <a:pt x="18055" y="4356"/>
                </a:lnTo>
                <a:lnTo>
                  <a:pt x="17957" y="4575"/>
                </a:lnTo>
                <a:lnTo>
                  <a:pt x="17860" y="4769"/>
                </a:lnTo>
                <a:lnTo>
                  <a:pt x="17714" y="5207"/>
                </a:lnTo>
                <a:lnTo>
                  <a:pt x="17617" y="5669"/>
                </a:lnTo>
                <a:lnTo>
                  <a:pt x="17495" y="6083"/>
                </a:lnTo>
                <a:lnTo>
                  <a:pt x="17373" y="6618"/>
                </a:lnTo>
                <a:lnTo>
                  <a:pt x="17276" y="7129"/>
                </a:lnTo>
                <a:lnTo>
                  <a:pt x="17130" y="7129"/>
                </a:lnTo>
                <a:lnTo>
                  <a:pt x="16570" y="5840"/>
                </a:lnTo>
                <a:lnTo>
                  <a:pt x="16011" y="4526"/>
                </a:lnTo>
                <a:lnTo>
                  <a:pt x="16278" y="4429"/>
                </a:lnTo>
                <a:lnTo>
                  <a:pt x="16522" y="4331"/>
                </a:lnTo>
                <a:lnTo>
                  <a:pt x="16789" y="4283"/>
                </a:lnTo>
                <a:lnTo>
                  <a:pt x="17033" y="4258"/>
                </a:lnTo>
                <a:close/>
                <a:moveTo>
                  <a:pt x="15451" y="4599"/>
                </a:moveTo>
                <a:lnTo>
                  <a:pt x="15962" y="5888"/>
                </a:lnTo>
                <a:lnTo>
                  <a:pt x="16497" y="7178"/>
                </a:lnTo>
                <a:lnTo>
                  <a:pt x="16205" y="6935"/>
                </a:lnTo>
                <a:lnTo>
                  <a:pt x="15938" y="6691"/>
                </a:lnTo>
                <a:lnTo>
                  <a:pt x="15597" y="6326"/>
                </a:lnTo>
                <a:lnTo>
                  <a:pt x="15281" y="5937"/>
                </a:lnTo>
                <a:lnTo>
                  <a:pt x="14940" y="5548"/>
                </a:lnTo>
                <a:lnTo>
                  <a:pt x="14745" y="5402"/>
                </a:lnTo>
                <a:lnTo>
                  <a:pt x="14551" y="5256"/>
                </a:lnTo>
                <a:lnTo>
                  <a:pt x="14770" y="5061"/>
                </a:lnTo>
                <a:lnTo>
                  <a:pt x="14989" y="4891"/>
                </a:lnTo>
                <a:lnTo>
                  <a:pt x="15208" y="4745"/>
                </a:lnTo>
                <a:lnTo>
                  <a:pt x="15451" y="4599"/>
                </a:lnTo>
                <a:close/>
                <a:moveTo>
                  <a:pt x="5012" y="4307"/>
                </a:moveTo>
                <a:lnTo>
                  <a:pt x="5353" y="4404"/>
                </a:lnTo>
                <a:lnTo>
                  <a:pt x="5669" y="4526"/>
                </a:lnTo>
                <a:lnTo>
                  <a:pt x="5986" y="4696"/>
                </a:lnTo>
                <a:lnTo>
                  <a:pt x="6302" y="4866"/>
                </a:lnTo>
                <a:lnTo>
                  <a:pt x="6059" y="5183"/>
                </a:lnTo>
                <a:lnTo>
                  <a:pt x="5304" y="6180"/>
                </a:lnTo>
                <a:lnTo>
                  <a:pt x="4550" y="7202"/>
                </a:lnTo>
                <a:lnTo>
                  <a:pt x="4501" y="7129"/>
                </a:lnTo>
                <a:lnTo>
                  <a:pt x="4453" y="7081"/>
                </a:lnTo>
                <a:lnTo>
                  <a:pt x="4599" y="6156"/>
                </a:lnTo>
                <a:lnTo>
                  <a:pt x="4793" y="5231"/>
                </a:lnTo>
                <a:lnTo>
                  <a:pt x="5012" y="4307"/>
                </a:lnTo>
                <a:close/>
                <a:moveTo>
                  <a:pt x="4234" y="4210"/>
                </a:moveTo>
                <a:lnTo>
                  <a:pt x="4720" y="4258"/>
                </a:lnTo>
                <a:lnTo>
                  <a:pt x="4477" y="5158"/>
                </a:lnTo>
                <a:lnTo>
                  <a:pt x="4282" y="6083"/>
                </a:lnTo>
                <a:lnTo>
                  <a:pt x="4185" y="6545"/>
                </a:lnTo>
                <a:lnTo>
                  <a:pt x="4112" y="7008"/>
                </a:lnTo>
                <a:lnTo>
                  <a:pt x="4088" y="7008"/>
                </a:lnTo>
                <a:lnTo>
                  <a:pt x="3991" y="6618"/>
                </a:lnTo>
                <a:lnTo>
                  <a:pt x="3869" y="6253"/>
                </a:lnTo>
                <a:lnTo>
                  <a:pt x="3747" y="5767"/>
                </a:lnTo>
                <a:lnTo>
                  <a:pt x="3577" y="5304"/>
                </a:lnTo>
                <a:lnTo>
                  <a:pt x="3358" y="4842"/>
                </a:lnTo>
                <a:lnTo>
                  <a:pt x="3139" y="4404"/>
                </a:lnTo>
                <a:lnTo>
                  <a:pt x="3090" y="4380"/>
                </a:lnTo>
                <a:lnTo>
                  <a:pt x="3066" y="4356"/>
                </a:lnTo>
                <a:lnTo>
                  <a:pt x="2993" y="4380"/>
                </a:lnTo>
                <a:lnTo>
                  <a:pt x="2944" y="4429"/>
                </a:lnTo>
                <a:lnTo>
                  <a:pt x="2920" y="4453"/>
                </a:lnTo>
                <a:lnTo>
                  <a:pt x="2920" y="4502"/>
                </a:lnTo>
                <a:lnTo>
                  <a:pt x="3261" y="5329"/>
                </a:lnTo>
                <a:lnTo>
                  <a:pt x="3407" y="5742"/>
                </a:lnTo>
                <a:lnTo>
                  <a:pt x="3553" y="6156"/>
                </a:lnTo>
                <a:lnTo>
                  <a:pt x="3674" y="6594"/>
                </a:lnTo>
                <a:lnTo>
                  <a:pt x="3796" y="7081"/>
                </a:lnTo>
                <a:lnTo>
                  <a:pt x="3601" y="7202"/>
                </a:lnTo>
                <a:lnTo>
                  <a:pt x="3431" y="7373"/>
                </a:lnTo>
                <a:lnTo>
                  <a:pt x="2944" y="7056"/>
                </a:lnTo>
                <a:lnTo>
                  <a:pt x="2701" y="6886"/>
                </a:lnTo>
                <a:lnTo>
                  <a:pt x="2482" y="6691"/>
                </a:lnTo>
                <a:lnTo>
                  <a:pt x="2190" y="6399"/>
                </a:lnTo>
                <a:lnTo>
                  <a:pt x="1922" y="6083"/>
                </a:lnTo>
                <a:lnTo>
                  <a:pt x="1630" y="5791"/>
                </a:lnTo>
                <a:lnTo>
                  <a:pt x="1484" y="5645"/>
                </a:lnTo>
                <a:lnTo>
                  <a:pt x="1314" y="5523"/>
                </a:lnTo>
                <a:lnTo>
                  <a:pt x="1484" y="5329"/>
                </a:lnTo>
                <a:lnTo>
                  <a:pt x="1655" y="5158"/>
                </a:lnTo>
                <a:lnTo>
                  <a:pt x="1849" y="4988"/>
                </a:lnTo>
                <a:lnTo>
                  <a:pt x="2044" y="4842"/>
                </a:lnTo>
                <a:lnTo>
                  <a:pt x="2239" y="4721"/>
                </a:lnTo>
                <a:lnTo>
                  <a:pt x="2433" y="4599"/>
                </a:lnTo>
                <a:lnTo>
                  <a:pt x="2652" y="4502"/>
                </a:lnTo>
                <a:lnTo>
                  <a:pt x="2871" y="4404"/>
                </a:lnTo>
                <a:lnTo>
                  <a:pt x="3090" y="4331"/>
                </a:lnTo>
                <a:lnTo>
                  <a:pt x="3309" y="4283"/>
                </a:lnTo>
                <a:lnTo>
                  <a:pt x="3553" y="4234"/>
                </a:lnTo>
                <a:lnTo>
                  <a:pt x="3772" y="4210"/>
                </a:lnTo>
                <a:close/>
                <a:moveTo>
                  <a:pt x="18152" y="4404"/>
                </a:moveTo>
                <a:lnTo>
                  <a:pt x="18395" y="4477"/>
                </a:lnTo>
                <a:lnTo>
                  <a:pt x="18639" y="4575"/>
                </a:lnTo>
                <a:lnTo>
                  <a:pt x="18858" y="4672"/>
                </a:lnTo>
                <a:lnTo>
                  <a:pt x="19077" y="4793"/>
                </a:lnTo>
                <a:lnTo>
                  <a:pt x="19515" y="5085"/>
                </a:lnTo>
                <a:lnTo>
                  <a:pt x="19904" y="5426"/>
                </a:lnTo>
                <a:lnTo>
                  <a:pt x="19588" y="5742"/>
                </a:lnTo>
                <a:lnTo>
                  <a:pt x="19247" y="6083"/>
                </a:lnTo>
                <a:lnTo>
                  <a:pt x="18931" y="6424"/>
                </a:lnTo>
                <a:lnTo>
                  <a:pt x="18614" y="6740"/>
                </a:lnTo>
                <a:lnTo>
                  <a:pt x="18201" y="7081"/>
                </a:lnTo>
                <a:lnTo>
                  <a:pt x="17787" y="7421"/>
                </a:lnTo>
                <a:lnTo>
                  <a:pt x="17665" y="7275"/>
                </a:lnTo>
                <a:lnTo>
                  <a:pt x="17495" y="7178"/>
                </a:lnTo>
                <a:lnTo>
                  <a:pt x="17592" y="6667"/>
                </a:lnTo>
                <a:lnTo>
                  <a:pt x="17690" y="6156"/>
                </a:lnTo>
                <a:lnTo>
                  <a:pt x="17811" y="5718"/>
                </a:lnTo>
                <a:lnTo>
                  <a:pt x="17933" y="5280"/>
                </a:lnTo>
                <a:lnTo>
                  <a:pt x="18055" y="4842"/>
                </a:lnTo>
                <a:lnTo>
                  <a:pt x="18152" y="4404"/>
                </a:lnTo>
                <a:close/>
                <a:moveTo>
                  <a:pt x="6691" y="5183"/>
                </a:moveTo>
                <a:lnTo>
                  <a:pt x="7056" y="5645"/>
                </a:lnTo>
                <a:lnTo>
                  <a:pt x="7227" y="5888"/>
                </a:lnTo>
                <a:lnTo>
                  <a:pt x="7373" y="6132"/>
                </a:lnTo>
                <a:lnTo>
                  <a:pt x="7227" y="6205"/>
                </a:lnTo>
                <a:lnTo>
                  <a:pt x="7056" y="6302"/>
                </a:lnTo>
                <a:lnTo>
                  <a:pt x="6764" y="6521"/>
                </a:lnTo>
                <a:lnTo>
                  <a:pt x="6326" y="6789"/>
                </a:lnTo>
                <a:lnTo>
                  <a:pt x="5864" y="7081"/>
                </a:lnTo>
                <a:lnTo>
                  <a:pt x="5621" y="7202"/>
                </a:lnTo>
                <a:lnTo>
                  <a:pt x="5377" y="7324"/>
                </a:lnTo>
                <a:lnTo>
                  <a:pt x="4891" y="7567"/>
                </a:lnTo>
                <a:lnTo>
                  <a:pt x="5645" y="6570"/>
                </a:lnTo>
                <a:lnTo>
                  <a:pt x="6375" y="5596"/>
                </a:lnTo>
                <a:lnTo>
                  <a:pt x="6691" y="5183"/>
                </a:lnTo>
                <a:close/>
                <a:moveTo>
                  <a:pt x="14526" y="5280"/>
                </a:moveTo>
                <a:lnTo>
                  <a:pt x="14599" y="5499"/>
                </a:lnTo>
                <a:lnTo>
                  <a:pt x="14721" y="5718"/>
                </a:lnTo>
                <a:lnTo>
                  <a:pt x="14867" y="5937"/>
                </a:lnTo>
                <a:lnTo>
                  <a:pt x="15037" y="6132"/>
                </a:lnTo>
                <a:lnTo>
                  <a:pt x="15402" y="6521"/>
                </a:lnTo>
                <a:lnTo>
                  <a:pt x="15743" y="6862"/>
                </a:lnTo>
                <a:lnTo>
                  <a:pt x="16084" y="7178"/>
                </a:lnTo>
                <a:lnTo>
                  <a:pt x="16424" y="7494"/>
                </a:lnTo>
                <a:lnTo>
                  <a:pt x="16327" y="7689"/>
                </a:lnTo>
                <a:lnTo>
                  <a:pt x="15719" y="7494"/>
                </a:lnTo>
                <a:lnTo>
                  <a:pt x="15402" y="7373"/>
                </a:lnTo>
                <a:lnTo>
                  <a:pt x="15110" y="7251"/>
                </a:lnTo>
                <a:lnTo>
                  <a:pt x="14745" y="7081"/>
                </a:lnTo>
                <a:lnTo>
                  <a:pt x="14380" y="6862"/>
                </a:lnTo>
                <a:lnTo>
                  <a:pt x="14015" y="6667"/>
                </a:lnTo>
                <a:lnTo>
                  <a:pt x="13821" y="6594"/>
                </a:lnTo>
                <a:lnTo>
                  <a:pt x="13626" y="6545"/>
                </a:lnTo>
                <a:lnTo>
                  <a:pt x="13796" y="6205"/>
                </a:lnTo>
                <a:lnTo>
                  <a:pt x="14015" y="5864"/>
                </a:lnTo>
                <a:lnTo>
                  <a:pt x="14259" y="5572"/>
                </a:lnTo>
                <a:lnTo>
                  <a:pt x="14526" y="5280"/>
                </a:lnTo>
                <a:close/>
                <a:moveTo>
                  <a:pt x="8395" y="3163"/>
                </a:moveTo>
                <a:lnTo>
                  <a:pt x="8735" y="3188"/>
                </a:lnTo>
                <a:lnTo>
                  <a:pt x="11461" y="3188"/>
                </a:lnTo>
                <a:lnTo>
                  <a:pt x="14332" y="3212"/>
                </a:lnTo>
                <a:lnTo>
                  <a:pt x="13407" y="4404"/>
                </a:lnTo>
                <a:lnTo>
                  <a:pt x="12434" y="5572"/>
                </a:lnTo>
                <a:lnTo>
                  <a:pt x="11363" y="6813"/>
                </a:lnTo>
                <a:lnTo>
                  <a:pt x="10925" y="7300"/>
                </a:lnTo>
                <a:lnTo>
                  <a:pt x="10706" y="7519"/>
                </a:lnTo>
                <a:lnTo>
                  <a:pt x="10512" y="7786"/>
                </a:lnTo>
                <a:lnTo>
                  <a:pt x="10098" y="6935"/>
                </a:lnTo>
                <a:lnTo>
                  <a:pt x="9684" y="6083"/>
                </a:lnTo>
                <a:lnTo>
                  <a:pt x="8930" y="4356"/>
                </a:lnTo>
                <a:lnTo>
                  <a:pt x="8395" y="3163"/>
                </a:lnTo>
                <a:close/>
                <a:moveTo>
                  <a:pt x="20171" y="5669"/>
                </a:moveTo>
                <a:lnTo>
                  <a:pt x="20366" y="5913"/>
                </a:lnTo>
                <a:lnTo>
                  <a:pt x="20561" y="6156"/>
                </a:lnTo>
                <a:lnTo>
                  <a:pt x="20755" y="6424"/>
                </a:lnTo>
                <a:lnTo>
                  <a:pt x="20901" y="6691"/>
                </a:lnTo>
                <a:lnTo>
                  <a:pt x="20999" y="6886"/>
                </a:lnTo>
                <a:lnTo>
                  <a:pt x="21096" y="7105"/>
                </a:lnTo>
                <a:lnTo>
                  <a:pt x="20658" y="7178"/>
                </a:lnTo>
                <a:lnTo>
                  <a:pt x="20244" y="7275"/>
                </a:lnTo>
                <a:lnTo>
                  <a:pt x="19393" y="7494"/>
                </a:lnTo>
                <a:lnTo>
                  <a:pt x="18687" y="7665"/>
                </a:lnTo>
                <a:lnTo>
                  <a:pt x="17982" y="7835"/>
                </a:lnTo>
                <a:lnTo>
                  <a:pt x="17957" y="7762"/>
                </a:lnTo>
                <a:lnTo>
                  <a:pt x="18420" y="7373"/>
                </a:lnTo>
                <a:lnTo>
                  <a:pt x="18858" y="6983"/>
                </a:lnTo>
                <a:lnTo>
                  <a:pt x="19198" y="6691"/>
                </a:lnTo>
                <a:lnTo>
                  <a:pt x="19539" y="6375"/>
                </a:lnTo>
                <a:lnTo>
                  <a:pt x="19880" y="6034"/>
                </a:lnTo>
                <a:lnTo>
                  <a:pt x="20171" y="5669"/>
                </a:lnTo>
                <a:close/>
                <a:moveTo>
                  <a:pt x="3942" y="7543"/>
                </a:moveTo>
                <a:lnTo>
                  <a:pt x="4015" y="7689"/>
                </a:lnTo>
                <a:lnTo>
                  <a:pt x="4088" y="7835"/>
                </a:lnTo>
                <a:lnTo>
                  <a:pt x="4088" y="7859"/>
                </a:lnTo>
                <a:lnTo>
                  <a:pt x="3820" y="7640"/>
                </a:lnTo>
                <a:lnTo>
                  <a:pt x="3942" y="7543"/>
                </a:lnTo>
                <a:close/>
                <a:moveTo>
                  <a:pt x="16741" y="7762"/>
                </a:moveTo>
                <a:lnTo>
                  <a:pt x="16765" y="7786"/>
                </a:lnTo>
                <a:lnTo>
                  <a:pt x="16814" y="7884"/>
                </a:lnTo>
                <a:lnTo>
                  <a:pt x="16692" y="7835"/>
                </a:lnTo>
                <a:lnTo>
                  <a:pt x="16741" y="7762"/>
                </a:lnTo>
                <a:close/>
                <a:moveTo>
                  <a:pt x="7957" y="3504"/>
                </a:moveTo>
                <a:lnTo>
                  <a:pt x="8297" y="4283"/>
                </a:lnTo>
                <a:lnTo>
                  <a:pt x="8711" y="5183"/>
                </a:lnTo>
                <a:lnTo>
                  <a:pt x="9125" y="6083"/>
                </a:lnTo>
                <a:lnTo>
                  <a:pt x="10001" y="7859"/>
                </a:lnTo>
                <a:lnTo>
                  <a:pt x="8443" y="7908"/>
                </a:lnTo>
                <a:lnTo>
                  <a:pt x="8443" y="7446"/>
                </a:lnTo>
                <a:lnTo>
                  <a:pt x="8395" y="6983"/>
                </a:lnTo>
                <a:lnTo>
                  <a:pt x="8297" y="6545"/>
                </a:lnTo>
                <a:lnTo>
                  <a:pt x="8151" y="6107"/>
                </a:lnTo>
                <a:lnTo>
                  <a:pt x="8054" y="5913"/>
                </a:lnTo>
                <a:lnTo>
                  <a:pt x="7957" y="5718"/>
                </a:lnTo>
                <a:lnTo>
                  <a:pt x="7835" y="5523"/>
                </a:lnTo>
                <a:lnTo>
                  <a:pt x="7689" y="5329"/>
                </a:lnTo>
                <a:lnTo>
                  <a:pt x="7567" y="5158"/>
                </a:lnTo>
                <a:lnTo>
                  <a:pt x="7397" y="5012"/>
                </a:lnTo>
                <a:lnTo>
                  <a:pt x="7227" y="4866"/>
                </a:lnTo>
                <a:lnTo>
                  <a:pt x="7056" y="4721"/>
                </a:lnTo>
                <a:lnTo>
                  <a:pt x="7324" y="4356"/>
                </a:lnTo>
                <a:lnTo>
                  <a:pt x="7665" y="3942"/>
                </a:lnTo>
                <a:lnTo>
                  <a:pt x="7835" y="3747"/>
                </a:lnTo>
                <a:lnTo>
                  <a:pt x="7957" y="3504"/>
                </a:lnTo>
                <a:close/>
                <a:moveTo>
                  <a:pt x="3699" y="7811"/>
                </a:moveTo>
                <a:lnTo>
                  <a:pt x="4063" y="7932"/>
                </a:lnTo>
                <a:lnTo>
                  <a:pt x="4063" y="7957"/>
                </a:lnTo>
                <a:lnTo>
                  <a:pt x="3869" y="7908"/>
                </a:lnTo>
                <a:lnTo>
                  <a:pt x="3650" y="7884"/>
                </a:lnTo>
                <a:lnTo>
                  <a:pt x="3699" y="7811"/>
                </a:lnTo>
                <a:close/>
                <a:moveTo>
                  <a:pt x="7543" y="6424"/>
                </a:moveTo>
                <a:lnTo>
                  <a:pt x="7640" y="6643"/>
                </a:lnTo>
                <a:lnTo>
                  <a:pt x="7713" y="6862"/>
                </a:lnTo>
                <a:lnTo>
                  <a:pt x="7786" y="7129"/>
                </a:lnTo>
                <a:lnTo>
                  <a:pt x="7835" y="7397"/>
                </a:lnTo>
                <a:lnTo>
                  <a:pt x="7884" y="7932"/>
                </a:lnTo>
                <a:lnTo>
                  <a:pt x="7300" y="7932"/>
                </a:lnTo>
                <a:lnTo>
                  <a:pt x="5742" y="7957"/>
                </a:lnTo>
                <a:lnTo>
                  <a:pt x="4988" y="7932"/>
                </a:lnTo>
                <a:lnTo>
                  <a:pt x="4988" y="7884"/>
                </a:lnTo>
                <a:lnTo>
                  <a:pt x="5256" y="7762"/>
                </a:lnTo>
                <a:lnTo>
                  <a:pt x="5523" y="7616"/>
                </a:lnTo>
                <a:lnTo>
                  <a:pt x="6034" y="7348"/>
                </a:lnTo>
                <a:lnTo>
                  <a:pt x="6399" y="7178"/>
                </a:lnTo>
                <a:lnTo>
                  <a:pt x="6813" y="6959"/>
                </a:lnTo>
                <a:lnTo>
                  <a:pt x="7202" y="6716"/>
                </a:lnTo>
                <a:lnTo>
                  <a:pt x="7373" y="6570"/>
                </a:lnTo>
                <a:lnTo>
                  <a:pt x="7543" y="6424"/>
                </a:lnTo>
                <a:close/>
                <a:moveTo>
                  <a:pt x="3845" y="8127"/>
                </a:moveTo>
                <a:lnTo>
                  <a:pt x="3674" y="8224"/>
                </a:lnTo>
                <a:lnTo>
                  <a:pt x="3650" y="8200"/>
                </a:lnTo>
                <a:lnTo>
                  <a:pt x="3845" y="8127"/>
                </a:lnTo>
                <a:close/>
                <a:moveTo>
                  <a:pt x="1144" y="5767"/>
                </a:moveTo>
                <a:lnTo>
                  <a:pt x="1338" y="5913"/>
                </a:lnTo>
                <a:lnTo>
                  <a:pt x="1509" y="6059"/>
                </a:lnTo>
                <a:lnTo>
                  <a:pt x="1849" y="6424"/>
                </a:lnTo>
                <a:lnTo>
                  <a:pt x="2166" y="6764"/>
                </a:lnTo>
                <a:lnTo>
                  <a:pt x="2336" y="6935"/>
                </a:lnTo>
                <a:lnTo>
                  <a:pt x="2506" y="7105"/>
                </a:lnTo>
                <a:lnTo>
                  <a:pt x="2871" y="7373"/>
                </a:lnTo>
                <a:lnTo>
                  <a:pt x="3261" y="7616"/>
                </a:lnTo>
                <a:lnTo>
                  <a:pt x="3188" y="7786"/>
                </a:lnTo>
                <a:lnTo>
                  <a:pt x="3163" y="7932"/>
                </a:lnTo>
                <a:lnTo>
                  <a:pt x="2725" y="8030"/>
                </a:lnTo>
                <a:lnTo>
                  <a:pt x="2312" y="8103"/>
                </a:lnTo>
                <a:lnTo>
                  <a:pt x="1411" y="8224"/>
                </a:lnTo>
                <a:lnTo>
                  <a:pt x="973" y="8273"/>
                </a:lnTo>
                <a:lnTo>
                  <a:pt x="535" y="8370"/>
                </a:lnTo>
                <a:lnTo>
                  <a:pt x="511" y="8030"/>
                </a:lnTo>
                <a:lnTo>
                  <a:pt x="535" y="7665"/>
                </a:lnTo>
                <a:lnTo>
                  <a:pt x="560" y="7324"/>
                </a:lnTo>
                <a:lnTo>
                  <a:pt x="633" y="7008"/>
                </a:lnTo>
                <a:lnTo>
                  <a:pt x="730" y="6667"/>
                </a:lnTo>
                <a:lnTo>
                  <a:pt x="852" y="6351"/>
                </a:lnTo>
                <a:lnTo>
                  <a:pt x="973" y="6034"/>
                </a:lnTo>
                <a:lnTo>
                  <a:pt x="1144" y="5767"/>
                </a:lnTo>
                <a:close/>
                <a:moveTo>
                  <a:pt x="4477" y="8273"/>
                </a:moveTo>
                <a:lnTo>
                  <a:pt x="4526" y="8322"/>
                </a:lnTo>
                <a:lnTo>
                  <a:pt x="4501" y="8370"/>
                </a:lnTo>
                <a:lnTo>
                  <a:pt x="4453" y="8273"/>
                </a:lnTo>
                <a:close/>
                <a:moveTo>
                  <a:pt x="3942" y="8176"/>
                </a:moveTo>
                <a:lnTo>
                  <a:pt x="3820" y="8395"/>
                </a:lnTo>
                <a:lnTo>
                  <a:pt x="3747" y="8346"/>
                </a:lnTo>
                <a:lnTo>
                  <a:pt x="3942" y="8176"/>
                </a:lnTo>
                <a:close/>
                <a:moveTo>
                  <a:pt x="4112" y="8151"/>
                </a:moveTo>
                <a:lnTo>
                  <a:pt x="4136" y="8176"/>
                </a:lnTo>
                <a:lnTo>
                  <a:pt x="4063" y="8492"/>
                </a:lnTo>
                <a:lnTo>
                  <a:pt x="4039" y="8492"/>
                </a:lnTo>
                <a:lnTo>
                  <a:pt x="4112" y="8151"/>
                </a:lnTo>
                <a:close/>
                <a:moveTo>
                  <a:pt x="4234" y="8224"/>
                </a:moveTo>
                <a:lnTo>
                  <a:pt x="4380" y="8249"/>
                </a:lnTo>
                <a:lnTo>
                  <a:pt x="4428" y="8443"/>
                </a:lnTo>
                <a:lnTo>
                  <a:pt x="4355" y="8468"/>
                </a:lnTo>
                <a:lnTo>
                  <a:pt x="4282" y="8492"/>
                </a:lnTo>
                <a:lnTo>
                  <a:pt x="4234" y="8224"/>
                </a:lnTo>
                <a:close/>
                <a:moveTo>
                  <a:pt x="17349" y="8370"/>
                </a:moveTo>
                <a:lnTo>
                  <a:pt x="17422" y="8395"/>
                </a:lnTo>
                <a:lnTo>
                  <a:pt x="17446" y="8443"/>
                </a:lnTo>
                <a:lnTo>
                  <a:pt x="17373" y="8492"/>
                </a:lnTo>
                <a:lnTo>
                  <a:pt x="17349" y="8370"/>
                </a:lnTo>
                <a:close/>
                <a:moveTo>
                  <a:pt x="16984" y="8273"/>
                </a:moveTo>
                <a:lnTo>
                  <a:pt x="17008" y="8322"/>
                </a:lnTo>
                <a:lnTo>
                  <a:pt x="16887" y="8516"/>
                </a:lnTo>
                <a:lnTo>
                  <a:pt x="16789" y="8443"/>
                </a:lnTo>
                <a:lnTo>
                  <a:pt x="16984" y="8273"/>
                </a:lnTo>
                <a:close/>
                <a:moveTo>
                  <a:pt x="13577" y="6667"/>
                </a:moveTo>
                <a:lnTo>
                  <a:pt x="13699" y="6813"/>
                </a:lnTo>
                <a:lnTo>
                  <a:pt x="13845" y="6935"/>
                </a:lnTo>
                <a:lnTo>
                  <a:pt x="14015" y="7056"/>
                </a:lnTo>
                <a:lnTo>
                  <a:pt x="14210" y="7178"/>
                </a:lnTo>
                <a:lnTo>
                  <a:pt x="14599" y="7348"/>
                </a:lnTo>
                <a:lnTo>
                  <a:pt x="14964" y="7519"/>
                </a:lnTo>
                <a:lnTo>
                  <a:pt x="15597" y="7786"/>
                </a:lnTo>
                <a:lnTo>
                  <a:pt x="15913" y="7932"/>
                </a:lnTo>
                <a:lnTo>
                  <a:pt x="16254" y="8030"/>
                </a:lnTo>
                <a:lnTo>
                  <a:pt x="16254" y="8054"/>
                </a:lnTo>
                <a:lnTo>
                  <a:pt x="15816" y="8151"/>
                </a:lnTo>
                <a:lnTo>
                  <a:pt x="15402" y="8224"/>
                </a:lnTo>
                <a:lnTo>
                  <a:pt x="14891" y="8297"/>
                </a:lnTo>
                <a:lnTo>
                  <a:pt x="14356" y="8346"/>
                </a:lnTo>
                <a:lnTo>
                  <a:pt x="13845" y="8419"/>
                </a:lnTo>
                <a:lnTo>
                  <a:pt x="13602" y="8468"/>
                </a:lnTo>
                <a:lnTo>
                  <a:pt x="13334" y="8541"/>
                </a:lnTo>
                <a:lnTo>
                  <a:pt x="13310" y="8297"/>
                </a:lnTo>
                <a:lnTo>
                  <a:pt x="13310" y="8054"/>
                </a:lnTo>
                <a:lnTo>
                  <a:pt x="13310" y="7811"/>
                </a:lnTo>
                <a:lnTo>
                  <a:pt x="13334" y="7567"/>
                </a:lnTo>
                <a:lnTo>
                  <a:pt x="13358" y="7348"/>
                </a:lnTo>
                <a:lnTo>
                  <a:pt x="13407" y="7105"/>
                </a:lnTo>
                <a:lnTo>
                  <a:pt x="13480" y="6886"/>
                </a:lnTo>
                <a:lnTo>
                  <a:pt x="13577" y="6667"/>
                </a:lnTo>
                <a:close/>
                <a:moveTo>
                  <a:pt x="21169" y="7324"/>
                </a:moveTo>
                <a:lnTo>
                  <a:pt x="21193" y="7543"/>
                </a:lnTo>
                <a:lnTo>
                  <a:pt x="21218" y="7762"/>
                </a:lnTo>
                <a:lnTo>
                  <a:pt x="21218" y="7981"/>
                </a:lnTo>
                <a:lnTo>
                  <a:pt x="21218" y="8200"/>
                </a:lnTo>
                <a:lnTo>
                  <a:pt x="21169" y="8419"/>
                </a:lnTo>
                <a:lnTo>
                  <a:pt x="21120" y="8638"/>
                </a:lnTo>
                <a:lnTo>
                  <a:pt x="21072" y="8857"/>
                </a:lnTo>
                <a:lnTo>
                  <a:pt x="20974" y="9052"/>
                </a:lnTo>
                <a:lnTo>
                  <a:pt x="20828" y="8979"/>
                </a:lnTo>
                <a:lnTo>
                  <a:pt x="20682" y="8906"/>
                </a:lnTo>
                <a:lnTo>
                  <a:pt x="20317" y="8833"/>
                </a:lnTo>
                <a:lnTo>
                  <a:pt x="19223" y="8565"/>
                </a:lnTo>
                <a:lnTo>
                  <a:pt x="18614" y="8395"/>
                </a:lnTo>
                <a:lnTo>
                  <a:pt x="17982" y="8224"/>
                </a:lnTo>
                <a:lnTo>
                  <a:pt x="17982" y="8103"/>
                </a:lnTo>
                <a:lnTo>
                  <a:pt x="19077" y="7835"/>
                </a:lnTo>
                <a:lnTo>
                  <a:pt x="20123" y="7616"/>
                </a:lnTo>
                <a:lnTo>
                  <a:pt x="20658" y="7494"/>
                </a:lnTo>
                <a:lnTo>
                  <a:pt x="21169" y="7324"/>
                </a:lnTo>
                <a:close/>
                <a:moveTo>
                  <a:pt x="16303" y="8419"/>
                </a:moveTo>
                <a:lnTo>
                  <a:pt x="15962" y="8662"/>
                </a:lnTo>
                <a:lnTo>
                  <a:pt x="15670" y="8906"/>
                </a:lnTo>
                <a:lnTo>
                  <a:pt x="14794" y="9465"/>
                </a:lnTo>
                <a:lnTo>
                  <a:pt x="13942" y="10049"/>
                </a:lnTo>
                <a:lnTo>
                  <a:pt x="13723" y="9684"/>
                </a:lnTo>
                <a:lnTo>
                  <a:pt x="13529" y="9271"/>
                </a:lnTo>
                <a:lnTo>
                  <a:pt x="13456" y="9003"/>
                </a:lnTo>
                <a:lnTo>
                  <a:pt x="13383" y="8735"/>
                </a:lnTo>
                <a:lnTo>
                  <a:pt x="13626" y="8760"/>
                </a:lnTo>
                <a:lnTo>
                  <a:pt x="13869" y="8760"/>
                </a:lnTo>
                <a:lnTo>
                  <a:pt x="14356" y="8711"/>
                </a:lnTo>
                <a:lnTo>
                  <a:pt x="14843" y="8638"/>
                </a:lnTo>
                <a:lnTo>
                  <a:pt x="15305" y="8565"/>
                </a:lnTo>
                <a:lnTo>
                  <a:pt x="16303" y="8419"/>
                </a:lnTo>
                <a:close/>
                <a:moveTo>
                  <a:pt x="4988" y="8370"/>
                </a:moveTo>
                <a:lnTo>
                  <a:pt x="5499" y="8395"/>
                </a:lnTo>
                <a:lnTo>
                  <a:pt x="6034" y="8419"/>
                </a:lnTo>
                <a:lnTo>
                  <a:pt x="7105" y="8395"/>
                </a:lnTo>
                <a:lnTo>
                  <a:pt x="7932" y="8395"/>
                </a:lnTo>
                <a:lnTo>
                  <a:pt x="7957" y="8589"/>
                </a:lnTo>
                <a:lnTo>
                  <a:pt x="7859" y="8930"/>
                </a:lnTo>
                <a:lnTo>
                  <a:pt x="7713" y="9246"/>
                </a:lnTo>
                <a:lnTo>
                  <a:pt x="7567" y="9563"/>
                </a:lnTo>
                <a:lnTo>
                  <a:pt x="7421" y="9855"/>
                </a:lnTo>
                <a:lnTo>
                  <a:pt x="7300" y="10074"/>
                </a:lnTo>
                <a:lnTo>
                  <a:pt x="7154" y="10268"/>
                </a:lnTo>
                <a:lnTo>
                  <a:pt x="7032" y="10122"/>
                </a:lnTo>
                <a:lnTo>
                  <a:pt x="6886" y="10001"/>
                </a:lnTo>
                <a:lnTo>
                  <a:pt x="6570" y="9757"/>
                </a:lnTo>
                <a:lnTo>
                  <a:pt x="5961" y="9319"/>
                </a:lnTo>
                <a:lnTo>
                  <a:pt x="4915" y="8541"/>
                </a:lnTo>
                <a:lnTo>
                  <a:pt x="4988" y="8370"/>
                </a:lnTo>
                <a:close/>
                <a:moveTo>
                  <a:pt x="3212" y="8297"/>
                </a:moveTo>
                <a:lnTo>
                  <a:pt x="3236" y="8395"/>
                </a:lnTo>
                <a:lnTo>
                  <a:pt x="3309" y="8516"/>
                </a:lnTo>
                <a:lnTo>
                  <a:pt x="2677" y="9003"/>
                </a:lnTo>
                <a:lnTo>
                  <a:pt x="1922" y="9611"/>
                </a:lnTo>
                <a:lnTo>
                  <a:pt x="1557" y="9952"/>
                </a:lnTo>
                <a:lnTo>
                  <a:pt x="1192" y="10317"/>
                </a:lnTo>
                <a:lnTo>
                  <a:pt x="973" y="9952"/>
                </a:lnTo>
                <a:lnTo>
                  <a:pt x="803" y="9538"/>
                </a:lnTo>
                <a:lnTo>
                  <a:pt x="657" y="9125"/>
                </a:lnTo>
                <a:lnTo>
                  <a:pt x="560" y="8687"/>
                </a:lnTo>
                <a:lnTo>
                  <a:pt x="973" y="8638"/>
                </a:lnTo>
                <a:lnTo>
                  <a:pt x="1387" y="8565"/>
                </a:lnTo>
                <a:lnTo>
                  <a:pt x="2190" y="8419"/>
                </a:lnTo>
                <a:lnTo>
                  <a:pt x="2677" y="8346"/>
                </a:lnTo>
                <a:lnTo>
                  <a:pt x="3212" y="8297"/>
                </a:lnTo>
                <a:close/>
                <a:moveTo>
                  <a:pt x="18006" y="8614"/>
                </a:moveTo>
                <a:lnTo>
                  <a:pt x="18590" y="8760"/>
                </a:lnTo>
                <a:lnTo>
                  <a:pt x="19125" y="8881"/>
                </a:lnTo>
                <a:lnTo>
                  <a:pt x="20220" y="9149"/>
                </a:lnTo>
                <a:lnTo>
                  <a:pt x="20585" y="9222"/>
                </a:lnTo>
                <a:lnTo>
                  <a:pt x="20731" y="9246"/>
                </a:lnTo>
                <a:lnTo>
                  <a:pt x="20901" y="9222"/>
                </a:lnTo>
                <a:lnTo>
                  <a:pt x="20682" y="9611"/>
                </a:lnTo>
                <a:lnTo>
                  <a:pt x="20439" y="9976"/>
                </a:lnTo>
                <a:lnTo>
                  <a:pt x="20123" y="10317"/>
                </a:lnTo>
                <a:lnTo>
                  <a:pt x="19807" y="10609"/>
                </a:lnTo>
                <a:lnTo>
                  <a:pt x="19320" y="10074"/>
                </a:lnTo>
                <a:lnTo>
                  <a:pt x="18809" y="9563"/>
                </a:lnTo>
                <a:lnTo>
                  <a:pt x="18079" y="8711"/>
                </a:lnTo>
                <a:lnTo>
                  <a:pt x="18006" y="8614"/>
                </a:lnTo>
                <a:close/>
                <a:moveTo>
                  <a:pt x="16449" y="8687"/>
                </a:moveTo>
                <a:lnTo>
                  <a:pt x="16570" y="8808"/>
                </a:lnTo>
                <a:lnTo>
                  <a:pt x="16692" y="8906"/>
                </a:lnTo>
                <a:lnTo>
                  <a:pt x="16546" y="9246"/>
                </a:lnTo>
                <a:lnTo>
                  <a:pt x="16400" y="9563"/>
                </a:lnTo>
                <a:lnTo>
                  <a:pt x="16157" y="10001"/>
                </a:lnTo>
                <a:lnTo>
                  <a:pt x="15865" y="10414"/>
                </a:lnTo>
                <a:lnTo>
                  <a:pt x="15597" y="10828"/>
                </a:lnTo>
                <a:lnTo>
                  <a:pt x="15354" y="11266"/>
                </a:lnTo>
                <a:lnTo>
                  <a:pt x="15329" y="11315"/>
                </a:lnTo>
                <a:lnTo>
                  <a:pt x="14989" y="11096"/>
                </a:lnTo>
                <a:lnTo>
                  <a:pt x="14648" y="10852"/>
                </a:lnTo>
                <a:lnTo>
                  <a:pt x="14332" y="10560"/>
                </a:lnTo>
                <a:lnTo>
                  <a:pt x="14064" y="10244"/>
                </a:lnTo>
                <a:lnTo>
                  <a:pt x="14916" y="9684"/>
                </a:lnTo>
                <a:lnTo>
                  <a:pt x="15767" y="9100"/>
                </a:lnTo>
                <a:lnTo>
                  <a:pt x="16108" y="8906"/>
                </a:lnTo>
                <a:lnTo>
                  <a:pt x="16449" y="8687"/>
                </a:lnTo>
                <a:close/>
                <a:moveTo>
                  <a:pt x="4842" y="8662"/>
                </a:moveTo>
                <a:lnTo>
                  <a:pt x="5329" y="9100"/>
                </a:lnTo>
                <a:lnTo>
                  <a:pt x="5791" y="9538"/>
                </a:lnTo>
                <a:lnTo>
                  <a:pt x="6375" y="10025"/>
                </a:lnTo>
                <a:lnTo>
                  <a:pt x="6691" y="10244"/>
                </a:lnTo>
                <a:lnTo>
                  <a:pt x="6862" y="10341"/>
                </a:lnTo>
                <a:lnTo>
                  <a:pt x="7032" y="10414"/>
                </a:lnTo>
                <a:lnTo>
                  <a:pt x="6886" y="10585"/>
                </a:lnTo>
                <a:lnTo>
                  <a:pt x="6716" y="10731"/>
                </a:lnTo>
                <a:lnTo>
                  <a:pt x="6375" y="10998"/>
                </a:lnTo>
                <a:lnTo>
                  <a:pt x="6010" y="11193"/>
                </a:lnTo>
                <a:lnTo>
                  <a:pt x="5621" y="11363"/>
                </a:lnTo>
                <a:lnTo>
                  <a:pt x="5450" y="10706"/>
                </a:lnTo>
                <a:lnTo>
                  <a:pt x="5231" y="10074"/>
                </a:lnTo>
                <a:lnTo>
                  <a:pt x="4964" y="9441"/>
                </a:lnTo>
                <a:lnTo>
                  <a:pt x="4696" y="8808"/>
                </a:lnTo>
                <a:lnTo>
                  <a:pt x="4720" y="8784"/>
                </a:lnTo>
                <a:lnTo>
                  <a:pt x="4842" y="8662"/>
                </a:lnTo>
                <a:close/>
                <a:moveTo>
                  <a:pt x="3382" y="8614"/>
                </a:moveTo>
                <a:lnTo>
                  <a:pt x="3480" y="8735"/>
                </a:lnTo>
                <a:lnTo>
                  <a:pt x="3626" y="8833"/>
                </a:lnTo>
                <a:lnTo>
                  <a:pt x="3334" y="9636"/>
                </a:lnTo>
                <a:lnTo>
                  <a:pt x="2993" y="10536"/>
                </a:lnTo>
                <a:lnTo>
                  <a:pt x="2871" y="11023"/>
                </a:lnTo>
                <a:lnTo>
                  <a:pt x="2823" y="11242"/>
                </a:lnTo>
                <a:lnTo>
                  <a:pt x="2798" y="11485"/>
                </a:lnTo>
                <a:lnTo>
                  <a:pt x="2531" y="11388"/>
                </a:lnTo>
                <a:lnTo>
                  <a:pt x="2263" y="11266"/>
                </a:lnTo>
                <a:lnTo>
                  <a:pt x="2020" y="11120"/>
                </a:lnTo>
                <a:lnTo>
                  <a:pt x="1776" y="10950"/>
                </a:lnTo>
                <a:lnTo>
                  <a:pt x="1509" y="10706"/>
                </a:lnTo>
                <a:lnTo>
                  <a:pt x="1265" y="10414"/>
                </a:lnTo>
                <a:lnTo>
                  <a:pt x="1606" y="10122"/>
                </a:lnTo>
                <a:lnTo>
                  <a:pt x="1971" y="9806"/>
                </a:lnTo>
                <a:lnTo>
                  <a:pt x="2652" y="9198"/>
                </a:lnTo>
                <a:lnTo>
                  <a:pt x="3017" y="8906"/>
                </a:lnTo>
                <a:lnTo>
                  <a:pt x="3382" y="8614"/>
                </a:lnTo>
                <a:close/>
                <a:moveTo>
                  <a:pt x="4574" y="8881"/>
                </a:moveTo>
                <a:lnTo>
                  <a:pt x="4939" y="10171"/>
                </a:lnTo>
                <a:lnTo>
                  <a:pt x="5280" y="11461"/>
                </a:lnTo>
                <a:lnTo>
                  <a:pt x="5012" y="11534"/>
                </a:lnTo>
                <a:lnTo>
                  <a:pt x="4623" y="11582"/>
                </a:lnTo>
                <a:lnTo>
                  <a:pt x="4234" y="11607"/>
                </a:lnTo>
                <a:lnTo>
                  <a:pt x="4234" y="11607"/>
                </a:lnTo>
                <a:lnTo>
                  <a:pt x="4258" y="11193"/>
                </a:lnTo>
                <a:lnTo>
                  <a:pt x="4258" y="10755"/>
                </a:lnTo>
                <a:lnTo>
                  <a:pt x="4258" y="9928"/>
                </a:lnTo>
                <a:lnTo>
                  <a:pt x="4307" y="8979"/>
                </a:lnTo>
                <a:lnTo>
                  <a:pt x="4428" y="8930"/>
                </a:lnTo>
                <a:lnTo>
                  <a:pt x="4574" y="8881"/>
                </a:lnTo>
                <a:close/>
                <a:moveTo>
                  <a:pt x="3918" y="8954"/>
                </a:moveTo>
                <a:lnTo>
                  <a:pt x="4039" y="8979"/>
                </a:lnTo>
                <a:lnTo>
                  <a:pt x="4039" y="9733"/>
                </a:lnTo>
                <a:lnTo>
                  <a:pt x="3991" y="10682"/>
                </a:lnTo>
                <a:lnTo>
                  <a:pt x="3991" y="11144"/>
                </a:lnTo>
                <a:lnTo>
                  <a:pt x="3991" y="11631"/>
                </a:lnTo>
                <a:lnTo>
                  <a:pt x="3480" y="11607"/>
                </a:lnTo>
                <a:lnTo>
                  <a:pt x="3212" y="11558"/>
                </a:lnTo>
                <a:lnTo>
                  <a:pt x="2969" y="11509"/>
                </a:lnTo>
                <a:lnTo>
                  <a:pt x="3066" y="11339"/>
                </a:lnTo>
                <a:lnTo>
                  <a:pt x="3139" y="11120"/>
                </a:lnTo>
                <a:lnTo>
                  <a:pt x="3261" y="10706"/>
                </a:lnTo>
                <a:lnTo>
                  <a:pt x="3382" y="10293"/>
                </a:lnTo>
                <a:lnTo>
                  <a:pt x="3504" y="9879"/>
                </a:lnTo>
                <a:lnTo>
                  <a:pt x="3699" y="9417"/>
                </a:lnTo>
                <a:lnTo>
                  <a:pt x="3893" y="8954"/>
                </a:lnTo>
                <a:close/>
                <a:moveTo>
                  <a:pt x="17690" y="8784"/>
                </a:moveTo>
                <a:lnTo>
                  <a:pt x="18079" y="9222"/>
                </a:lnTo>
                <a:lnTo>
                  <a:pt x="18468" y="9636"/>
                </a:lnTo>
                <a:lnTo>
                  <a:pt x="18979" y="10268"/>
                </a:lnTo>
                <a:lnTo>
                  <a:pt x="19247" y="10560"/>
                </a:lnTo>
                <a:lnTo>
                  <a:pt x="19539" y="10828"/>
                </a:lnTo>
                <a:lnTo>
                  <a:pt x="19247" y="11023"/>
                </a:lnTo>
                <a:lnTo>
                  <a:pt x="18955" y="11217"/>
                </a:lnTo>
                <a:lnTo>
                  <a:pt x="18663" y="11363"/>
                </a:lnTo>
                <a:lnTo>
                  <a:pt x="18371" y="11485"/>
                </a:lnTo>
                <a:lnTo>
                  <a:pt x="18103" y="11582"/>
                </a:lnTo>
                <a:lnTo>
                  <a:pt x="17860" y="11631"/>
                </a:lnTo>
                <a:lnTo>
                  <a:pt x="17811" y="11217"/>
                </a:lnTo>
                <a:lnTo>
                  <a:pt x="17738" y="10779"/>
                </a:lnTo>
                <a:lnTo>
                  <a:pt x="17592" y="9928"/>
                </a:lnTo>
                <a:lnTo>
                  <a:pt x="17519" y="9441"/>
                </a:lnTo>
                <a:lnTo>
                  <a:pt x="17471" y="8930"/>
                </a:lnTo>
                <a:lnTo>
                  <a:pt x="17519" y="8906"/>
                </a:lnTo>
                <a:lnTo>
                  <a:pt x="17617" y="8857"/>
                </a:lnTo>
                <a:lnTo>
                  <a:pt x="17690" y="8784"/>
                </a:lnTo>
                <a:close/>
                <a:moveTo>
                  <a:pt x="17154" y="9003"/>
                </a:moveTo>
                <a:lnTo>
                  <a:pt x="17227" y="9490"/>
                </a:lnTo>
                <a:lnTo>
                  <a:pt x="17300" y="9976"/>
                </a:lnTo>
                <a:lnTo>
                  <a:pt x="17422" y="10828"/>
                </a:lnTo>
                <a:lnTo>
                  <a:pt x="17471" y="11266"/>
                </a:lnTo>
                <a:lnTo>
                  <a:pt x="17544" y="11704"/>
                </a:lnTo>
                <a:lnTo>
                  <a:pt x="17300" y="11728"/>
                </a:lnTo>
                <a:lnTo>
                  <a:pt x="17033" y="11728"/>
                </a:lnTo>
                <a:lnTo>
                  <a:pt x="16765" y="11704"/>
                </a:lnTo>
                <a:lnTo>
                  <a:pt x="16522" y="11680"/>
                </a:lnTo>
                <a:lnTo>
                  <a:pt x="16254" y="11631"/>
                </a:lnTo>
                <a:lnTo>
                  <a:pt x="16011" y="11582"/>
                </a:lnTo>
                <a:lnTo>
                  <a:pt x="15767" y="11485"/>
                </a:lnTo>
                <a:lnTo>
                  <a:pt x="15524" y="11388"/>
                </a:lnTo>
                <a:lnTo>
                  <a:pt x="15694" y="11242"/>
                </a:lnTo>
                <a:lnTo>
                  <a:pt x="15840" y="11071"/>
                </a:lnTo>
                <a:lnTo>
                  <a:pt x="16108" y="10682"/>
                </a:lnTo>
                <a:lnTo>
                  <a:pt x="16351" y="10268"/>
                </a:lnTo>
                <a:lnTo>
                  <a:pt x="16570" y="9855"/>
                </a:lnTo>
                <a:lnTo>
                  <a:pt x="16789" y="9465"/>
                </a:lnTo>
                <a:lnTo>
                  <a:pt x="17008" y="9003"/>
                </a:lnTo>
                <a:close/>
                <a:moveTo>
                  <a:pt x="14624" y="0"/>
                </a:moveTo>
                <a:lnTo>
                  <a:pt x="14478" y="24"/>
                </a:lnTo>
                <a:lnTo>
                  <a:pt x="14332" y="73"/>
                </a:lnTo>
                <a:lnTo>
                  <a:pt x="14186" y="122"/>
                </a:lnTo>
                <a:lnTo>
                  <a:pt x="14064" y="219"/>
                </a:lnTo>
                <a:lnTo>
                  <a:pt x="14040" y="268"/>
                </a:lnTo>
                <a:lnTo>
                  <a:pt x="14015" y="292"/>
                </a:lnTo>
                <a:lnTo>
                  <a:pt x="14015" y="389"/>
                </a:lnTo>
                <a:lnTo>
                  <a:pt x="14064" y="487"/>
                </a:lnTo>
                <a:lnTo>
                  <a:pt x="14161" y="535"/>
                </a:lnTo>
                <a:lnTo>
                  <a:pt x="14161" y="779"/>
                </a:lnTo>
                <a:lnTo>
                  <a:pt x="14210" y="998"/>
                </a:lnTo>
                <a:lnTo>
                  <a:pt x="14259" y="1241"/>
                </a:lnTo>
                <a:lnTo>
                  <a:pt x="14332" y="1460"/>
                </a:lnTo>
                <a:lnTo>
                  <a:pt x="14648" y="2336"/>
                </a:lnTo>
                <a:lnTo>
                  <a:pt x="14745" y="2652"/>
                </a:lnTo>
                <a:lnTo>
                  <a:pt x="11655" y="2652"/>
                </a:lnTo>
                <a:lnTo>
                  <a:pt x="9928" y="2628"/>
                </a:lnTo>
                <a:lnTo>
                  <a:pt x="8614" y="2628"/>
                </a:lnTo>
                <a:lnTo>
                  <a:pt x="8419" y="2652"/>
                </a:lnTo>
                <a:lnTo>
                  <a:pt x="8200" y="2677"/>
                </a:lnTo>
                <a:lnTo>
                  <a:pt x="8054" y="2360"/>
                </a:lnTo>
                <a:lnTo>
                  <a:pt x="7665" y="1436"/>
                </a:lnTo>
                <a:lnTo>
                  <a:pt x="7567" y="1144"/>
                </a:lnTo>
                <a:lnTo>
                  <a:pt x="7494" y="1022"/>
                </a:lnTo>
                <a:lnTo>
                  <a:pt x="7397" y="900"/>
                </a:lnTo>
                <a:lnTo>
                  <a:pt x="7421" y="900"/>
                </a:lnTo>
                <a:lnTo>
                  <a:pt x="7835" y="973"/>
                </a:lnTo>
                <a:lnTo>
                  <a:pt x="8249" y="1071"/>
                </a:lnTo>
                <a:lnTo>
                  <a:pt x="8468" y="1095"/>
                </a:lnTo>
                <a:lnTo>
                  <a:pt x="8881" y="1095"/>
                </a:lnTo>
                <a:lnTo>
                  <a:pt x="9076" y="1046"/>
                </a:lnTo>
                <a:lnTo>
                  <a:pt x="9149" y="1022"/>
                </a:lnTo>
                <a:lnTo>
                  <a:pt x="9198" y="973"/>
                </a:lnTo>
                <a:lnTo>
                  <a:pt x="9246" y="925"/>
                </a:lnTo>
                <a:lnTo>
                  <a:pt x="9246" y="852"/>
                </a:lnTo>
                <a:lnTo>
                  <a:pt x="9246" y="779"/>
                </a:lnTo>
                <a:lnTo>
                  <a:pt x="9246" y="730"/>
                </a:lnTo>
                <a:lnTo>
                  <a:pt x="9198" y="657"/>
                </a:lnTo>
                <a:lnTo>
                  <a:pt x="9149" y="608"/>
                </a:lnTo>
                <a:lnTo>
                  <a:pt x="8954" y="535"/>
                </a:lnTo>
                <a:lnTo>
                  <a:pt x="8760" y="462"/>
                </a:lnTo>
                <a:lnTo>
                  <a:pt x="8541" y="389"/>
                </a:lnTo>
                <a:lnTo>
                  <a:pt x="8297" y="365"/>
                </a:lnTo>
                <a:lnTo>
                  <a:pt x="7835" y="316"/>
                </a:lnTo>
                <a:lnTo>
                  <a:pt x="7397" y="268"/>
                </a:lnTo>
                <a:lnTo>
                  <a:pt x="6570" y="146"/>
                </a:lnTo>
                <a:lnTo>
                  <a:pt x="6351" y="122"/>
                </a:lnTo>
                <a:lnTo>
                  <a:pt x="6132" y="97"/>
                </a:lnTo>
                <a:lnTo>
                  <a:pt x="5937" y="122"/>
                </a:lnTo>
                <a:lnTo>
                  <a:pt x="5742" y="146"/>
                </a:lnTo>
                <a:lnTo>
                  <a:pt x="5669" y="195"/>
                </a:lnTo>
                <a:lnTo>
                  <a:pt x="5621" y="219"/>
                </a:lnTo>
                <a:lnTo>
                  <a:pt x="5596" y="268"/>
                </a:lnTo>
                <a:lnTo>
                  <a:pt x="5572" y="341"/>
                </a:lnTo>
                <a:lnTo>
                  <a:pt x="5572" y="389"/>
                </a:lnTo>
                <a:lnTo>
                  <a:pt x="5596" y="438"/>
                </a:lnTo>
                <a:lnTo>
                  <a:pt x="5621" y="511"/>
                </a:lnTo>
                <a:lnTo>
                  <a:pt x="5694" y="535"/>
                </a:lnTo>
                <a:lnTo>
                  <a:pt x="5840" y="633"/>
                </a:lnTo>
                <a:lnTo>
                  <a:pt x="5986" y="681"/>
                </a:lnTo>
                <a:lnTo>
                  <a:pt x="6351" y="779"/>
                </a:lnTo>
                <a:lnTo>
                  <a:pt x="6716" y="827"/>
                </a:lnTo>
                <a:lnTo>
                  <a:pt x="7081" y="876"/>
                </a:lnTo>
                <a:lnTo>
                  <a:pt x="7056" y="1046"/>
                </a:lnTo>
                <a:lnTo>
                  <a:pt x="7056" y="1241"/>
                </a:lnTo>
                <a:lnTo>
                  <a:pt x="7105" y="1411"/>
                </a:lnTo>
                <a:lnTo>
                  <a:pt x="7154" y="1606"/>
                </a:lnTo>
                <a:lnTo>
                  <a:pt x="7324" y="1995"/>
                </a:lnTo>
                <a:lnTo>
                  <a:pt x="7470" y="2312"/>
                </a:lnTo>
                <a:lnTo>
                  <a:pt x="7762" y="3042"/>
                </a:lnTo>
                <a:lnTo>
                  <a:pt x="7665" y="3115"/>
                </a:lnTo>
                <a:lnTo>
                  <a:pt x="7567" y="3188"/>
                </a:lnTo>
                <a:lnTo>
                  <a:pt x="7397" y="3382"/>
                </a:lnTo>
                <a:lnTo>
                  <a:pt x="7105" y="3796"/>
                </a:lnTo>
                <a:lnTo>
                  <a:pt x="6594" y="4477"/>
                </a:lnTo>
                <a:lnTo>
                  <a:pt x="6521" y="4429"/>
                </a:lnTo>
                <a:lnTo>
                  <a:pt x="6448" y="4404"/>
                </a:lnTo>
                <a:lnTo>
                  <a:pt x="6375" y="4429"/>
                </a:lnTo>
                <a:lnTo>
                  <a:pt x="6059" y="4234"/>
                </a:lnTo>
                <a:lnTo>
                  <a:pt x="5718" y="4064"/>
                </a:lnTo>
                <a:lnTo>
                  <a:pt x="5353" y="3918"/>
                </a:lnTo>
                <a:lnTo>
                  <a:pt x="5012" y="3820"/>
                </a:lnTo>
                <a:lnTo>
                  <a:pt x="4647" y="3772"/>
                </a:lnTo>
                <a:lnTo>
                  <a:pt x="4282" y="3747"/>
                </a:lnTo>
                <a:lnTo>
                  <a:pt x="3893" y="3747"/>
                </a:lnTo>
                <a:lnTo>
                  <a:pt x="3528" y="3772"/>
                </a:lnTo>
                <a:lnTo>
                  <a:pt x="3188" y="3845"/>
                </a:lnTo>
                <a:lnTo>
                  <a:pt x="2823" y="3966"/>
                </a:lnTo>
                <a:lnTo>
                  <a:pt x="2482" y="4088"/>
                </a:lnTo>
                <a:lnTo>
                  <a:pt x="2141" y="4258"/>
                </a:lnTo>
                <a:lnTo>
                  <a:pt x="1825" y="4453"/>
                </a:lnTo>
                <a:lnTo>
                  <a:pt x="1509" y="4672"/>
                </a:lnTo>
                <a:lnTo>
                  <a:pt x="1241" y="4915"/>
                </a:lnTo>
                <a:lnTo>
                  <a:pt x="973" y="5207"/>
                </a:lnTo>
                <a:lnTo>
                  <a:pt x="706" y="5548"/>
                </a:lnTo>
                <a:lnTo>
                  <a:pt x="487" y="5913"/>
                </a:lnTo>
                <a:lnTo>
                  <a:pt x="316" y="6302"/>
                </a:lnTo>
                <a:lnTo>
                  <a:pt x="195" y="6716"/>
                </a:lnTo>
                <a:lnTo>
                  <a:pt x="73" y="7129"/>
                </a:lnTo>
                <a:lnTo>
                  <a:pt x="24" y="7567"/>
                </a:lnTo>
                <a:lnTo>
                  <a:pt x="0" y="8005"/>
                </a:lnTo>
                <a:lnTo>
                  <a:pt x="24" y="8443"/>
                </a:lnTo>
                <a:lnTo>
                  <a:pt x="73" y="8881"/>
                </a:lnTo>
                <a:lnTo>
                  <a:pt x="170" y="9295"/>
                </a:lnTo>
                <a:lnTo>
                  <a:pt x="292" y="9709"/>
                </a:lnTo>
                <a:lnTo>
                  <a:pt x="462" y="10122"/>
                </a:lnTo>
                <a:lnTo>
                  <a:pt x="657" y="10487"/>
                </a:lnTo>
                <a:lnTo>
                  <a:pt x="900" y="10852"/>
                </a:lnTo>
                <a:lnTo>
                  <a:pt x="1192" y="11169"/>
                </a:lnTo>
                <a:lnTo>
                  <a:pt x="1484" y="11461"/>
                </a:lnTo>
                <a:lnTo>
                  <a:pt x="1679" y="11607"/>
                </a:lnTo>
                <a:lnTo>
                  <a:pt x="1874" y="11728"/>
                </a:lnTo>
                <a:lnTo>
                  <a:pt x="2068" y="11826"/>
                </a:lnTo>
                <a:lnTo>
                  <a:pt x="2287" y="11923"/>
                </a:lnTo>
                <a:lnTo>
                  <a:pt x="2506" y="11996"/>
                </a:lnTo>
                <a:lnTo>
                  <a:pt x="2725" y="12045"/>
                </a:lnTo>
                <a:lnTo>
                  <a:pt x="3163" y="12142"/>
                </a:lnTo>
                <a:lnTo>
                  <a:pt x="3626" y="12166"/>
                </a:lnTo>
                <a:lnTo>
                  <a:pt x="4088" y="12166"/>
                </a:lnTo>
                <a:lnTo>
                  <a:pt x="4550" y="12142"/>
                </a:lnTo>
                <a:lnTo>
                  <a:pt x="4988" y="12093"/>
                </a:lnTo>
                <a:lnTo>
                  <a:pt x="5450" y="11996"/>
                </a:lnTo>
                <a:lnTo>
                  <a:pt x="5840" y="11874"/>
                </a:lnTo>
                <a:lnTo>
                  <a:pt x="6229" y="11704"/>
                </a:lnTo>
                <a:lnTo>
                  <a:pt x="6594" y="11485"/>
                </a:lnTo>
                <a:lnTo>
                  <a:pt x="6910" y="11217"/>
                </a:lnTo>
                <a:lnTo>
                  <a:pt x="7202" y="10925"/>
                </a:lnTo>
                <a:lnTo>
                  <a:pt x="7494" y="10585"/>
                </a:lnTo>
                <a:lnTo>
                  <a:pt x="7738" y="10220"/>
                </a:lnTo>
                <a:lnTo>
                  <a:pt x="7981" y="9806"/>
                </a:lnTo>
                <a:lnTo>
                  <a:pt x="8151" y="9368"/>
                </a:lnTo>
                <a:lnTo>
                  <a:pt x="8297" y="8881"/>
                </a:lnTo>
                <a:lnTo>
                  <a:pt x="8395" y="8395"/>
                </a:lnTo>
                <a:lnTo>
                  <a:pt x="10244" y="8346"/>
                </a:lnTo>
                <a:lnTo>
                  <a:pt x="10293" y="8419"/>
                </a:lnTo>
                <a:lnTo>
                  <a:pt x="10366" y="8443"/>
                </a:lnTo>
                <a:lnTo>
                  <a:pt x="10439" y="8468"/>
                </a:lnTo>
                <a:lnTo>
                  <a:pt x="10512" y="8443"/>
                </a:lnTo>
                <a:lnTo>
                  <a:pt x="10585" y="8395"/>
                </a:lnTo>
                <a:lnTo>
                  <a:pt x="10633" y="8346"/>
                </a:lnTo>
                <a:lnTo>
                  <a:pt x="10682" y="8273"/>
                </a:lnTo>
                <a:lnTo>
                  <a:pt x="10682" y="8200"/>
                </a:lnTo>
                <a:lnTo>
                  <a:pt x="10925" y="7981"/>
                </a:lnTo>
                <a:lnTo>
                  <a:pt x="11169" y="7762"/>
                </a:lnTo>
                <a:lnTo>
                  <a:pt x="11582" y="7300"/>
                </a:lnTo>
                <a:lnTo>
                  <a:pt x="12190" y="6618"/>
                </a:lnTo>
                <a:lnTo>
                  <a:pt x="12799" y="5913"/>
                </a:lnTo>
                <a:lnTo>
                  <a:pt x="13894" y="4623"/>
                </a:lnTo>
                <a:lnTo>
                  <a:pt x="14964" y="3285"/>
                </a:lnTo>
                <a:lnTo>
                  <a:pt x="15329" y="4258"/>
                </a:lnTo>
                <a:lnTo>
                  <a:pt x="14964" y="4429"/>
                </a:lnTo>
                <a:lnTo>
                  <a:pt x="14648" y="4623"/>
                </a:lnTo>
                <a:lnTo>
                  <a:pt x="14332" y="4866"/>
                </a:lnTo>
                <a:lnTo>
                  <a:pt x="14040" y="5110"/>
                </a:lnTo>
                <a:lnTo>
                  <a:pt x="13796" y="5402"/>
                </a:lnTo>
                <a:lnTo>
                  <a:pt x="13553" y="5718"/>
                </a:lnTo>
                <a:lnTo>
                  <a:pt x="13358" y="6034"/>
                </a:lnTo>
                <a:lnTo>
                  <a:pt x="13188" y="6375"/>
                </a:lnTo>
                <a:lnTo>
                  <a:pt x="13042" y="6740"/>
                </a:lnTo>
                <a:lnTo>
                  <a:pt x="12945" y="7105"/>
                </a:lnTo>
                <a:lnTo>
                  <a:pt x="12872" y="7494"/>
                </a:lnTo>
                <a:lnTo>
                  <a:pt x="12823" y="7859"/>
                </a:lnTo>
                <a:lnTo>
                  <a:pt x="12823" y="8249"/>
                </a:lnTo>
                <a:lnTo>
                  <a:pt x="12847" y="8638"/>
                </a:lnTo>
                <a:lnTo>
                  <a:pt x="12920" y="9027"/>
                </a:lnTo>
                <a:lnTo>
                  <a:pt x="13018" y="9417"/>
                </a:lnTo>
                <a:lnTo>
                  <a:pt x="13188" y="9830"/>
                </a:lnTo>
                <a:lnTo>
                  <a:pt x="13383" y="10244"/>
                </a:lnTo>
                <a:lnTo>
                  <a:pt x="13626" y="10585"/>
                </a:lnTo>
                <a:lnTo>
                  <a:pt x="13918" y="10925"/>
                </a:lnTo>
                <a:lnTo>
                  <a:pt x="14210" y="11217"/>
                </a:lnTo>
                <a:lnTo>
                  <a:pt x="14551" y="11485"/>
                </a:lnTo>
                <a:lnTo>
                  <a:pt x="14916" y="11704"/>
                </a:lnTo>
                <a:lnTo>
                  <a:pt x="15305" y="11874"/>
                </a:lnTo>
                <a:lnTo>
                  <a:pt x="15694" y="12020"/>
                </a:lnTo>
                <a:lnTo>
                  <a:pt x="16108" y="12142"/>
                </a:lnTo>
                <a:lnTo>
                  <a:pt x="16522" y="12215"/>
                </a:lnTo>
                <a:lnTo>
                  <a:pt x="16960" y="12239"/>
                </a:lnTo>
                <a:lnTo>
                  <a:pt x="17398" y="12239"/>
                </a:lnTo>
                <a:lnTo>
                  <a:pt x="17836" y="12191"/>
                </a:lnTo>
                <a:lnTo>
                  <a:pt x="18249" y="12093"/>
                </a:lnTo>
                <a:lnTo>
                  <a:pt x="18687" y="11947"/>
                </a:lnTo>
                <a:lnTo>
                  <a:pt x="19052" y="11777"/>
                </a:lnTo>
                <a:lnTo>
                  <a:pt x="19442" y="11582"/>
                </a:lnTo>
                <a:lnTo>
                  <a:pt x="19782" y="11339"/>
                </a:lnTo>
                <a:lnTo>
                  <a:pt x="20123" y="11096"/>
                </a:lnTo>
                <a:lnTo>
                  <a:pt x="20439" y="10804"/>
                </a:lnTo>
                <a:lnTo>
                  <a:pt x="20707" y="10487"/>
                </a:lnTo>
                <a:lnTo>
                  <a:pt x="20974" y="10147"/>
                </a:lnTo>
                <a:lnTo>
                  <a:pt x="21193" y="9782"/>
                </a:lnTo>
                <a:lnTo>
                  <a:pt x="21388" y="9417"/>
                </a:lnTo>
                <a:lnTo>
                  <a:pt x="21534" y="9027"/>
                </a:lnTo>
                <a:lnTo>
                  <a:pt x="21631" y="8614"/>
                </a:lnTo>
                <a:lnTo>
                  <a:pt x="21680" y="8224"/>
                </a:lnTo>
                <a:lnTo>
                  <a:pt x="21704" y="7811"/>
                </a:lnTo>
                <a:lnTo>
                  <a:pt x="21656" y="7397"/>
                </a:lnTo>
                <a:lnTo>
                  <a:pt x="21583" y="6983"/>
                </a:lnTo>
                <a:lnTo>
                  <a:pt x="21412" y="6570"/>
                </a:lnTo>
                <a:lnTo>
                  <a:pt x="21218" y="6180"/>
                </a:lnTo>
                <a:lnTo>
                  <a:pt x="20974" y="5791"/>
                </a:lnTo>
                <a:lnTo>
                  <a:pt x="20682" y="5450"/>
                </a:lnTo>
                <a:lnTo>
                  <a:pt x="20342" y="5110"/>
                </a:lnTo>
                <a:lnTo>
                  <a:pt x="20001" y="4818"/>
                </a:lnTo>
                <a:lnTo>
                  <a:pt x="19636" y="4526"/>
                </a:lnTo>
                <a:lnTo>
                  <a:pt x="19247" y="4307"/>
                </a:lnTo>
                <a:lnTo>
                  <a:pt x="18858" y="4088"/>
                </a:lnTo>
                <a:lnTo>
                  <a:pt x="18493" y="3942"/>
                </a:lnTo>
                <a:lnTo>
                  <a:pt x="18103" y="3845"/>
                </a:lnTo>
                <a:lnTo>
                  <a:pt x="17738" y="3772"/>
                </a:lnTo>
                <a:lnTo>
                  <a:pt x="17349" y="3747"/>
                </a:lnTo>
                <a:lnTo>
                  <a:pt x="16960" y="3747"/>
                </a:lnTo>
                <a:lnTo>
                  <a:pt x="16570" y="3820"/>
                </a:lnTo>
                <a:lnTo>
                  <a:pt x="16205" y="3918"/>
                </a:lnTo>
                <a:lnTo>
                  <a:pt x="15840" y="4039"/>
                </a:lnTo>
                <a:lnTo>
                  <a:pt x="15159" y="2214"/>
                </a:lnTo>
                <a:lnTo>
                  <a:pt x="15013" y="1801"/>
                </a:lnTo>
                <a:lnTo>
                  <a:pt x="14891" y="1387"/>
                </a:lnTo>
                <a:lnTo>
                  <a:pt x="14721" y="973"/>
                </a:lnTo>
                <a:lnTo>
                  <a:pt x="14648" y="779"/>
                </a:lnTo>
                <a:lnTo>
                  <a:pt x="14526" y="584"/>
                </a:lnTo>
                <a:lnTo>
                  <a:pt x="14794" y="560"/>
                </a:lnTo>
                <a:lnTo>
                  <a:pt x="15256" y="560"/>
                </a:lnTo>
                <a:lnTo>
                  <a:pt x="15475" y="584"/>
                </a:lnTo>
                <a:lnTo>
                  <a:pt x="15694" y="633"/>
                </a:lnTo>
                <a:lnTo>
                  <a:pt x="15816" y="657"/>
                </a:lnTo>
                <a:lnTo>
                  <a:pt x="15840" y="706"/>
                </a:lnTo>
                <a:lnTo>
                  <a:pt x="15865" y="730"/>
                </a:lnTo>
                <a:lnTo>
                  <a:pt x="15865" y="852"/>
                </a:lnTo>
                <a:lnTo>
                  <a:pt x="15840" y="1022"/>
                </a:lnTo>
                <a:lnTo>
                  <a:pt x="15743" y="1119"/>
                </a:lnTo>
                <a:lnTo>
                  <a:pt x="15646" y="1217"/>
                </a:lnTo>
                <a:lnTo>
                  <a:pt x="15621" y="1314"/>
                </a:lnTo>
                <a:lnTo>
                  <a:pt x="15621" y="1387"/>
                </a:lnTo>
                <a:lnTo>
                  <a:pt x="15646" y="1411"/>
                </a:lnTo>
                <a:lnTo>
                  <a:pt x="15670" y="1436"/>
                </a:lnTo>
                <a:lnTo>
                  <a:pt x="15743" y="1484"/>
                </a:lnTo>
                <a:lnTo>
                  <a:pt x="15840" y="1484"/>
                </a:lnTo>
                <a:lnTo>
                  <a:pt x="16011" y="1387"/>
                </a:lnTo>
                <a:lnTo>
                  <a:pt x="16157" y="1265"/>
                </a:lnTo>
                <a:lnTo>
                  <a:pt x="16278" y="1119"/>
                </a:lnTo>
                <a:lnTo>
                  <a:pt x="16376" y="949"/>
                </a:lnTo>
                <a:lnTo>
                  <a:pt x="16424" y="779"/>
                </a:lnTo>
                <a:lnTo>
                  <a:pt x="16424" y="681"/>
                </a:lnTo>
                <a:lnTo>
                  <a:pt x="16400" y="584"/>
                </a:lnTo>
                <a:lnTo>
                  <a:pt x="16376" y="511"/>
                </a:lnTo>
                <a:lnTo>
                  <a:pt x="16327" y="414"/>
                </a:lnTo>
                <a:lnTo>
                  <a:pt x="16254" y="341"/>
                </a:lnTo>
                <a:lnTo>
                  <a:pt x="16157" y="268"/>
                </a:lnTo>
                <a:lnTo>
                  <a:pt x="15938" y="170"/>
                </a:lnTo>
                <a:lnTo>
                  <a:pt x="15719" y="97"/>
                </a:lnTo>
                <a:lnTo>
                  <a:pt x="15475" y="49"/>
                </a:lnTo>
                <a:lnTo>
                  <a:pt x="15232" y="24"/>
                </a:lnTo>
                <a:lnTo>
                  <a:pt x="149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1"/>
          <p:cNvSpPr/>
          <p:nvPr/>
        </p:nvSpPr>
        <p:spPr>
          <a:xfrm>
            <a:off x="5074917" y="3980350"/>
            <a:ext cx="325948" cy="336261"/>
          </a:xfrm>
          <a:custGeom>
            <a:avLst/>
            <a:gdLst/>
            <a:ahLst/>
            <a:cxnLst/>
            <a:rect l="l" t="t" r="r" b="b"/>
            <a:pathLst>
              <a:path w="19247" h="19856" extrusionOk="0">
                <a:moveTo>
                  <a:pt x="12531" y="585"/>
                </a:moveTo>
                <a:lnTo>
                  <a:pt x="12799" y="609"/>
                </a:lnTo>
                <a:lnTo>
                  <a:pt x="13066" y="658"/>
                </a:lnTo>
                <a:lnTo>
                  <a:pt x="13334" y="755"/>
                </a:lnTo>
                <a:lnTo>
                  <a:pt x="13577" y="877"/>
                </a:lnTo>
                <a:lnTo>
                  <a:pt x="13796" y="1022"/>
                </a:lnTo>
                <a:lnTo>
                  <a:pt x="13967" y="1168"/>
                </a:lnTo>
                <a:lnTo>
                  <a:pt x="14137" y="1363"/>
                </a:lnTo>
                <a:lnTo>
                  <a:pt x="14283" y="1558"/>
                </a:lnTo>
                <a:lnTo>
                  <a:pt x="14380" y="1777"/>
                </a:lnTo>
                <a:lnTo>
                  <a:pt x="14478" y="1996"/>
                </a:lnTo>
                <a:lnTo>
                  <a:pt x="14526" y="2239"/>
                </a:lnTo>
                <a:lnTo>
                  <a:pt x="14551" y="2482"/>
                </a:lnTo>
                <a:lnTo>
                  <a:pt x="14551" y="2750"/>
                </a:lnTo>
                <a:lnTo>
                  <a:pt x="14478" y="3018"/>
                </a:lnTo>
                <a:lnTo>
                  <a:pt x="14380" y="3285"/>
                </a:lnTo>
                <a:lnTo>
                  <a:pt x="14234" y="3529"/>
                </a:lnTo>
                <a:lnTo>
                  <a:pt x="14088" y="3748"/>
                </a:lnTo>
                <a:lnTo>
                  <a:pt x="13894" y="3967"/>
                </a:lnTo>
                <a:lnTo>
                  <a:pt x="13529" y="4356"/>
                </a:lnTo>
                <a:lnTo>
                  <a:pt x="13261" y="4575"/>
                </a:lnTo>
                <a:lnTo>
                  <a:pt x="12993" y="4794"/>
                </a:lnTo>
                <a:lnTo>
                  <a:pt x="12702" y="4989"/>
                </a:lnTo>
                <a:lnTo>
                  <a:pt x="12410" y="5159"/>
                </a:lnTo>
                <a:lnTo>
                  <a:pt x="12118" y="5329"/>
                </a:lnTo>
                <a:lnTo>
                  <a:pt x="11801" y="5475"/>
                </a:lnTo>
                <a:lnTo>
                  <a:pt x="11509" y="5597"/>
                </a:lnTo>
                <a:lnTo>
                  <a:pt x="11169" y="5719"/>
                </a:lnTo>
                <a:lnTo>
                  <a:pt x="11509" y="5524"/>
                </a:lnTo>
                <a:lnTo>
                  <a:pt x="11801" y="5305"/>
                </a:lnTo>
                <a:lnTo>
                  <a:pt x="12093" y="5062"/>
                </a:lnTo>
                <a:lnTo>
                  <a:pt x="12361" y="4794"/>
                </a:lnTo>
                <a:lnTo>
                  <a:pt x="12531" y="4575"/>
                </a:lnTo>
                <a:lnTo>
                  <a:pt x="12702" y="4332"/>
                </a:lnTo>
                <a:lnTo>
                  <a:pt x="12847" y="4064"/>
                </a:lnTo>
                <a:lnTo>
                  <a:pt x="12945" y="3772"/>
                </a:lnTo>
                <a:lnTo>
                  <a:pt x="12993" y="3626"/>
                </a:lnTo>
                <a:lnTo>
                  <a:pt x="12993" y="3480"/>
                </a:lnTo>
                <a:lnTo>
                  <a:pt x="12993" y="3358"/>
                </a:lnTo>
                <a:lnTo>
                  <a:pt x="12993" y="3212"/>
                </a:lnTo>
                <a:lnTo>
                  <a:pt x="12945" y="3066"/>
                </a:lnTo>
                <a:lnTo>
                  <a:pt x="12872" y="2945"/>
                </a:lnTo>
                <a:lnTo>
                  <a:pt x="12774" y="2823"/>
                </a:lnTo>
                <a:lnTo>
                  <a:pt x="12653" y="2726"/>
                </a:lnTo>
                <a:lnTo>
                  <a:pt x="12531" y="2653"/>
                </a:lnTo>
                <a:lnTo>
                  <a:pt x="12410" y="2580"/>
                </a:lnTo>
                <a:lnTo>
                  <a:pt x="12264" y="2531"/>
                </a:lnTo>
                <a:lnTo>
                  <a:pt x="12142" y="2482"/>
                </a:lnTo>
                <a:lnTo>
                  <a:pt x="12020" y="2482"/>
                </a:lnTo>
                <a:lnTo>
                  <a:pt x="11899" y="2458"/>
                </a:lnTo>
                <a:lnTo>
                  <a:pt x="11655" y="2507"/>
                </a:lnTo>
                <a:lnTo>
                  <a:pt x="11412" y="2604"/>
                </a:lnTo>
                <a:lnTo>
                  <a:pt x="11169" y="2726"/>
                </a:lnTo>
                <a:lnTo>
                  <a:pt x="10950" y="2920"/>
                </a:lnTo>
                <a:lnTo>
                  <a:pt x="10755" y="3115"/>
                </a:lnTo>
                <a:lnTo>
                  <a:pt x="10560" y="3358"/>
                </a:lnTo>
                <a:lnTo>
                  <a:pt x="10390" y="3626"/>
                </a:lnTo>
                <a:lnTo>
                  <a:pt x="10220" y="3918"/>
                </a:lnTo>
                <a:lnTo>
                  <a:pt x="10098" y="4210"/>
                </a:lnTo>
                <a:lnTo>
                  <a:pt x="9976" y="4526"/>
                </a:lnTo>
                <a:lnTo>
                  <a:pt x="9879" y="4818"/>
                </a:lnTo>
                <a:lnTo>
                  <a:pt x="9806" y="5135"/>
                </a:lnTo>
                <a:lnTo>
                  <a:pt x="9782" y="5427"/>
                </a:lnTo>
                <a:lnTo>
                  <a:pt x="9684" y="4964"/>
                </a:lnTo>
                <a:lnTo>
                  <a:pt x="9636" y="4526"/>
                </a:lnTo>
                <a:lnTo>
                  <a:pt x="9611" y="4234"/>
                </a:lnTo>
                <a:lnTo>
                  <a:pt x="9611" y="3942"/>
                </a:lnTo>
                <a:lnTo>
                  <a:pt x="9636" y="3675"/>
                </a:lnTo>
                <a:lnTo>
                  <a:pt x="9660" y="3383"/>
                </a:lnTo>
                <a:lnTo>
                  <a:pt x="9709" y="3115"/>
                </a:lnTo>
                <a:lnTo>
                  <a:pt x="9782" y="2823"/>
                </a:lnTo>
                <a:lnTo>
                  <a:pt x="9879" y="2555"/>
                </a:lnTo>
                <a:lnTo>
                  <a:pt x="10001" y="2288"/>
                </a:lnTo>
                <a:lnTo>
                  <a:pt x="10122" y="2044"/>
                </a:lnTo>
                <a:lnTo>
                  <a:pt x="10268" y="1825"/>
                </a:lnTo>
                <a:lnTo>
                  <a:pt x="10439" y="1606"/>
                </a:lnTo>
                <a:lnTo>
                  <a:pt x="10633" y="1412"/>
                </a:lnTo>
                <a:lnTo>
                  <a:pt x="10828" y="1241"/>
                </a:lnTo>
                <a:lnTo>
                  <a:pt x="11047" y="1071"/>
                </a:lnTo>
                <a:lnTo>
                  <a:pt x="11266" y="925"/>
                </a:lnTo>
                <a:lnTo>
                  <a:pt x="11509" y="804"/>
                </a:lnTo>
                <a:lnTo>
                  <a:pt x="11753" y="706"/>
                </a:lnTo>
                <a:lnTo>
                  <a:pt x="12020" y="633"/>
                </a:lnTo>
                <a:lnTo>
                  <a:pt x="12264" y="609"/>
                </a:lnTo>
                <a:lnTo>
                  <a:pt x="12531" y="585"/>
                </a:lnTo>
                <a:close/>
                <a:moveTo>
                  <a:pt x="7300" y="3626"/>
                </a:moveTo>
                <a:lnTo>
                  <a:pt x="7470" y="3675"/>
                </a:lnTo>
                <a:lnTo>
                  <a:pt x="7616" y="3723"/>
                </a:lnTo>
                <a:lnTo>
                  <a:pt x="7762" y="3796"/>
                </a:lnTo>
                <a:lnTo>
                  <a:pt x="7859" y="3869"/>
                </a:lnTo>
                <a:lnTo>
                  <a:pt x="7981" y="3967"/>
                </a:lnTo>
                <a:lnTo>
                  <a:pt x="8176" y="4186"/>
                </a:lnTo>
                <a:lnTo>
                  <a:pt x="8346" y="4405"/>
                </a:lnTo>
                <a:lnTo>
                  <a:pt x="8492" y="4648"/>
                </a:lnTo>
                <a:lnTo>
                  <a:pt x="8638" y="4916"/>
                </a:lnTo>
                <a:lnTo>
                  <a:pt x="8784" y="5183"/>
                </a:lnTo>
                <a:lnTo>
                  <a:pt x="8930" y="5475"/>
                </a:lnTo>
                <a:lnTo>
                  <a:pt x="9076" y="5743"/>
                </a:lnTo>
                <a:lnTo>
                  <a:pt x="8735" y="5646"/>
                </a:lnTo>
                <a:lnTo>
                  <a:pt x="8395" y="5524"/>
                </a:lnTo>
                <a:lnTo>
                  <a:pt x="8054" y="5378"/>
                </a:lnTo>
                <a:lnTo>
                  <a:pt x="7762" y="5208"/>
                </a:lnTo>
                <a:lnTo>
                  <a:pt x="7470" y="5013"/>
                </a:lnTo>
                <a:lnTo>
                  <a:pt x="7178" y="4794"/>
                </a:lnTo>
                <a:lnTo>
                  <a:pt x="6935" y="4502"/>
                </a:lnTo>
                <a:lnTo>
                  <a:pt x="6716" y="4210"/>
                </a:lnTo>
                <a:lnTo>
                  <a:pt x="6643" y="4064"/>
                </a:lnTo>
                <a:lnTo>
                  <a:pt x="6643" y="3942"/>
                </a:lnTo>
                <a:lnTo>
                  <a:pt x="6667" y="3845"/>
                </a:lnTo>
                <a:lnTo>
                  <a:pt x="6740" y="3772"/>
                </a:lnTo>
                <a:lnTo>
                  <a:pt x="6837" y="3723"/>
                </a:lnTo>
                <a:lnTo>
                  <a:pt x="6935" y="3675"/>
                </a:lnTo>
                <a:lnTo>
                  <a:pt x="7129" y="3626"/>
                </a:lnTo>
                <a:close/>
                <a:moveTo>
                  <a:pt x="11972" y="2847"/>
                </a:moveTo>
                <a:lnTo>
                  <a:pt x="12166" y="2872"/>
                </a:lnTo>
                <a:lnTo>
                  <a:pt x="12361" y="2945"/>
                </a:lnTo>
                <a:lnTo>
                  <a:pt x="12434" y="2993"/>
                </a:lnTo>
                <a:lnTo>
                  <a:pt x="12507" y="3066"/>
                </a:lnTo>
                <a:lnTo>
                  <a:pt x="12556" y="3139"/>
                </a:lnTo>
                <a:lnTo>
                  <a:pt x="12604" y="3237"/>
                </a:lnTo>
                <a:lnTo>
                  <a:pt x="12629" y="3334"/>
                </a:lnTo>
                <a:lnTo>
                  <a:pt x="12653" y="3456"/>
                </a:lnTo>
                <a:lnTo>
                  <a:pt x="12653" y="3626"/>
                </a:lnTo>
                <a:lnTo>
                  <a:pt x="12629" y="3772"/>
                </a:lnTo>
                <a:lnTo>
                  <a:pt x="12580" y="3918"/>
                </a:lnTo>
                <a:lnTo>
                  <a:pt x="12531" y="4064"/>
                </a:lnTo>
                <a:lnTo>
                  <a:pt x="12434" y="4186"/>
                </a:lnTo>
                <a:lnTo>
                  <a:pt x="12337" y="4332"/>
                </a:lnTo>
                <a:lnTo>
                  <a:pt x="12118" y="4599"/>
                </a:lnTo>
                <a:lnTo>
                  <a:pt x="11850" y="4818"/>
                </a:lnTo>
                <a:lnTo>
                  <a:pt x="11582" y="5037"/>
                </a:lnTo>
                <a:lnTo>
                  <a:pt x="11315" y="5208"/>
                </a:lnTo>
                <a:lnTo>
                  <a:pt x="11071" y="5354"/>
                </a:lnTo>
                <a:lnTo>
                  <a:pt x="10828" y="5475"/>
                </a:lnTo>
                <a:lnTo>
                  <a:pt x="10585" y="5573"/>
                </a:lnTo>
                <a:lnTo>
                  <a:pt x="10317" y="5646"/>
                </a:lnTo>
                <a:lnTo>
                  <a:pt x="10074" y="5743"/>
                </a:lnTo>
                <a:lnTo>
                  <a:pt x="10098" y="5451"/>
                </a:lnTo>
                <a:lnTo>
                  <a:pt x="10122" y="5135"/>
                </a:lnTo>
                <a:lnTo>
                  <a:pt x="10195" y="4843"/>
                </a:lnTo>
                <a:lnTo>
                  <a:pt x="10293" y="4551"/>
                </a:lnTo>
                <a:lnTo>
                  <a:pt x="10414" y="4283"/>
                </a:lnTo>
                <a:lnTo>
                  <a:pt x="10536" y="4015"/>
                </a:lnTo>
                <a:lnTo>
                  <a:pt x="10706" y="3748"/>
                </a:lnTo>
                <a:lnTo>
                  <a:pt x="10901" y="3480"/>
                </a:lnTo>
                <a:lnTo>
                  <a:pt x="11144" y="3237"/>
                </a:lnTo>
                <a:lnTo>
                  <a:pt x="11388" y="3042"/>
                </a:lnTo>
                <a:lnTo>
                  <a:pt x="11582" y="2920"/>
                </a:lnTo>
                <a:lnTo>
                  <a:pt x="11777" y="2872"/>
                </a:lnTo>
                <a:lnTo>
                  <a:pt x="11972" y="2847"/>
                </a:lnTo>
                <a:close/>
                <a:moveTo>
                  <a:pt x="5231" y="658"/>
                </a:moveTo>
                <a:lnTo>
                  <a:pt x="5499" y="682"/>
                </a:lnTo>
                <a:lnTo>
                  <a:pt x="5767" y="731"/>
                </a:lnTo>
                <a:lnTo>
                  <a:pt x="6034" y="779"/>
                </a:lnTo>
                <a:lnTo>
                  <a:pt x="6302" y="877"/>
                </a:lnTo>
                <a:lnTo>
                  <a:pt x="6545" y="1022"/>
                </a:lnTo>
                <a:lnTo>
                  <a:pt x="6789" y="1168"/>
                </a:lnTo>
                <a:lnTo>
                  <a:pt x="7032" y="1339"/>
                </a:lnTo>
                <a:lnTo>
                  <a:pt x="7251" y="1509"/>
                </a:lnTo>
                <a:lnTo>
                  <a:pt x="7446" y="1728"/>
                </a:lnTo>
                <a:lnTo>
                  <a:pt x="7640" y="1923"/>
                </a:lnTo>
                <a:lnTo>
                  <a:pt x="7811" y="2142"/>
                </a:lnTo>
                <a:lnTo>
                  <a:pt x="7957" y="2385"/>
                </a:lnTo>
                <a:lnTo>
                  <a:pt x="8103" y="2604"/>
                </a:lnTo>
                <a:lnTo>
                  <a:pt x="8370" y="3091"/>
                </a:lnTo>
                <a:lnTo>
                  <a:pt x="8589" y="3602"/>
                </a:lnTo>
                <a:lnTo>
                  <a:pt x="8760" y="4137"/>
                </a:lnTo>
                <a:lnTo>
                  <a:pt x="8857" y="4478"/>
                </a:lnTo>
                <a:lnTo>
                  <a:pt x="8735" y="4259"/>
                </a:lnTo>
                <a:lnTo>
                  <a:pt x="8589" y="4064"/>
                </a:lnTo>
                <a:lnTo>
                  <a:pt x="8419" y="3845"/>
                </a:lnTo>
                <a:lnTo>
                  <a:pt x="8249" y="3675"/>
                </a:lnTo>
                <a:lnTo>
                  <a:pt x="8054" y="3504"/>
                </a:lnTo>
                <a:lnTo>
                  <a:pt x="7811" y="3358"/>
                </a:lnTo>
                <a:lnTo>
                  <a:pt x="7543" y="3261"/>
                </a:lnTo>
                <a:lnTo>
                  <a:pt x="7275" y="3188"/>
                </a:lnTo>
                <a:lnTo>
                  <a:pt x="6862" y="3188"/>
                </a:lnTo>
                <a:lnTo>
                  <a:pt x="6716" y="3237"/>
                </a:lnTo>
                <a:lnTo>
                  <a:pt x="6618" y="3285"/>
                </a:lnTo>
                <a:lnTo>
                  <a:pt x="6497" y="3358"/>
                </a:lnTo>
                <a:lnTo>
                  <a:pt x="6399" y="3456"/>
                </a:lnTo>
                <a:lnTo>
                  <a:pt x="6326" y="3577"/>
                </a:lnTo>
                <a:lnTo>
                  <a:pt x="6253" y="3723"/>
                </a:lnTo>
                <a:lnTo>
                  <a:pt x="6229" y="3845"/>
                </a:lnTo>
                <a:lnTo>
                  <a:pt x="6205" y="3991"/>
                </a:lnTo>
                <a:lnTo>
                  <a:pt x="6229" y="4113"/>
                </a:lnTo>
                <a:lnTo>
                  <a:pt x="6253" y="4234"/>
                </a:lnTo>
                <a:lnTo>
                  <a:pt x="6302" y="4356"/>
                </a:lnTo>
                <a:lnTo>
                  <a:pt x="6424" y="4599"/>
                </a:lnTo>
                <a:lnTo>
                  <a:pt x="6594" y="4843"/>
                </a:lnTo>
                <a:lnTo>
                  <a:pt x="6813" y="5037"/>
                </a:lnTo>
                <a:lnTo>
                  <a:pt x="7008" y="5232"/>
                </a:lnTo>
                <a:lnTo>
                  <a:pt x="7227" y="5402"/>
                </a:lnTo>
                <a:lnTo>
                  <a:pt x="7567" y="5646"/>
                </a:lnTo>
                <a:lnTo>
                  <a:pt x="7957" y="5865"/>
                </a:lnTo>
                <a:lnTo>
                  <a:pt x="7227" y="5646"/>
                </a:lnTo>
                <a:lnTo>
                  <a:pt x="6886" y="5524"/>
                </a:lnTo>
                <a:lnTo>
                  <a:pt x="6545" y="5378"/>
                </a:lnTo>
                <a:lnTo>
                  <a:pt x="6180" y="5208"/>
                </a:lnTo>
                <a:lnTo>
                  <a:pt x="5864" y="5037"/>
                </a:lnTo>
                <a:lnTo>
                  <a:pt x="5523" y="4867"/>
                </a:lnTo>
                <a:lnTo>
                  <a:pt x="5207" y="4648"/>
                </a:lnTo>
                <a:lnTo>
                  <a:pt x="4988" y="4526"/>
                </a:lnTo>
                <a:lnTo>
                  <a:pt x="4793" y="4356"/>
                </a:lnTo>
                <a:lnTo>
                  <a:pt x="4599" y="4186"/>
                </a:lnTo>
                <a:lnTo>
                  <a:pt x="4404" y="3991"/>
                </a:lnTo>
                <a:lnTo>
                  <a:pt x="4234" y="3772"/>
                </a:lnTo>
                <a:lnTo>
                  <a:pt x="4064" y="3553"/>
                </a:lnTo>
                <a:lnTo>
                  <a:pt x="3918" y="3334"/>
                </a:lnTo>
                <a:lnTo>
                  <a:pt x="3796" y="3115"/>
                </a:lnTo>
                <a:lnTo>
                  <a:pt x="3699" y="2872"/>
                </a:lnTo>
                <a:lnTo>
                  <a:pt x="3626" y="2604"/>
                </a:lnTo>
                <a:lnTo>
                  <a:pt x="3577" y="2361"/>
                </a:lnTo>
                <a:lnTo>
                  <a:pt x="3577" y="2117"/>
                </a:lnTo>
                <a:lnTo>
                  <a:pt x="3626" y="1874"/>
                </a:lnTo>
                <a:lnTo>
                  <a:pt x="3699" y="1631"/>
                </a:lnTo>
                <a:lnTo>
                  <a:pt x="3820" y="1387"/>
                </a:lnTo>
                <a:lnTo>
                  <a:pt x="3991" y="1144"/>
                </a:lnTo>
                <a:lnTo>
                  <a:pt x="4088" y="1047"/>
                </a:lnTo>
                <a:lnTo>
                  <a:pt x="4210" y="950"/>
                </a:lnTo>
                <a:lnTo>
                  <a:pt x="4429" y="828"/>
                </a:lnTo>
                <a:lnTo>
                  <a:pt x="4696" y="731"/>
                </a:lnTo>
                <a:lnTo>
                  <a:pt x="4964" y="682"/>
                </a:lnTo>
                <a:lnTo>
                  <a:pt x="5231" y="658"/>
                </a:lnTo>
                <a:close/>
                <a:moveTo>
                  <a:pt x="17763" y="3553"/>
                </a:moveTo>
                <a:lnTo>
                  <a:pt x="17982" y="3602"/>
                </a:lnTo>
                <a:lnTo>
                  <a:pt x="18201" y="3650"/>
                </a:lnTo>
                <a:lnTo>
                  <a:pt x="18395" y="3723"/>
                </a:lnTo>
                <a:lnTo>
                  <a:pt x="18590" y="3845"/>
                </a:lnTo>
                <a:lnTo>
                  <a:pt x="18736" y="3991"/>
                </a:lnTo>
                <a:lnTo>
                  <a:pt x="18785" y="4088"/>
                </a:lnTo>
                <a:lnTo>
                  <a:pt x="18833" y="4210"/>
                </a:lnTo>
                <a:lnTo>
                  <a:pt x="18882" y="4307"/>
                </a:lnTo>
                <a:lnTo>
                  <a:pt x="18882" y="4405"/>
                </a:lnTo>
                <a:lnTo>
                  <a:pt x="18882" y="4624"/>
                </a:lnTo>
                <a:lnTo>
                  <a:pt x="18833" y="4818"/>
                </a:lnTo>
                <a:lnTo>
                  <a:pt x="18736" y="5013"/>
                </a:lnTo>
                <a:lnTo>
                  <a:pt x="18663" y="4794"/>
                </a:lnTo>
                <a:lnTo>
                  <a:pt x="18541" y="4624"/>
                </a:lnTo>
                <a:lnTo>
                  <a:pt x="18420" y="4478"/>
                </a:lnTo>
                <a:lnTo>
                  <a:pt x="18274" y="4356"/>
                </a:lnTo>
                <a:lnTo>
                  <a:pt x="18103" y="4259"/>
                </a:lnTo>
                <a:lnTo>
                  <a:pt x="17909" y="4186"/>
                </a:lnTo>
                <a:lnTo>
                  <a:pt x="17738" y="4113"/>
                </a:lnTo>
                <a:lnTo>
                  <a:pt x="17373" y="4015"/>
                </a:lnTo>
                <a:lnTo>
                  <a:pt x="17154" y="3967"/>
                </a:lnTo>
                <a:lnTo>
                  <a:pt x="16716" y="3967"/>
                </a:lnTo>
                <a:lnTo>
                  <a:pt x="16497" y="3991"/>
                </a:lnTo>
                <a:lnTo>
                  <a:pt x="16059" y="4064"/>
                </a:lnTo>
                <a:lnTo>
                  <a:pt x="15621" y="4186"/>
                </a:lnTo>
                <a:lnTo>
                  <a:pt x="15208" y="4356"/>
                </a:lnTo>
                <a:lnTo>
                  <a:pt x="14818" y="4551"/>
                </a:lnTo>
                <a:lnTo>
                  <a:pt x="14405" y="4770"/>
                </a:lnTo>
                <a:lnTo>
                  <a:pt x="14040" y="4989"/>
                </a:lnTo>
                <a:lnTo>
                  <a:pt x="13577" y="5256"/>
                </a:lnTo>
                <a:lnTo>
                  <a:pt x="13115" y="5524"/>
                </a:lnTo>
                <a:lnTo>
                  <a:pt x="12629" y="5767"/>
                </a:lnTo>
                <a:lnTo>
                  <a:pt x="12118" y="5986"/>
                </a:lnTo>
                <a:lnTo>
                  <a:pt x="12069" y="6011"/>
                </a:lnTo>
                <a:lnTo>
                  <a:pt x="12069" y="6011"/>
                </a:lnTo>
                <a:lnTo>
                  <a:pt x="12385" y="5840"/>
                </a:lnTo>
                <a:lnTo>
                  <a:pt x="12702" y="5670"/>
                </a:lnTo>
                <a:lnTo>
                  <a:pt x="13018" y="5475"/>
                </a:lnTo>
                <a:lnTo>
                  <a:pt x="13310" y="5256"/>
                </a:lnTo>
                <a:lnTo>
                  <a:pt x="13577" y="5037"/>
                </a:lnTo>
                <a:lnTo>
                  <a:pt x="13845" y="4794"/>
                </a:lnTo>
                <a:lnTo>
                  <a:pt x="14113" y="4551"/>
                </a:lnTo>
                <a:lnTo>
                  <a:pt x="14356" y="4307"/>
                </a:lnTo>
                <a:lnTo>
                  <a:pt x="14526" y="4283"/>
                </a:lnTo>
                <a:lnTo>
                  <a:pt x="14697" y="4234"/>
                </a:lnTo>
                <a:lnTo>
                  <a:pt x="15013" y="4137"/>
                </a:lnTo>
                <a:lnTo>
                  <a:pt x="15670" y="3869"/>
                </a:lnTo>
                <a:lnTo>
                  <a:pt x="16084" y="3748"/>
                </a:lnTo>
                <a:lnTo>
                  <a:pt x="16497" y="3650"/>
                </a:lnTo>
                <a:lnTo>
                  <a:pt x="16911" y="3577"/>
                </a:lnTo>
                <a:lnTo>
                  <a:pt x="17325" y="3553"/>
                </a:lnTo>
                <a:close/>
                <a:moveTo>
                  <a:pt x="1241" y="3261"/>
                </a:moveTo>
                <a:lnTo>
                  <a:pt x="1363" y="3480"/>
                </a:lnTo>
                <a:lnTo>
                  <a:pt x="1509" y="3699"/>
                </a:lnTo>
                <a:lnTo>
                  <a:pt x="1825" y="4064"/>
                </a:lnTo>
                <a:lnTo>
                  <a:pt x="2141" y="4405"/>
                </a:lnTo>
                <a:lnTo>
                  <a:pt x="2482" y="4697"/>
                </a:lnTo>
                <a:lnTo>
                  <a:pt x="2871" y="4964"/>
                </a:lnTo>
                <a:lnTo>
                  <a:pt x="3261" y="5208"/>
                </a:lnTo>
                <a:lnTo>
                  <a:pt x="3723" y="5427"/>
                </a:lnTo>
                <a:lnTo>
                  <a:pt x="4185" y="5621"/>
                </a:lnTo>
                <a:lnTo>
                  <a:pt x="4672" y="5767"/>
                </a:lnTo>
                <a:lnTo>
                  <a:pt x="5183" y="5889"/>
                </a:lnTo>
                <a:lnTo>
                  <a:pt x="5548" y="5962"/>
                </a:lnTo>
                <a:lnTo>
                  <a:pt x="5937" y="6035"/>
                </a:lnTo>
                <a:lnTo>
                  <a:pt x="6351" y="6084"/>
                </a:lnTo>
                <a:lnTo>
                  <a:pt x="6740" y="6084"/>
                </a:lnTo>
                <a:lnTo>
                  <a:pt x="7348" y="6278"/>
                </a:lnTo>
                <a:lnTo>
                  <a:pt x="7957" y="6449"/>
                </a:lnTo>
                <a:lnTo>
                  <a:pt x="7932" y="6473"/>
                </a:lnTo>
                <a:lnTo>
                  <a:pt x="6180" y="6400"/>
                </a:lnTo>
                <a:lnTo>
                  <a:pt x="5596" y="6376"/>
                </a:lnTo>
                <a:lnTo>
                  <a:pt x="4988" y="6327"/>
                </a:lnTo>
                <a:lnTo>
                  <a:pt x="4380" y="6278"/>
                </a:lnTo>
                <a:lnTo>
                  <a:pt x="3796" y="6278"/>
                </a:lnTo>
                <a:lnTo>
                  <a:pt x="3480" y="6205"/>
                </a:lnTo>
                <a:lnTo>
                  <a:pt x="3139" y="6108"/>
                </a:lnTo>
                <a:lnTo>
                  <a:pt x="2774" y="5962"/>
                </a:lnTo>
                <a:lnTo>
                  <a:pt x="2458" y="5792"/>
                </a:lnTo>
                <a:lnTo>
                  <a:pt x="2117" y="5597"/>
                </a:lnTo>
                <a:lnTo>
                  <a:pt x="1849" y="5402"/>
                </a:lnTo>
                <a:lnTo>
                  <a:pt x="1606" y="5208"/>
                </a:lnTo>
                <a:lnTo>
                  <a:pt x="1363" y="4989"/>
                </a:lnTo>
                <a:lnTo>
                  <a:pt x="1144" y="4745"/>
                </a:lnTo>
                <a:lnTo>
                  <a:pt x="949" y="4478"/>
                </a:lnTo>
                <a:lnTo>
                  <a:pt x="754" y="4210"/>
                </a:lnTo>
                <a:lnTo>
                  <a:pt x="608" y="3918"/>
                </a:lnTo>
                <a:lnTo>
                  <a:pt x="462" y="3626"/>
                </a:lnTo>
                <a:lnTo>
                  <a:pt x="973" y="3772"/>
                </a:lnTo>
                <a:lnTo>
                  <a:pt x="1046" y="3772"/>
                </a:lnTo>
                <a:lnTo>
                  <a:pt x="1119" y="3748"/>
                </a:lnTo>
                <a:lnTo>
                  <a:pt x="1144" y="3699"/>
                </a:lnTo>
                <a:lnTo>
                  <a:pt x="1168" y="3626"/>
                </a:lnTo>
                <a:lnTo>
                  <a:pt x="1241" y="3261"/>
                </a:lnTo>
                <a:close/>
                <a:moveTo>
                  <a:pt x="3796" y="6741"/>
                </a:moveTo>
                <a:lnTo>
                  <a:pt x="4039" y="6765"/>
                </a:lnTo>
                <a:lnTo>
                  <a:pt x="5937" y="6862"/>
                </a:lnTo>
                <a:lnTo>
                  <a:pt x="7835" y="6960"/>
                </a:lnTo>
                <a:lnTo>
                  <a:pt x="7811" y="7422"/>
                </a:lnTo>
                <a:lnTo>
                  <a:pt x="7786" y="7909"/>
                </a:lnTo>
                <a:lnTo>
                  <a:pt x="7738" y="9636"/>
                </a:lnTo>
                <a:lnTo>
                  <a:pt x="7713" y="10390"/>
                </a:lnTo>
                <a:lnTo>
                  <a:pt x="7008" y="10342"/>
                </a:lnTo>
                <a:lnTo>
                  <a:pt x="6278" y="10293"/>
                </a:lnTo>
                <a:lnTo>
                  <a:pt x="5572" y="10269"/>
                </a:lnTo>
                <a:lnTo>
                  <a:pt x="4064" y="10269"/>
                </a:lnTo>
                <a:lnTo>
                  <a:pt x="3309" y="10317"/>
                </a:lnTo>
                <a:lnTo>
                  <a:pt x="2823" y="10317"/>
                </a:lnTo>
                <a:lnTo>
                  <a:pt x="2579" y="10342"/>
                </a:lnTo>
                <a:lnTo>
                  <a:pt x="2360" y="10390"/>
                </a:lnTo>
                <a:lnTo>
                  <a:pt x="2360" y="9782"/>
                </a:lnTo>
                <a:lnTo>
                  <a:pt x="2360" y="9149"/>
                </a:lnTo>
                <a:lnTo>
                  <a:pt x="2385" y="8541"/>
                </a:lnTo>
                <a:lnTo>
                  <a:pt x="2458" y="7933"/>
                </a:lnTo>
                <a:lnTo>
                  <a:pt x="2482" y="7592"/>
                </a:lnTo>
                <a:lnTo>
                  <a:pt x="2531" y="7422"/>
                </a:lnTo>
                <a:lnTo>
                  <a:pt x="2579" y="7276"/>
                </a:lnTo>
                <a:lnTo>
                  <a:pt x="2652" y="7130"/>
                </a:lnTo>
                <a:lnTo>
                  <a:pt x="2750" y="7008"/>
                </a:lnTo>
                <a:lnTo>
                  <a:pt x="2896" y="6911"/>
                </a:lnTo>
                <a:lnTo>
                  <a:pt x="3042" y="6838"/>
                </a:lnTo>
                <a:lnTo>
                  <a:pt x="3285" y="6765"/>
                </a:lnTo>
                <a:lnTo>
                  <a:pt x="3553" y="6741"/>
                </a:lnTo>
                <a:close/>
                <a:moveTo>
                  <a:pt x="15378" y="6838"/>
                </a:moveTo>
                <a:lnTo>
                  <a:pt x="15621" y="6862"/>
                </a:lnTo>
                <a:lnTo>
                  <a:pt x="15865" y="6911"/>
                </a:lnTo>
                <a:lnTo>
                  <a:pt x="16035" y="6984"/>
                </a:lnTo>
                <a:lnTo>
                  <a:pt x="16157" y="7081"/>
                </a:lnTo>
                <a:lnTo>
                  <a:pt x="16254" y="7203"/>
                </a:lnTo>
                <a:lnTo>
                  <a:pt x="16327" y="7349"/>
                </a:lnTo>
                <a:lnTo>
                  <a:pt x="16376" y="7519"/>
                </a:lnTo>
                <a:lnTo>
                  <a:pt x="16400" y="7690"/>
                </a:lnTo>
                <a:lnTo>
                  <a:pt x="16424" y="8030"/>
                </a:lnTo>
                <a:lnTo>
                  <a:pt x="16400" y="8614"/>
                </a:lnTo>
                <a:lnTo>
                  <a:pt x="16400" y="9222"/>
                </a:lnTo>
                <a:lnTo>
                  <a:pt x="16400" y="9806"/>
                </a:lnTo>
                <a:lnTo>
                  <a:pt x="16424" y="10098"/>
                </a:lnTo>
                <a:lnTo>
                  <a:pt x="16449" y="10390"/>
                </a:lnTo>
                <a:lnTo>
                  <a:pt x="16084" y="10415"/>
                </a:lnTo>
                <a:lnTo>
                  <a:pt x="15986" y="10390"/>
                </a:lnTo>
                <a:lnTo>
                  <a:pt x="15889" y="10415"/>
                </a:lnTo>
                <a:lnTo>
                  <a:pt x="14818" y="10439"/>
                </a:lnTo>
                <a:lnTo>
                  <a:pt x="13723" y="10439"/>
                </a:lnTo>
                <a:lnTo>
                  <a:pt x="12215" y="10366"/>
                </a:lnTo>
                <a:lnTo>
                  <a:pt x="11680" y="10317"/>
                </a:lnTo>
                <a:lnTo>
                  <a:pt x="11436" y="10317"/>
                </a:lnTo>
                <a:lnTo>
                  <a:pt x="11290" y="10342"/>
                </a:lnTo>
                <a:lnTo>
                  <a:pt x="11193" y="10390"/>
                </a:lnTo>
                <a:lnTo>
                  <a:pt x="11193" y="9733"/>
                </a:lnTo>
                <a:lnTo>
                  <a:pt x="11169" y="8006"/>
                </a:lnTo>
                <a:lnTo>
                  <a:pt x="11193" y="7495"/>
                </a:lnTo>
                <a:lnTo>
                  <a:pt x="11193" y="7227"/>
                </a:lnTo>
                <a:lnTo>
                  <a:pt x="11169" y="6984"/>
                </a:lnTo>
                <a:lnTo>
                  <a:pt x="13018" y="6935"/>
                </a:lnTo>
                <a:lnTo>
                  <a:pt x="14867" y="6838"/>
                </a:lnTo>
                <a:close/>
                <a:moveTo>
                  <a:pt x="11193" y="10755"/>
                </a:moveTo>
                <a:lnTo>
                  <a:pt x="11315" y="10804"/>
                </a:lnTo>
                <a:lnTo>
                  <a:pt x="11436" y="10828"/>
                </a:lnTo>
                <a:lnTo>
                  <a:pt x="11193" y="11218"/>
                </a:lnTo>
                <a:lnTo>
                  <a:pt x="11193" y="10755"/>
                </a:lnTo>
                <a:close/>
                <a:moveTo>
                  <a:pt x="3626" y="10780"/>
                </a:moveTo>
                <a:lnTo>
                  <a:pt x="3358" y="10999"/>
                </a:lnTo>
                <a:lnTo>
                  <a:pt x="3139" y="11266"/>
                </a:lnTo>
                <a:lnTo>
                  <a:pt x="3115" y="11291"/>
                </a:lnTo>
                <a:lnTo>
                  <a:pt x="3115" y="10950"/>
                </a:lnTo>
                <a:lnTo>
                  <a:pt x="3090" y="10901"/>
                </a:lnTo>
                <a:lnTo>
                  <a:pt x="3066" y="10853"/>
                </a:lnTo>
                <a:lnTo>
                  <a:pt x="2993" y="10804"/>
                </a:lnTo>
                <a:lnTo>
                  <a:pt x="3115" y="10804"/>
                </a:lnTo>
                <a:lnTo>
                  <a:pt x="3626" y="10780"/>
                </a:lnTo>
                <a:close/>
                <a:moveTo>
                  <a:pt x="8297" y="6960"/>
                </a:moveTo>
                <a:lnTo>
                  <a:pt x="9465" y="6984"/>
                </a:lnTo>
                <a:lnTo>
                  <a:pt x="10731" y="6984"/>
                </a:lnTo>
                <a:lnTo>
                  <a:pt x="10706" y="7179"/>
                </a:lnTo>
                <a:lnTo>
                  <a:pt x="10706" y="7398"/>
                </a:lnTo>
                <a:lnTo>
                  <a:pt x="10706" y="7811"/>
                </a:lnTo>
                <a:lnTo>
                  <a:pt x="10706" y="9539"/>
                </a:lnTo>
                <a:lnTo>
                  <a:pt x="10682" y="12824"/>
                </a:lnTo>
                <a:lnTo>
                  <a:pt x="10658" y="19199"/>
                </a:lnTo>
                <a:lnTo>
                  <a:pt x="9782" y="19223"/>
                </a:lnTo>
                <a:lnTo>
                  <a:pt x="8151" y="19247"/>
                </a:lnTo>
                <a:lnTo>
                  <a:pt x="8151" y="17714"/>
                </a:lnTo>
                <a:lnTo>
                  <a:pt x="8151" y="16157"/>
                </a:lnTo>
                <a:lnTo>
                  <a:pt x="8176" y="13091"/>
                </a:lnTo>
                <a:lnTo>
                  <a:pt x="8249" y="9831"/>
                </a:lnTo>
                <a:lnTo>
                  <a:pt x="8273" y="8103"/>
                </a:lnTo>
                <a:lnTo>
                  <a:pt x="8297" y="7519"/>
                </a:lnTo>
                <a:lnTo>
                  <a:pt x="8297" y="6960"/>
                </a:lnTo>
                <a:close/>
                <a:moveTo>
                  <a:pt x="11753" y="10853"/>
                </a:moveTo>
                <a:lnTo>
                  <a:pt x="11996" y="10877"/>
                </a:lnTo>
                <a:lnTo>
                  <a:pt x="11801" y="11169"/>
                </a:lnTo>
                <a:lnTo>
                  <a:pt x="11607" y="11485"/>
                </a:lnTo>
                <a:lnTo>
                  <a:pt x="11412" y="11802"/>
                </a:lnTo>
                <a:lnTo>
                  <a:pt x="11339" y="11996"/>
                </a:lnTo>
                <a:lnTo>
                  <a:pt x="11315" y="12094"/>
                </a:lnTo>
                <a:lnTo>
                  <a:pt x="11315" y="12167"/>
                </a:lnTo>
                <a:lnTo>
                  <a:pt x="11339" y="12215"/>
                </a:lnTo>
                <a:lnTo>
                  <a:pt x="11363" y="12240"/>
                </a:lnTo>
                <a:lnTo>
                  <a:pt x="11388" y="12264"/>
                </a:lnTo>
                <a:lnTo>
                  <a:pt x="11436" y="12240"/>
                </a:lnTo>
                <a:lnTo>
                  <a:pt x="11509" y="12191"/>
                </a:lnTo>
                <a:lnTo>
                  <a:pt x="11582" y="12118"/>
                </a:lnTo>
                <a:lnTo>
                  <a:pt x="11680" y="11948"/>
                </a:lnTo>
                <a:lnTo>
                  <a:pt x="11850" y="11607"/>
                </a:lnTo>
                <a:lnTo>
                  <a:pt x="11996" y="11242"/>
                </a:lnTo>
                <a:lnTo>
                  <a:pt x="12142" y="10877"/>
                </a:lnTo>
                <a:lnTo>
                  <a:pt x="12434" y="10901"/>
                </a:lnTo>
                <a:lnTo>
                  <a:pt x="12142" y="11364"/>
                </a:lnTo>
                <a:lnTo>
                  <a:pt x="11972" y="11680"/>
                </a:lnTo>
                <a:lnTo>
                  <a:pt x="11899" y="11850"/>
                </a:lnTo>
                <a:lnTo>
                  <a:pt x="11899" y="11948"/>
                </a:lnTo>
                <a:lnTo>
                  <a:pt x="11899" y="12021"/>
                </a:lnTo>
                <a:lnTo>
                  <a:pt x="11923" y="12069"/>
                </a:lnTo>
                <a:lnTo>
                  <a:pt x="12020" y="12069"/>
                </a:lnTo>
                <a:lnTo>
                  <a:pt x="12093" y="12021"/>
                </a:lnTo>
                <a:lnTo>
                  <a:pt x="12142" y="11972"/>
                </a:lnTo>
                <a:lnTo>
                  <a:pt x="12239" y="11826"/>
                </a:lnTo>
                <a:lnTo>
                  <a:pt x="12385" y="11485"/>
                </a:lnTo>
                <a:lnTo>
                  <a:pt x="12507" y="11193"/>
                </a:lnTo>
                <a:lnTo>
                  <a:pt x="12604" y="10901"/>
                </a:lnTo>
                <a:lnTo>
                  <a:pt x="13115" y="10926"/>
                </a:lnTo>
                <a:lnTo>
                  <a:pt x="12872" y="11218"/>
                </a:lnTo>
                <a:lnTo>
                  <a:pt x="12629" y="11534"/>
                </a:lnTo>
                <a:lnTo>
                  <a:pt x="12410" y="11826"/>
                </a:lnTo>
                <a:lnTo>
                  <a:pt x="12337" y="11996"/>
                </a:lnTo>
                <a:lnTo>
                  <a:pt x="12312" y="12094"/>
                </a:lnTo>
                <a:lnTo>
                  <a:pt x="12312" y="12167"/>
                </a:lnTo>
                <a:lnTo>
                  <a:pt x="12337" y="12240"/>
                </a:lnTo>
                <a:lnTo>
                  <a:pt x="12410" y="12240"/>
                </a:lnTo>
                <a:lnTo>
                  <a:pt x="12483" y="12215"/>
                </a:lnTo>
                <a:lnTo>
                  <a:pt x="12556" y="12167"/>
                </a:lnTo>
                <a:lnTo>
                  <a:pt x="12653" y="12045"/>
                </a:lnTo>
                <a:lnTo>
                  <a:pt x="12799" y="11753"/>
                </a:lnTo>
                <a:lnTo>
                  <a:pt x="12993" y="11364"/>
                </a:lnTo>
                <a:lnTo>
                  <a:pt x="13188" y="10950"/>
                </a:lnTo>
                <a:lnTo>
                  <a:pt x="13188" y="10926"/>
                </a:lnTo>
                <a:lnTo>
                  <a:pt x="13796" y="10926"/>
                </a:lnTo>
                <a:lnTo>
                  <a:pt x="13650" y="11145"/>
                </a:lnTo>
                <a:lnTo>
                  <a:pt x="13504" y="11364"/>
                </a:lnTo>
                <a:lnTo>
                  <a:pt x="13261" y="11704"/>
                </a:lnTo>
                <a:lnTo>
                  <a:pt x="13164" y="11899"/>
                </a:lnTo>
                <a:lnTo>
                  <a:pt x="13091" y="12094"/>
                </a:lnTo>
                <a:lnTo>
                  <a:pt x="13091" y="12142"/>
                </a:lnTo>
                <a:lnTo>
                  <a:pt x="13115" y="12167"/>
                </a:lnTo>
                <a:lnTo>
                  <a:pt x="13164" y="12167"/>
                </a:lnTo>
                <a:lnTo>
                  <a:pt x="13188" y="12142"/>
                </a:lnTo>
                <a:lnTo>
                  <a:pt x="13334" y="12021"/>
                </a:lnTo>
                <a:lnTo>
                  <a:pt x="13431" y="11875"/>
                </a:lnTo>
                <a:lnTo>
                  <a:pt x="13626" y="11558"/>
                </a:lnTo>
                <a:lnTo>
                  <a:pt x="13821" y="11266"/>
                </a:lnTo>
                <a:lnTo>
                  <a:pt x="13918" y="11096"/>
                </a:lnTo>
                <a:lnTo>
                  <a:pt x="13991" y="10950"/>
                </a:lnTo>
                <a:lnTo>
                  <a:pt x="14259" y="10950"/>
                </a:lnTo>
                <a:lnTo>
                  <a:pt x="14064" y="11218"/>
                </a:lnTo>
                <a:lnTo>
                  <a:pt x="13796" y="11583"/>
                </a:lnTo>
                <a:lnTo>
                  <a:pt x="13675" y="11753"/>
                </a:lnTo>
                <a:lnTo>
                  <a:pt x="13626" y="11875"/>
                </a:lnTo>
                <a:lnTo>
                  <a:pt x="13602" y="11972"/>
                </a:lnTo>
                <a:lnTo>
                  <a:pt x="13626" y="11996"/>
                </a:lnTo>
                <a:lnTo>
                  <a:pt x="13626" y="12021"/>
                </a:lnTo>
                <a:lnTo>
                  <a:pt x="13675" y="12045"/>
                </a:lnTo>
                <a:lnTo>
                  <a:pt x="13699" y="12045"/>
                </a:lnTo>
                <a:lnTo>
                  <a:pt x="13845" y="11923"/>
                </a:lnTo>
                <a:lnTo>
                  <a:pt x="13942" y="11777"/>
                </a:lnTo>
                <a:lnTo>
                  <a:pt x="14137" y="11485"/>
                </a:lnTo>
                <a:lnTo>
                  <a:pt x="14307" y="11218"/>
                </a:lnTo>
                <a:lnTo>
                  <a:pt x="14453" y="10950"/>
                </a:lnTo>
                <a:lnTo>
                  <a:pt x="15086" y="10950"/>
                </a:lnTo>
                <a:lnTo>
                  <a:pt x="14697" y="11412"/>
                </a:lnTo>
                <a:lnTo>
                  <a:pt x="14405" y="11753"/>
                </a:lnTo>
                <a:lnTo>
                  <a:pt x="14259" y="11948"/>
                </a:lnTo>
                <a:lnTo>
                  <a:pt x="14210" y="12045"/>
                </a:lnTo>
                <a:lnTo>
                  <a:pt x="14161" y="12142"/>
                </a:lnTo>
                <a:lnTo>
                  <a:pt x="14161" y="12191"/>
                </a:lnTo>
                <a:lnTo>
                  <a:pt x="14210" y="12240"/>
                </a:lnTo>
                <a:lnTo>
                  <a:pt x="14283" y="12240"/>
                </a:lnTo>
                <a:lnTo>
                  <a:pt x="14380" y="12191"/>
                </a:lnTo>
                <a:lnTo>
                  <a:pt x="14453" y="12118"/>
                </a:lnTo>
                <a:lnTo>
                  <a:pt x="14624" y="11972"/>
                </a:lnTo>
                <a:lnTo>
                  <a:pt x="14867" y="11607"/>
                </a:lnTo>
                <a:lnTo>
                  <a:pt x="15062" y="11291"/>
                </a:lnTo>
                <a:lnTo>
                  <a:pt x="15208" y="10950"/>
                </a:lnTo>
                <a:lnTo>
                  <a:pt x="15597" y="10926"/>
                </a:lnTo>
                <a:lnTo>
                  <a:pt x="15597" y="10926"/>
                </a:lnTo>
                <a:lnTo>
                  <a:pt x="15183" y="11412"/>
                </a:lnTo>
                <a:lnTo>
                  <a:pt x="15013" y="11656"/>
                </a:lnTo>
                <a:lnTo>
                  <a:pt x="14940" y="11802"/>
                </a:lnTo>
                <a:lnTo>
                  <a:pt x="14891" y="11923"/>
                </a:lnTo>
                <a:lnTo>
                  <a:pt x="14891" y="11972"/>
                </a:lnTo>
                <a:lnTo>
                  <a:pt x="14891" y="11996"/>
                </a:lnTo>
                <a:lnTo>
                  <a:pt x="14940" y="11996"/>
                </a:lnTo>
                <a:lnTo>
                  <a:pt x="14964" y="11972"/>
                </a:lnTo>
                <a:lnTo>
                  <a:pt x="15086" y="11875"/>
                </a:lnTo>
                <a:lnTo>
                  <a:pt x="15183" y="11753"/>
                </a:lnTo>
                <a:lnTo>
                  <a:pt x="15378" y="11485"/>
                </a:lnTo>
                <a:lnTo>
                  <a:pt x="15694" y="10926"/>
                </a:lnTo>
                <a:lnTo>
                  <a:pt x="15743" y="10926"/>
                </a:lnTo>
                <a:lnTo>
                  <a:pt x="15743" y="11218"/>
                </a:lnTo>
                <a:lnTo>
                  <a:pt x="15573" y="11388"/>
                </a:lnTo>
                <a:lnTo>
                  <a:pt x="15427" y="11607"/>
                </a:lnTo>
                <a:lnTo>
                  <a:pt x="15354" y="11729"/>
                </a:lnTo>
                <a:lnTo>
                  <a:pt x="15256" y="11850"/>
                </a:lnTo>
                <a:lnTo>
                  <a:pt x="15208" y="11996"/>
                </a:lnTo>
                <a:lnTo>
                  <a:pt x="15208" y="12069"/>
                </a:lnTo>
                <a:lnTo>
                  <a:pt x="15232" y="12142"/>
                </a:lnTo>
                <a:lnTo>
                  <a:pt x="15256" y="12167"/>
                </a:lnTo>
                <a:lnTo>
                  <a:pt x="15305" y="12167"/>
                </a:lnTo>
                <a:lnTo>
                  <a:pt x="15402" y="12094"/>
                </a:lnTo>
                <a:lnTo>
                  <a:pt x="15475" y="11996"/>
                </a:lnTo>
                <a:lnTo>
                  <a:pt x="15573" y="11753"/>
                </a:lnTo>
                <a:lnTo>
                  <a:pt x="15767" y="11461"/>
                </a:lnTo>
                <a:lnTo>
                  <a:pt x="15792" y="14600"/>
                </a:lnTo>
                <a:lnTo>
                  <a:pt x="15816" y="16157"/>
                </a:lnTo>
                <a:lnTo>
                  <a:pt x="15816" y="17714"/>
                </a:lnTo>
                <a:lnTo>
                  <a:pt x="15792" y="18177"/>
                </a:lnTo>
                <a:lnTo>
                  <a:pt x="15792" y="18396"/>
                </a:lnTo>
                <a:lnTo>
                  <a:pt x="15743" y="18590"/>
                </a:lnTo>
                <a:lnTo>
                  <a:pt x="15670" y="18785"/>
                </a:lnTo>
                <a:lnTo>
                  <a:pt x="15548" y="18955"/>
                </a:lnTo>
                <a:lnTo>
                  <a:pt x="15475" y="19028"/>
                </a:lnTo>
                <a:lnTo>
                  <a:pt x="15402" y="19101"/>
                </a:lnTo>
                <a:lnTo>
                  <a:pt x="15281" y="19150"/>
                </a:lnTo>
                <a:lnTo>
                  <a:pt x="15183" y="19199"/>
                </a:lnTo>
                <a:lnTo>
                  <a:pt x="14964" y="19247"/>
                </a:lnTo>
                <a:lnTo>
                  <a:pt x="14770" y="19272"/>
                </a:lnTo>
                <a:lnTo>
                  <a:pt x="14332" y="19272"/>
                </a:lnTo>
                <a:lnTo>
                  <a:pt x="13869" y="19247"/>
                </a:lnTo>
                <a:lnTo>
                  <a:pt x="13456" y="19223"/>
                </a:lnTo>
                <a:lnTo>
                  <a:pt x="11169" y="19199"/>
                </a:lnTo>
                <a:lnTo>
                  <a:pt x="11193" y="16109"/>
                </a:lnTo>
                <a:lnTo>
                  <a:pt x="11193" y="13018"/>
                </a:lnTo>
                <a:lnTo>
                  <a:pt x="11193" y="11656"/>
                </a:lnTo>
                <a:lnTo>
                  <a:pt x="11266" y="11461"/>
                </a:lnTo>
                <a:lnTo>
                  <a:pt x="11388" y="11145"/>
                </a:lnTo>
                <a:lnTo>
                  <a:pt x="11509" y="10853"/>
                </a:lnTo>
                <a:close/>
                <a:moveTo>
                  <a:pt x="5621" y="10755"/>
                </a:moveTo>
                <a:lnTo>
                  <a:pt x="6059" y="10780"/>
                </a:lnTo>
                <a:lnTo>
                  <a:pt x="5961" y="10901"/>
                </a:lnTo>
                <a:lnTo>
                  <a:pt x="5864" y="11023"/>
                </a:lnTo>
                <a:lnTo>
                  <a:pt x="5694" y="11291"/>
                </a:lnTo>
                <a:lnTo>
                  <a:pt x="5499" y="11631"/>
                </a:lnTo>
                <a:lnTo>
                  <a:pt x="5426" y="11802"/>
                </a:lnTo>
                <a:lnTo>
                  <a:pt x="5426" y="11875"/>
                </a:lnTo>
                <a:lnTo>
                  <a:pt x="5426" y="11972"/>
                </a:lnTo>
                <a:lnTo>
                  <a:pt x="5475" y="12021"/>
                </a:lnTo>
                <a:lnTo>
                  <a:pt x="5523" y="12021"/>
                </a:lnTo>
                <a:lnTo>
                  <a:pt x="5596" y="11996"/>
                </a:lnTo>
                <a:lnTo>
                  <a:pt x="5669" y="11948"/>
                </a:lnTo>
                <a:lnTo>
                  <a:pt x="5791" y="11777"/>
                </a:lnTo>
                <a:lnTo>
                  <a:pt x="5961" y="11437"/>
                </a:lnTo>
                <a:lnTo>
                  <a:pt x="6107" y="11120"/>
                </a:lnTo>
                <a:lnTo>
                  <a:pt x="6180" y="10950"/>
                </a:lnTo>
                <a:lnTo>
                  <a:pt x="6229" y="10780"/>
                </a:lnTo>
                <a:lnTo>
                  <a:pt x="6667" y="10804"/>
                </a:lnTo>
                <a:lnTo>
                  <a:pt x="6448" y="11072"/>
                </a:lnTo>
                <a:lnTo>
                  <a:pt x="6278" y="11364"/>
                </a:lnTo>
                <a:lnTo>
                  <a:pt x="6205" y="11534"/>
                </a:lnTo>
                <a:lnTo>
                  <a:pt x="6156" y="11704"/>
                </a:lnTo>
                <a:lnTo>
                  <a:pt x="6107" y="11875"/>
                </a:lnTo>
                <a:lnTo>
                  <a:pt x="6107" y="11948"/>
                </a:lnTo>
                <a:lnTo>
                  <a:pt x="6132" y="12021"/>
                </a:lnTo>
                <a:lnTo>
                  <a:pt x="6156" y="12069"/>
                </a:lnTo>
                <a:lnTo>
                  <a:pt x="6253" y="12069"/>
                </a:lnTo>
                <a:lnTo>
                  <a:pt x="6326" y="11948"/>
                </a:lnTo>
                <a:lnTo>
                  <a:pt x="6375" y="11826"/>
                </a:lnTo>
                <a:lnTo>
                  <a:pt x="6448" y="11534"/>
                </a:lnTo>
                <a:lnTo>
                  <a:pt x="6594" y="11169"/>
                </a:lnTo>
                <a:lnTo>
                  <a:pt x="6764" y="10804"/>
                </a:lnTo>
                <a:lnTo>
                  <a:pt x="7129" y="10828"/>
                </a:lnTo>
                <a:lnTo>
                  <a:pt x="6813" y="11242"/>
                </a:lnTo>
                <a:lnTo>
                  <a:pt x="6545" y="11607"/>
                </a:lnTo>
                <a:lnTo>
                  <a:pt x="6424" y="11802"/>
                </a:lnTo>
                <a:lnTo>
                  <a:pt x="6399" y="11899"/>
                </a:lnTo>
                <a:lnTo>
                  <a:pt x="6375" y="11996"/>
                </a:lnTo>
                <a:lnTo>
                  <a:pt x="6399" y="12045"/>
                </a:lnTo>
                <a:lnTo>
                  <a:pt x="6424" y="12069"/>
                </a:lnTo>
                <a:lnTo>
                  <a:pt x="6472" y="12094"/>
                </a:lnTo>
                <a:lnTo>
                  <a:pt x="6521" y="12069"/>
                </a:lnTo>
                <a:lnTo>
                  <a:pt x="6594" y="12045"/>
                </a:lnTo>
                <a:lnTo>
                  <a:pt x="6667" y="11972"/>
                </a:lnTo>
                <a:lnTo>
                  <a:pt x="6789" y="11826"/>
                </a:lnTo>
                <a:lnTo>
                  <a:pt x="6983" y="11485"/>
                </a:lnTo>
                <a:lnTo>
                  <a:pt x="7178" y="11169"/>
                </a:lnTo>
                <a:lnTo>
                  <a:pt x="7348" y="10853"/>
                </a:lnTo>
                <a:lnTo>
                  <a:pt x="7640" y="10877"/>
                </a:lnTo>
                <a:lnTo>
                  <a:pt x="7470" y="11072"/>
                </a:lnTo>
                <a:lnTo>
                  <a:pt x="7324" y="11291"/>
                </a:lnTo>
                <a:lnTo>
                  <a:pt x="7227" y="11437"/>
                </a:lnTo>
                <a:lnTo>
                  <a:pt x="7129" y="11607"/>
                </a:lnTo>
                <a:lnTo>
                  <a:pt x="7056" y="11777"/>
                </a:lnTo>
                <a:lnTo>
                  <a:pt x="7056" y="11850"/>
                </a:lnTo>
                <a:lnTo>
                  <a:pt x="7056" y="11948"/>
                </a:lnTo>
                <a:lnTo>
                  <a:pt x="7081" y="11996"/>
                </a:lnTo>
                <a:lnTo>
                  <a:pt x="7154" y="11996"/>
                </a:lnTo>
                <a:lnTo>
                  <a:pt x="7227" y="11948"/>
                </a:lnTo>
                <a:lnTo>
                  <a:pt x="7275" y="11923"/>
                </a:lnTo>
                <a:lnTo>
                  <a:pt x="7373" y="11802"/>
                </a:lnTo>
                <a:lnTo>
                  <a:pt x="7519" y="11510"/>
                </a:lnTo>
                <a:lnTo>
                  <a:pt x="7616" y="11266"/>
                </a:lnTo>
                <a:lnTo>
                  <a:pt x="7713" y="11047"/>
                </a:lnTo>
                <a:lnTo>
                  <a:pt x="7713" y="11047"/>
                </a:lnTo>
                <a:lnTo>
                  <a:pt x="7689" y="11510"/>
                </a:lnTo>
                <a:lnTo>
                  <a:pt x="7543" y="11753"/>
                </a:lnTo>
                <a:lnTo>
                  <a:pt x="7397" y="11996"/>
                </a:lnTo>
                <a:lnTo>
                  <a:pt x="7373" y="12069"/>
                </a:lnTo>
                <a:lnTo>
                  <a:pt x="7397" y="12118"/>
                </a:lnTo>
                <a:lnTo>
                  <a:pt x="7421" y="12167"/>
                </a:lnTo>
                <a:lnTo>
                  <a:pt x="7470" y="12191"/>
                </a:lnTo>
                <a:lnTo>
                  <a:pt x="7567" y="12191"/>
                </a:lnTo>
                <a:lnTo>
                  <a:pt x="7616" y="12167"/>
                </a:lnTo>
                <a:lnTo>
                  <a:pt x="7640" y="12094"/>
                </a:lnTo>
                <a:lnTo>
                  <a:pt x="7689" y="11948"/>
                </a:lnTo>
                <a:lnTo>
                  <a:pt x="7665" y="12897"/>
                </a:lnTo>
                <a:lnTo>
                  <a:pt x="7665" y="14478"/>
                </a:lnTo>
                <a:lnTo>
                  <a:pt x="7665" y="16084"/>
                </a:lnTo>
                <a:lnTo>
                  <a:pt x="7713" y="19272"/>
                </a:lnTo>
                <a:lnTo>
                  <a:pt x="6083" y="19320"/>
                </a:lnTo>
                <a:lnTo>
                  <a:pt x="4356" y="19418"/>
                </a:lnTo>
                <a:lnTo>
                  <a:pt x="3918" y="19418"/>
                </a:lnTo>
                <a:lnTo>
                  <a:pt x="3723" y="19393"/>
                </a:lnTo>
                <a:lnTo>
                  <a:pt x="3528" y="19296"/>
                </a:lnTo>
                <a:lnTo>
                  <a:pt x="3431" y="19223"/>
                </a:lnTo>
                <a:lnTo>
                  <a:pt x="3358" y="19101"/>
                </a:lnTo>
                <a:lnTo>
                  <a:pt x="3309" y="18980"/>
                </a:lnTo>
                <a:lnTo>
                  <a:pt x="3285" y="18809"/>
                </a:lnTo>
                <a:lnTo>
                  <a:pt x="3285" y="18493"/>
                </a:lnTo>
                <a:lnTo>
                  <a:pt x="3285" y="18225"/>
                </a:lnTo>
                <a:lnTo>
                  <a:pt x="3236" y="15062"/>
                </a:lnTo>
                <a:lnTo>
                  <a:pt x="3139" y="11899"/>
                </a:lnTo>
                <a:lnTo>
                  <a:pt x="3236" y="11729"/>
                </a:lnTo>
                <a:lnTo>
                  <a:pt x="3309" y="11558"/>
                </a:lnTo>
                <a:lnTo>
                  <a:pt x="3553" y="11169"/>
                </a:lnTo>
                <a:lnTo>
                  <a:pt x="3796" y="10804"/>
                </a:lnTo>
                <a:lnTo>
                  <a:pt x="3796" y="10780"/>
                </a:lnTo>
                <a:lnTo>
                  <a:pt x="4088" y="10755"/>
                </a:lnTo>
                <a:lnTo>
                  <a:pt x="3942" y="10853"/>
                </a:lnTo>
                <a:lnTo>
                  <a:pt x="3820" y="10974"/>
                </a:lnTo>
                <a:lnTo>
                  <a:pt x="3699" y="11120"/>
                </a:lnTo>
                <a:lnTo>
                  <a:pt x="3577" y="11242"/>
                </a:lnTo>
                <a:lnTo>
                  <a:pt x="3455" y="11437"/>
                </a:lnTo>
                <a:lnTo>
                  <a:pt x="3309" y="11680"/>
                </a:lnTo>
                <a:lnTo>
                  <a:pt x="3236" y="11802"/>
                </a:lnTo>
                <a:lnTo>
                  <a:pt x="3212" y="11923"/>
                </a:lnTo>
                <a:lnTo>
                  <a:pt x="3212" y="12045"/>
                </a:lnTo>
                <a:lnTo>
                  <a:pt x="3261" y="12142"/>
                </a:lnTo>
                <a:lnTo>
                  <a:pt x="3309" y="12191"/>
                </a:lnTo>
                <a:lnTo>
                  <a:pt x="3358" y="12191"/>
                </a:lnTo>
                <a:lnTo>
                  <a:pt x="3455" y="12142"/>
                </a:lnTo>
                <a:lnTo>
                  <a:pt x="3504" y="12094"/>
                </a:lnTo>
                <a:lnTo>
                  <a:pt x="3626" y="11923"/>
                </a:lnTo>
                <a:lnTo>
                  <a:pt x="3796" y="11583"/>
                </a:lnTo>
                <a:lnTo>
                  <a:pt x="3918" y="11364"/>
                </a:lnTo>
                <a:lnTo>
                  <a:pt x="4064" y="11169"/>
                </a:lnTo>
                <a:lnTo>
                  <a:pt x="4234" y="10974"/>
                </a:lnTo>
                <a:lnTo>
                  <a:pt x="4356" y="10755"/>
                </a:lnTo>
                <a:lnTo>
                  <a:pt x="4745" y="10755"/>
                </a:lnTo>
                <a:lnTo>
                  <a:pt x="4526" y="10974"/>
                </a:lnTo>
                <a:lnTo>
                  <a:pt x="4331" y="11193"/>
                </a:lnTo>
                <a:lnTo>
                  <a:pt x="4185" y="11339"/>
                </a:lnTo>
                <a:lnTo>
                  <a:pt x="4064" y="11510"/>
                </a:lnTo>
                <a:lnTo>
                  <a:pt x="3966" y="11680"/>
                </a:lnTo>
                <a:lnTo>
                  <a:pt x="3942" y="11777"/>
                </a:lnTo>
                <a:lnTo>
                  <a:pt x="3918" y="11875"/>
                </a:lnTo>
                <a:lnTo>
                  <a:pt x="3942" y="11923"/>
                </a:lnTo>
                <a:lnTo>
                  <a:pt x="3991" y="11972"/>
                </a:lnTo>
                <a:lnTo>
                  <a:pt x="4039" y="12021"/>
                </a:lnTo>
                <a:lnTo>
                  <a:pt x="4112" y="11996"/>
                </a:lnTo>
                <a:lnTo>
                  <a:pt x="4210" y="11972"/>
                </a:lnTo>
                <a:lnTo>
                  <a:pt x="4283" y="11923"/>
                </a:lnTo>
                <a:lnTo>
                  <a:pt x="4429" y="11777"/>
                </a:lnTo>
                <a:lnTo>
                  <a:pt x="4526" y="11607"/>
                </a:lnTo>
                <a:lnTo>
                  <a:pt x="4648" y="11437"/>
                </a:lnTo>
                <a:lnTo>
                  <a:pt x="4842" y="11120"/>
                </a:lnTo>
                <a:lnTo>
                  <a:pt x="4939" y="10926"/>
                </a:lnTo>
                <a:lnTo>
                  <a:pt x="5012" y="10755"/>
                </a:lnTo>
                <a:lnTo>
                  <a:pt x="5475" y="10755"/>
                </a:lnTo>
                <a:lnTo>
                  <a:pt x="5061" y="11291"/>
                </a:lnTo>
                <a:lnTo>
                  <a:pt x="4842" y="11558"/>
                </a:lnTo>
                <a:lnTo>
                  <a:pt x="4745" y="11729"/>
                </a:lnTo>
                <a:lnTo>
                  <a:pt x="4721" y="11802"/>
                </a:lnTo>
                <a:lnTo>
                  <a:pt x="4721" y="11875"/>
                </a:lnTo>
                <a:lnTo>
                  <a:pt x="4721" y="11923"/>
                </a:lnTo>
                <a:lnTo>
                  <a:pt x="4769" y="11972"/>
                </a:lnTo>
                <a:lnTo>
                  <a:pt x="4842" y="11972"/>
                </a:lnTo>
                <a:lnTo>
                  <a:pt x="4915" y="11948"/>
                </a:lnTo>
                <a:lnTo>
                  <a:pt x="4988" y="11899"/>
                </a:lnTo>
                <a:lnTo>
                  <a:pt x="5134" y="11753"/>
                </a:lnTo>
                <a:lnTo>
                  <a:pt x="5231" y="11583"/>
                </a:lnTo>
                <a:lnTo>
                  <a:pt x="5304" y="11437"/>
                </a:lnTo>
                <a:lnTo>
                  <a:pt x="5475" y="11096"/>
                </a:lnTo>
                <a:lnTo>
                  <a:pt x="5621" y="10755"/>
                </a:lnTo>
                <a:close/>
                <a:moveTo>
                  <a:pt x="12458" y="1"/>
                </a:moveTo>
                <a:lnTo>
                  <a:pt x="12166" y="49"/>
                </a:lnTo>
                <a:lnTo>
                  <a:pt x="11874" y="98"/>
                </a:lnTo>
                <a:lnTo>
                  <a:pt x="11582" y="171"/>
                </a:lnTo>
                <a:lnTo>
                  <a:pt x="11315" y="293"/>
                </a:lnTo>
                <a:lnTo>
                  <a:pt x="11047" y="414"/>
                </a:lnTo>
                <a:lnTo>
                  <a:pt x="10779" y="585"/>
                </a:lnTo>
                <a:lnTo>
                  <a:pt x="10536" y="755"/>
                </a:lnTo>
                <a:lnTo>
                  <a:pt x="10317" y="950"/>
                </a:lnTo>
                <a:lnTo>
                  <a:pt x="10098" y="1144"/>
                </a:lnTo>
                <a:lnTo>
                  <a:pt x="9903" y="1363"/>
                </a:lnTo>
                <a:lnTo>
                  <a:pt x="9733" y="1606"/>
                </a:lnTo>
                <a:lnTo>
                  <a:pt x="9611" y="1825"/>
                </a:lnTo>
                <a:lnTo>
                  <a:pt x="9490" y="2069"/>
                </a:lnTo>
                <a:lnTo>
                  <a:pt x="9368" y="2288"/>
                </a:lnTo>
                <a:lnTo>
                  <a:pt x="9295" y="2531"/>
                </a:lnTo>
                <a:lnTo>
                  <a:pt x="9222" y="2799"/>
                </a:lnTo>
                <a:lnTo>
                  <a:pt x="9173" y="3042"/>
                </a:lnTo>
                <a:lnTo>
                  <a:pt x="9076" y="3553"/>
                </a:lnTo>
                <a:lnTo>
                  <a:pt x="9076" y="3504"/>
                </a:lnTo>
                <a:lnTo>
                  <a:pt x="8954" y="3188"/>
                </a:lnTo>
                <a:lnTo>
                  <a:pt x="8833" y="2896"/>
                </a:lnTo>
                <a:lnTo>
                  <a:pt x="8687" y="2604"/>
                </a:lnTo>
                <a:lnTo>
                  <a:pt x="8516" y="2312"/>
                </a:lnTo>
                <a:lnTo>
                  <a:pt x="8346" y="2044"/>
                </a:lnTo>
                <a:lnTo>
                  <a:pt x="8151" y="1777"/>
                </a:lnTo>
                <a:lnTo>
                  <a:pt x="7957" y="1533"/>
                </a:lnTo>
                <a:lnTo>
                  <a:pt x="7738" y="1290"/>
                </a:lnTo>
                <a:lnTo>
                  <a:pt x="7519" y="1095"/>
                </a:lnTo>
                <a:lnTo>
                  <a:pt x="7300" y="901"/>
                </a:lnTo>
                <a:lnTo>
                  <a:pt x="7081" y="755"/>
                </a:lnTo>
                <a:lnTo>
                  <a:pt x="6813" y="585"/>
                </a:lnTo>
                <a:lnTo>
                  <a:pt x="6570" y="463"/>
                </a:lnTo>
                <a:lnTo>
                  <a:pt x="6302" y="341"/>
                </a:lnTo>
                <a:lnTo>
                  <a:pt x="6010" y="268"/>
                </a:lnTo>
                <a:lnTo>
                  <a:pt x="5742" y="195"/>
                </a:lnTo>
                <a:lnTo>
                  <a:pt x="5450" y="147"/>
                </a:lnTo>
                <a:lnTo>
                  <a:pt x="5183" y="147"/>
                </a:lnTo>
                <a:lnTo>
                  <a:pt x="4891" y="171"/>
                </a:lnTo>
                <a:lnTo>
                  <a:pt x="4623" y="220"/>
                </a:lnTo>
                <a:lnTo>
                  <a:pt x="4356" y="293"/>
                </a:lnTo>
                <a:lnTo>
                  <a:pt x="4112" y="414"/>
                </a:lnTo>
                <a:lnTo>
                  <a:pt x="3869" y="585"/>
                </a:lnTo>
                <a:lnTo>
                  <a:pt x="3626" y="779"/>
                </a:lnTo>
                <a:lnTo>
                  <a:pt x="3431" y="998"/>
                </a:lnTo>
                <a:lnTo>
                  <a:pt x="3285" y="1241"/>
                </a:lnTo>
                <a:lnTo>
                  <a:pt x="3163" y="1485"/>
                </a:lnTo>
                <a:lnTo>
                  <a:pt x="3090" y="1728"/>
                </a:lnTo>
                <a:lnTo>
                  <a:pt x="3042" y="1996"/>
                </a:lnTo>
                <a:lnTo>
                  <a:pt x="3042" y="2263"/>
                </a:lnTo>
                <a:lnTo>
                  <a:pt x="3066" y="2531"/>
                </a:lnTo>
                <a:lnTo>
                  <a:pt x="3115" y="2799"/>
                </a:lnTo>
                <a:lnTo>
                  <a:pt x="3212" y="3066"/>
                </a:lnTo>
                <a:lnTo>
                  <a:pt x="3309" y="3334"/>
                </a:lnTo>
                <a:lnTo>
                  <a:pt x="3431" y="3577"/>
                </a:lnTo>
                <a:lnTo>
                  <a:pt x="3577" y="3821"/>
                </a:lnTo>
                <a:lnTo>
                  <a:pt x="3723" y="4064"/>
                </a:lnTo>
                <a:lnTo>
                  <a:pt x="3893" y="4283"/>
                </a:lnTo>
                <a:lnTo>
                  <a:pt x="4088" y="4478"/>
                </a:lnTo>
                <a:lnTo>
                  <a:pt x="4258" y="4648"/>
                </a:lnTo>
                <a:lnTo>
                  <a:pt x="4599" y="4916"/>
                </a:lnTo>
                <a:lnTo>
                  <a:pt x="4939" y="5159"/>
                </a:lnTo>
                <a:lnTo>
                  <a:pt x="5280" y="5402"/>
                </a:lnTo>
                <a:lnTo>
                  <a:pt x="5669" y="5597"/>
                </a:lnTo>
                <a:lnTo>
                  <a:pt x="5426" y="5573"/>
                </a:lnTo>
                <a:lnTo>
                  <a:pt x="4939" y="5475"/>
                </a:lnTo>
                <a:lnTo>
                  <a:pt x="4477" y="5354"/>
                </a:lnTo>
                <a:lnTo>
                  <a:pt x="4015" y="5183"/>
                </a:lnTo>
                <a:lnTo>
                  <a:pt x="3553" y="4989"/>
                </a:lnTo>
                <a:lnTo>
                  <a:pt x="3163" y="4770"/>
                </a:lnTo>
                <a:lnTo>
                  <a:pt x="2798" y="4526"/>
                </a:lnTo>
                <a:lnTo>
                  <a:pt x="2458" y="4259"/>
                </a:lnTo>
                <a:lnTo>
                  <a:pt x="2141" y="3967"/>
                </a:lnTo>
                <a:lnTo>
                  <a:pt x="1874" y="3650"/>
                </a:lnTo>
                <a:lnTo>
                  <a:pt x="1630" y="3285"/>
                </a:lnTo>
                <a:lnTo>
                  <a:pt x="1436" y="2969"/>
                </a:lnTo>
                <a:lnTo>
                  <a:pt x="1338" y="2799"/>
                </a:lnTo>
                <a:lnTo>
                  <a:pt x="1217" y="2653"/>
                </a:lnTo>
                <a:lnTo>
                  <a:pt x="1144" y="2653"/>
                </a:lnTo>
                <a:lnTo>
                  <a:pt x="1119" y="2677"/>
                </a:lnTo>
                <a:lnTo>
                  <a:pt x="1095" y="2701"/>
                </a:lnTo>
                <a:lnTo>
                  <a:pt x="1095" y="2774"/>
                </a:lnTo>
                <a:lnTo>
                  <a:pt x="998" y="2920"/>
                </a:lnTo>
                <a:lnTo>
                  <a:pt x="949" y="3091"/>
                </a:lnTo>
                <a:lnTo>
                  <a:pt x="925" y="3261"/>
                </a:lnTo>
                <a:lnTo>
                  <a:pt x="900" y="3431"/>
                </a:lnTo>
                <a:lnTo>
                  <a:pt x="219" y="3212"/>
                </a:lnTo>
                <a:lnTo>
                  <a:pt x="122" y="3212"/>
                </a:lnTo>
                <a:lnTo>
                  <a:pt x="49" y="3261"/>
                </a:lnTo>
                <a:lnTo>
                  <a:pt x="0" y="3334"/>
                </a:lnTo>
                <a:lnTo>
                  <a:pt x="0" y="3383"/>
                </a:lnTo>
                <a:lnTo>
                  <a:pt x="0" y="3431"/>
                </a:lnTo>
                <a:lnTo>
                  <a:pt x="146" y="3796"/>
                </a:lnTo>
                <a:lnTo>
                  <a:pt x="316" y="4137"/>
                </a:lnTo>
                <a:lnTo>
                  <a:pt x="511" y="4453"/>
                </a:lnTo>
                <a:lnTo>
                  <a:pt x="730" y="4770"/>
                </a:lnTo>
                <a:lnTo>
                  <a:pt x="973" y="5062"/>
                </a:lnTo>
                <a:lnTo>
                  <a:pt x="1241" y="5329"/>
                </a:lnTo>
                <a:lnTo>
                  <a:pt x="1533" y="5597"/>
                </a:lnTo>
                <a:lnTo>
                  <a:pt x="1825" y="5840"/>
                </a:lnTo>
                <a:lnTo>
                  <a:pt x="2068" y="6011"/>
                </a:lnTo>
                <a:lnTo>
                  <a:pt x="2336" y="6157"/>
                </a:lnTo>
                <a:lnTo>
                  <a:pt x="2579" y="6278"/>
                </a:lnTo>
                <a:lnTo>
                  <a:pt x="2871" y="6400"/>
                </a:lnTo>
                <a:lnTo>
                  <a:pt x="2701" y="6473"/>
                </a:lnTo>
                <a:lnTo>
                  <a:pt x="2555" y="6570"/>
                </a:lnTo>
                <a:lnTo>
                  <a:pt x="2409" y="6692"/>
                </a:lnTo>
                <a:lnTo>
                  <a:pt x="2312" y="6838"/>
                </a:lnTo>
                <a:lnTo>
                  <a:pt x="2214" y="6984"/>
                </a:lnTo>
                <a:lnTo>
                  <a:pt x="2141" y="7154"/>
                </a:lnTo>
                <a:lnTo>
                  <a:pt x="2068" y="7325"/>
                </a:lnTo>
                <a:lnTo>
                  <a:pt x="2044" y="7544"/>
                </a:lnTo>
                <a:lnTo>
                  <a:pt x="1971" y="8274"/>
                </a:lnTo>
                <a:lnTo>
                  <a:pt x="1922" y="9052"/>
                </a:lnTo>
                <a:lnTo>
                  <a:pt x="1947" y="9806"/>
                </a:lnTo>
                <a:lnTo>
                  <a:pt x="1971" y="10561"/>
                </a:lnTo>
                <a:lnTo>
                  <a:pt x="1995" y="10634"/>
                </a:lnTo>
                <a:lnTo>
                  <a:pt x="2020" y="10682"/>
                </a:lnTo>
                <a:lnTo>
                  <a:pt x="2044" y="10707"/>
                </a:lnTo>
                <a:lnTo>
                  <a:pt x="2093" y="10731"/>
                </a:lnTo>
                <a:lnTo>
                  <a:pt x="2287" y="10804"/>
                </a:lnTo>
                <a:lnTo>
                  <a:pt x="2482" y="10828"/>
                </a:lnTo>
                <a:lnTo>
                  <a:pt x="2677" y="10828"/>
                </a:lnTo>
                <a:lnTo>
                  <a:pt x="2871" y="10804"/>
                </a:lnTo>
                <a:lnTo>
                  <a:pt x="2823" y="10853"/>
                </a:lnTo>
                <a:lnTo>
                  <a:pt x="2798" y="10950"/>
                </a:lnTo>
                <a:lnTo>
                  <a:pt x="2823" y="14965"/>
                </a:lnTo>
                <a:lnTo>
                  <a:pt x="2847" y="17082"/>
                </a:lnTo>
                <a:lnTo>
                  <a:pt x="2823" y="18031"/>
                </a:lnTo>
                <a:lnTo>
                  <a:pt x="2823" y="18517"/>
                </a:lnTo>
                <a:lnTo>
                  <a:pt x="2847" y="18736"/>
                </a:lnTo>
                <a:lnTo>
                  <a:pt x="2871" y="18980"/>
                </a:lnTo>
                <a:lnTo>
                  <a:pt x="2944" y="19174"/>
                </a:lnTo>
                <a:lnTo>
                  <a:pt x="3017" y="19345"/>
                </a:lnTo>
                <a:lnTo>
                  <a:pt x="3115" y="19466"/>
                </a:lnTo>
                <a:lnTo>
                  <a:pt x="3236" y="19588"/>
                </a:lnTo>
                <a:lnTo>
                  <a:pt x="3358" y="19685"/>
                </a:lnTo>
                <a:lnTo>
                  <a:pt x="3528" y="19758"/>
                </a:lnTo>
                <a:lnTo>
                  <a:pt x="3674" y="19807"/>
                </a:lnTo>
                <a:lnTo>
                  <a:pt x="3845" y="19831"/>
                </a:lnTo>
                <a:lnTo>
                  <a:pt x="4234" y="19856"/>
                </a:lnTo>
                <a:lnTo>
                  <a:pt x="4599" y="19831"/>
                </a:lnTo>
                <a:lnTo>
                  <a:pt x="5304" y="19783"/>
                </a:lnTo>
                <a:lnTo>
                  <a:pt x="6521" y="19734"/>
                </a:lnTo>
                <a:lnTo>
                  <a:pt x="7738" y="19710"/>
                </a:lnTo>
                <a:lnTo>
                  <a:pt x="7762" y="19758"/>
                </a:lnTo>
                <a:lnTo>
                  <a:pt x="7811" y="19783"/>
                </a:lnTo>
                <a:lnTo>
                  <a:pt x="7884" y="19807"/>
                </a:lnTo>
                <a:lnTo>
                  <a:pt x="7932" y="19831"/>
                </a:lnTo>
                <a:lnTo>
                  <a:pt x="8005" y="19807"/>
                </a:lnTo>
                <a:lnTo>
                  <a:pt x="8054" y="19783"/>
                </a:lnTo>
                <a:lnTo>
                  <a:pt x="8103" y="19758"/>
                </a:lnTo>
                <a:lnTo>
                  <a:pt x="8151" y="19685"/>
                </a:lnTo>
                <a:lnTo>
                  <a:pt x="10682" y="19685"/>
                </a:lnTo>
                <a:lnTo>
                  <a:pt x="10731" y="19734"/>
                </a:lnTo>
                <a:lnTo>
                  <a:pt x="10779" y="19783"/>
                </a:lnTo>
                <a:lnTo>
                  <a:pt x="10852" y="19807"/>
                </a:lnTo>
                <a:lnTo>
                  <a:pt x="10925" y="19831"/>
                </a:lnTo>
                <a:lnTo>
                  <a:pt x="10998" y="19807"/>
                </a:lnTo>
                <a:lnTo>
                  <a:pt x="11071" y="19783"/>
                </a:lnTo>
                <a:lnTo>
                  <a:pt x="11120" y="19734"/>
                </a:lnTo>
                <a:lnTo>
                  <a:pt x="11169" y="19685"/>
                </a:lnTo>
                <a:lnTo>
                  <a:pt x="12507" y="19685"/>
                </a:lnTo>
                <a:lnTo>
                  <a:pt x="13845" y="19710"/>
                </a:lnTo>
                <a:lnTo>
                  <a:pt x="14551" y="19734"/>
                </a:lnTo>
                <a:lnTo>
                  <a:pt x="14916" y="19734"/>
                </a:lnTo>
                <a:lnTo>
                  <a:pt x="15256" y="19661"/>
                </a:lnTo>
                <a:lnTo>
                  <a:pt x="15427" y="19637"/>
                </a:lnTo>
                <a:lnTo>
                  <a:pt x="15573" y="19564"/>
                </a:lnTo>
                <a:lnTo>
                  <a:pt x="15719" y="19491"/>
                </a:lnTo>
                <a:lnTo>
                  <a:pt x="15840" y="19393"/>
                </a:lnTo>
                <a:lnTo>
                  <a:pt x="15962" y="19272"/>
                </a:lnTo>
                <a:lnTo>
                  <a:pt x="16059" y="19126"/>
                </a:lnTo>
                <a:lnTo>
                  <a:pt x="16132" y="18980"/>
                </a:lnTo>
                <a:lnTo>
                  <a:pt x="16205" y="18785"/>
                </a:lnTo>
                <a:lnTo>
                  <a:pt x="16230" y="18566"/>
                </a:lnTo>
                <a:lnTo>
                  <a:pt x="16254" y="18323"/>
                </a:lnTo>
                <a:lnTo>
                  <a:pt x="16254" y="17860"/>
                </a:lnTo>
                <a:lnTo>
                  <a:pt x="16230" y="17398"/>
                </a:lnTo>
                <a:lnTo>
                  <a:pt x="16205" y="16960"/>
                </a:lnTo>
                <a:lnTo>
                  <a:pt x="16205" y="14843"/>
                </a:lnTo>
                <a:lnTo>
                  <a:pt x="16230" y="10901"/>
                </a:lnTo>
                <a:lnTo>
                  <a:pt x="16789" y="10877"/>
                </a:lnTo>
                <a:lnTo>
                  <a:pt x="16862" y="10853"/>
                </a:lnTo>
                <a:lnTo>
                  <a:pt x="16935" y="10804"/>
                </a:lnTo>
                <a:lnTo>
                  <a:pt x="16984" y="10755"/>
                </a:lnTo>
                <a:lnTo>
                  <a:pt x="17008" y="10682"/>
                </a:lnTo>
                <a:lnTo>
                  <a:pt x="17008" y="10609"/>
                </a:lnTo>
                <a:lnTo>
                  <a:pt x="17008" y="10536"/>
                </a:lnTo>
                <a:lnTo>
                  <a:pt x="16960" y="10463"/>
                </a:lnTo>
                <a:lnTo>
                  <a:pt x="16911" y="10415"/>
                </a:lnTo>
                <a:lnTo>
                  <a:pt x="16935" y="10123"/>
                </a:lnTo>
                <a:lnTo>
                  <a:pt x="16935" y="9806"/>
                </a:lnTo>
                <a:lnTo>
                  <a:pt x="16911" y="9198"/>
                </a:lnTo>
                <a:lnTo>
                  <a:pt x="16911" y="8371"/>
                </a:lnTo>
                <a:lnTo>
                  <a:pt x="16911" y="7982"/>
                </a:lnTo>
                <a:lnTo>
                  <a:pt x="16887" y="7568"/>
                </a:lnTo>
                <a:lnTo>
                  <a:pt x="16838" y="7325"/>
                </a:lnTo>
                <a:lnTo>
                  <a:pt x="16765" y="7106"/>
                </a:lnTo>
                <a:lnTo>
                  <a:pt x="16643" y="6911"/>
                </a:lnTo>
                <a:lnTo>
                  <a:pt x="16522" y="6741"/>
                </a:lnTo>
                <a:lnTo>
                  <a:pt x="16327" y="6595"/>
                </a:lnTo>
                <a:lnTo>
                  <a:pt x="16132" y="6497"/>
                </a:lnTo>
                <a:lnTo>
                  <a:pt x="15913" y="6400"/>
                </a:lnTo>
                <a:lnTo>
                  <a:pt x="15670" y="6351"/>
                </a:lnTo>
                <a:lnTo>
                  <a:pt x="15329" y="6327"/>
                </a:lnTo>
                <a:lnTo>
                  <a:pt x="14964" y="6303"/>
                </a:lnTo>
                <a:lnTo>
                  <a:pt x="14210" y="6351"/>
                </a:lnTo>
                <a:lnTo>
                  <a:pt x="13480" y="6400"/>
                </a:lnTo>
                <a:lnTo>
                  <a:pt x="12750" y="6449"/>
                </a:lnTo>
                <a:lnTo>
                  <a:pt x="12191" y="6449"/>
                </a:lnTo>
                <a:lnTo>
                  <a:pt x="12458" y="6376"/>
                </a:lnTo>
                <a:lnTo>
                  <a:pt x="12702" y="6278"/>
                </a:lnTo>
                <a:lnTo>
                  <a:pt x="13212" y="6059"/>
                </a:lnTo>
                <a:lnTo>
                  <a:pt x="13675" y="5792"/>
                </a:lnTo>
                <a:lnTo>
                  <a:pt x="14137" y="5500"/>
                </a:lnTo>
                <a:lnTo>
                  <a:pt x="14697" y="5208"/>
                </a:lnTo>
                <a:lnTo>
                  <a:pt x="15232" y="4916"/>
                </a:lnTo>
                <a:lnTo>
                  <a:pt x="15524" y="4794"/>
                </a:lnTo>
                <a:lnTo>
                  <a:pt x="15792" y="4672"/>
                </a:lnTo>
                <a:lnTo>
                  <a:pt x="16084" y="4599"/>
                </a:lnTo>
                <a:lnTo>
                  <a:pt x="16400" y="4526"/>
                </a:lnTo>
                <a:lnTo>
                  <a:pt x="16741" y="4478"/>
                </a:lnTo>
                <a:lnTo>
                  <a:pt x="17081" y="4502"/>
                </a:lnTo>
                <a:lnTo>
                  <a:pt x="17422" y="4551"/>
                </a:lnTo>
                <a:lnTo>
                  <a:pt x="17763" y="4672"/>
                </a:lnTo>
                <a:lnTo>
                  <a:pt x="17933" y="4770"/>
                </a:lnTo>
                <a:lnTo>
                  <a:pt x="18079" y="4916"/>
                </a:lnTo>
                <a:lnTo>
                  <a:pt x="18201" y="5062"/>
                </a:lnTo>
                <a:lnTo>
                  <a:pt x="18274" y="5256"/>
                </a:lnTo>
                <a:lnTo>
                  <a:pt x="18298" y="5354"/>
                </a:lnTo>
                <a:lnTo>
                  <a:pt x="18298" y="5451"/>
                </a:lnTo>
                <a:lnTo>
                  <a:pt x="18298" y="5524"/>
                </a:lnTo>
                <a:lnTo>
                  <a:pt x="18249" y="5597"/>
                </a:lnTo>
                <a:lnTo>
                  <a:pt x="18225" y="5646"/>
                </a:lnTo>
                <a:lnTo>
                  <a:pt x="18152" y="5694"/>
                </a:lnTo>
                <a:lnTo>
                  <a:pt x="18030" y="5743"/>
                </a:lnTo>
                <a:lnTo>
                  <a:pt x="17909" y="5743"/>
                </a:lnTo>
                <a:lnTo>
                  <a:pt x="17836" y="5719"/>
                </a:lnTo>
                <a:lnTo>
                  <a:pt x="17787" y="5694"/>
                </a:lnTo>
                <a:lnTo>
                  <a:pt x="17738" y="5646"/>
                </a:lnTo>
                <a:lnTo>
                  <a:pt x="17690" y="5597"/>
                </a:lnTo>
                <a:lnTo>
                  <a:pt x="17665" y="5524"/>
                </a:lnTo>
                <a:lnTo>
                  <a:pt x="17665" y="5427"/>
                </a:lnTo>
                <a:lnTo>
                  <a:pt x="17641" y="5354"/>
                </a:lnTo>
                <a:lnTo>
                  <a:pt x="17617" y="5305"/>
                </a:lnTo>
                <a:lnTo>
                  <a:pt x="17568" y="5256"/>
                </a:lnTo>
                <a:lnTo>
                  <a:pt x="17495" y="5208"/>
                </a:lnTo>
                <a:lnTo>
                  <a:pt x="17422" y="5208"/>
                </a:lnTo>
                <a:lnTo>
                  <a:pt x="17373" y="5232"/>
                </a:lnTo>
                <a:lnTo>
                  <a:pt x="17300" y="5256"/>
                </a:lnTo>
                <a:lnTo>
                  <a:pt x="17252" y="5329"/>
                </a:lnTo>
                <a:lnTo>
                  <a:pt x="17203" y="5427"/>
                </a:lnTo>
                <a:lnTo>
                  <a:pt x="17179" y="5573"/>
                </a:lnTo>
                <a:lnTo>
                  <a:pt x="17179" y="5694"/>
                </a:lnTo>
                <a:lnTo>
                  <a:pt x="17203" y="5816"/>
                </a:lnTo>
                <a:lnTo>
                  <a:pt x="17227" y="5938"/>
                </a:lnTo>
                <a:lnTo>
                  <a:pt x="17300" y="6035"/>
                </a:lnTo>
                <a:lnTo>
                  <a:pt x="17373" y="6132"/>
                </a:lnTo>
                <a:lnTo>
                  <a:pt x="17495" y="6205"/>
                </a:lnTo>
                <a:lnTo>
                  <a:pt x="17641" y="6278"/>
                </a:lnTo>
                <a:lnTo>
                  <a:pt x="17787" y="6327"/>
                </a:lnTo>
                <a:lnTo>
                  <a:pt x="17933" y="6351"/>
                </a:lnTo>
                <a:lnTo>
                  <a:pt x="18079" y="6327"/>
                </a:lnTo>
                <a:lnTo>
                  <a:pt x="18201" y="6303"/>
                </a:lnTo>
                <a:lnTo>
                  <a:pt x="18347" y="6230"/>
                </a:lnTo>
                <a:lnTo>
                  <a:pt x="18468" y="6132"/>
                </a:lnTo>
                <a:lnTo>
                  <a:pt x="18590" y="6035"/>
                </a:lnTo>
                <a:lnTo>
                  <a:pt x="18712" y="5889"/>
                </a:lnTo>
                <a:lnTo>
                  <a:pt x="18785" y="5743"/>
                </a:lnTo>
                <a:lnTo>
                  <a:pt x="18882" y="5597"/>
                </a:lnTo>
                <a:lnTo>
                  <a:pt x="18979" y="5451"/>
                </a:lnTo>
                <a:lnTo>
                  <a:pt x="19077" y="5281"/>
                </a:lnTo>
                <a:lnTo>
                  <a:pt x="19150" y="5110"/>
                </a:lnTo>
                <a:lnTo>
                  <a:pt x="19198" y="4916"/>
                </a:lnTo>
                <a:lnTo>
                  <a:pt x="19223" y="4745"/>
                </a:lnTo>
                <a:lnTo>
                  <a:pt x="19247" y="4575"/>
                </a:lnTo>
                <a:lnTo>
                  <a:pt x="19247" y="4380"/>
                </a:lnTo>
                <a:lnTo>
                  <a:pt x="19223" y="4210"/>
                </a:lnTo>
                <a:lnTo>
                  <a:pt x="19174" y="4040"/>
                </a:lnTo>
                <a:lnTo>
                  <a:pt x="19101" y="3894"/>
                </a:lnTo>
                <a:lnTo>
                  <a:pt x="19028" y="3748"/>
                </a:lnTo>
                <a:lnTo>
                  <a:pt x="18906" y="3602"/>
                </a:lnTo>
                <a:lnTo>
                  <a:pt x="18760" y="3480"/>
                </a:lnTo>
                <a:lnTo>
                  <a:pt x="18614" y="3383"/>
                </a:lnTo>
                <a:lnTo>
                  <a:pt x="18420" y="3310"/>
                </a:lnTo>
                <a:lnTo>
                  <a:pt x="18176" y="3237"/>
                </a:lnTo>
                <a:lnTo>
                  <a:pt x="17933" y="3212"/>
                </a:lnTo>
                <a:lnTo>
                  <a:pt x="17690" y="3188"/>
                </a:lnTo>
                <a:lnTo>
                  <a:pt x="17179" y="3188"/>
                </a:lnTo>
                <a:lnTo>
                  <a:pt x="16935" y="3212"/>
                </a:lnTo>
                <a:lnTo>
                  <a:pt x="16424" y="3310"/>
                </a:lnTo>
                <a:lnTo>
                  <a:pt x="15986" y="3407"/>
                </a:lnTo>
                <a:lnTo>
                  <a:pt x="15548" y="3529"/>
                </a:lnTo>
                <a:lnTo>
                  <a:pt x="15086" y="3699"/>
                </a:lnTo>
                <a:lnTo>
                  <a:pt x="14867" y="3796"/>
                </a:lnTo>
                <a:lnTo>
                  <a:pt x="14648" y="3894"/>
                </a:lnTo>
                <a:lnTo>
                  <a:pt x="14794" y="3675"/>
                </a:lnTo>
                <a:lnTo>
                  <a:pt x="14891" y="3431"/>
                </a:lnTo>
                <a:lnTo>
                  <a:pt x="14964" y="3212"/>
                </a:lnTo>
                <a:lnTo>
                  <a:pt x="15037" y="2969"/>
                </a:lnTo>
                <a:lnTo>
                  <a:pt x="15062" y="2726"/>
                </a:lnTo>
                <a:lnTo>
                  <a:pt x="15086" y="2482"/>
                </a:lnTo>
                <a:lnTo>
                  <a:pt x="15062" y="2239"/>
                </a:lnTo>
                <a:lnTo>
                  <a:pt x="15037" y="1996"/>
                </a:lnTo>
                <a:lnTo>
                  <a:pt x="14964" y="1777"/>
                </a:lnTo>
                <a:lnTo>
                  <a:pt x="14867" y="1558"/>
                </a:lnTo>
                <a:lnTo>
                  <a:pt x="14770" y="1339"/>
                </a:lnTo>
                <a:lnTo>
                  <a:pt x="14648" y="1120"/>
                </a:lnTo>
                <a:lnTo>
                  <a:pt x="14478" y="925"/>
                </a:lnTo>
                <a:lnTo>
                  <a:pt x="14307" y="731"/>
                </a:lnTo>
                <a:lnTo>
                  <a:pt x="14088" y="560"/>
                </a:lnTo>
                <a:lnTo>
                  <a:pt x="13869" y="390"/>
                </a:lnTo>
                <a:lnTo>
                  <a:pt x="13602" y="244"/>
                </a:lnTo>
                <a:lnTo>
                  <a:pt x="13310" y="122"/>
                </a:lnTo>
                <a:lnTo>
                  <a:pt x="13018" y="49"/>
                </a:lnTo>
                <a:lnTo>
                  <a:pt x="12750" y="25"/>
                </a:lnTo>
                <a:lnTo>
                  <a:pt x="124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1"/>
          <p:cNvSpPr/>
          <p:nvPr/>
        </p:nvSpPr>
        <p:spPr>
          <a:xfrm>
            <a:off x="7326287" y="3975811"/>
            <a:ext cx="375822" cy="359750"/>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1"/>
          <p:cNvSpPr/>
          <p:nvPr/>
        </p:nvSpPr>
        <p:spPr>
          <a:xfrm>
            <a:off x="7798894" y="4061937"/>
            <a:ext cx="334212" cy="193686"/>
          </a:xfrm>
          <a:custGeom>
            <a:avLst/>
            <a:gdLst/>
            <a:ahLst/>
            <a:cxnLst/>
            <a:rect l="l" t="t" r="r" b="b"/>
            <a:pathLst>
              <a:path w="19735" h="11437" extrusionOk="0">
                <a:moveTo>
                  <a:pt x="17155" y="1363"/>
                </a:moveTo>
                <a:lnTo>
                  <a:pt x="17058" y="1387"/>
                </a:lnTo>
                <a:lnTo>
                  <a:pt x="16985" y="1460"/>
                </a:lnTo>
                <a:lnTo>
                  <a:pt x="16936" y="1533"/>
                </a:lnTo>
                <a:lnTo>
                  <a:pt x="16912" y="1777"/>
                </a:lnTo>
                <a:lnTo>
                  <a:pt x="16912" y="1825"/>
                </a:lnTo>
                <a:lnTo>
                  <a:pt x="16936" y="1874"/>
                </a:lnTo>
                <a:lnTo>
                  <a:pt x="16985" y="1971"/>
                </a:lnTo>
                <a:lnTo>
                  <a:pt x="17082" y="2044"/>
                </a:lnTo>
                <a:lnTo>
                  <a:pt x="17204" y="2069"/>
                </a:lnTo>
                <a:lnTo>
                  <a:pt x="17277" y="2069"/>
                </a:lnTo>
                <a:lnTo>
                  <a:pt x="17374" y="2093"/>
                </a:lnTo>
                <a:lnTo>
                  <a:pt x="17496" y="2069"/>
                </a:lnTo>
                <a:lnTo>
                  <a:pt x="17593" y="2020"/>
                </a:lnTo>
                <a:lnTo>
                  <a:pt x="17666" y="1947"/>
                </a:lnTo>
                <a:lnTo>
                  <a:pt x="17691" y="1874"/>
                </a:lnTo>
                <a:lnTo>
                  <a:pt x="17715" y="1801"/>
                </a:lnTo>
                <a:lnTo>
                  <a:pt x="17715" y="1655"/>
                </a:lnTo>
                <a:lnTo>
                  <a:pt x="17642" y="1533"/>
                </a:lnTo>
                <a:lnTo>
                  <a:pt x="17593" y="1485"/>
                </a:lnTo>
                <a:lnTo>
                  <a:pt x="17545" y="1436"/>
                </a:lnTo>
                <a:lnTo>
                  <a:pt x="17447" y="1387"/>
                </a:lnTo>
                <a:lnTo>
                  <a:pt x="17326" y="1387"/>
                </a:lnTo>
                <a:lnTo>
                  <a:pt x="17277" y="1363"/>
                </a:lnTo>
                <a:close/>
                <a:moveTo>
                  <a:pt x="16523" y="511"/>
                </a:moveTo>
                <a:lnTo>
                  <a:pt x="16888" y="560"/>
                </a:lnTo>
                <a:lnTo>
                  <a:pt x="17058" y="609"/>
                </a:lnTo>
                <a:lnTo>
                  <a:pt x="17228" y="657"/>
                </a:lnTo>
                <a:lnTo>
                  <a:pt x="17374" y="730"/>
                </a:lnTo>
                <a:lnTo>
                  <a:pt x="17520" y="828"/>
                </a:lnTo>
                <a:lnTo>
                  <a:pt x="17642" y="949"/>
                </a:lnTo>
                <a:lnTo>
                  <a:pt x="17764" y="1071"/>
                </a:lnTo>
                <a:lnTo>
                  <a:pt x="17861" y="1217"/>
                </a:lnTo>
                <a:lnTo>
                  <a:pt x="17934" y="1387"/>
                </a:lnTo>
                <a:lnTo>
                  <a:pt x="17983" y="1533"/>
                </a:lnTo>
                <a:lnTo>
                  <a:pt x="18031" y="1704"/>
                </a:lnTo>
                <a:lnTo>
                  <a:pt x="18056" y="2044"/>
                </a:lnTo>
                <a:lnTo>
                  <a:pt x="18031" y="2385"/>
                </a:lnTo>
                <a:lnTo>
                  <a:pt x="18031" y="2726"/>
                </a:lnTo>
                <a:lnTo>
                  <a:pt x="17958" y="3504"/>
                </a:lnTo>
                <a:lnTo>
                  <a:pt x="17885" y="4283"/>
                </a:lnTo>
                <a:lnTo>
                  <a:pt x="17861" y="4331"/>
                </a:lnTo>
                <a:lnTo>
                  <a:pt x="17739" y="4380"/>
                </a:lnTo>
                <a:lnTo>
                  <a:pt x="17593" y="4453"/>
                </a:lnTo>
                <a:lnTo>
                  <a:pt x="17520" y="4502"/>
                </a:lnTo>
                <a:lnTo>
                  <a:pt x="17472" y="4575"/>
                </a:lnTo>
                <a:lnTo>
                  <a:pt x="17472" y="4599"/>
                </a:lnTo>
                <a:lnTo>
                  <a:pt x="17496" y="4648"/>
                </a:lnTo>
                <a:lnTo>
                  <a:pt x="17569" y="4672"/>
                </a:lnTo>
                <a:lnTo>
                  <a:pt x="17618" y="4696"/>
                </a:lnTo>
                <a:lnTo>
                  <a:pt x="17764" y="4696"/>
                </a:lnTo>
                <a:lnTo>
                  <a:pt x="17812" y="4672"/>
                </a:lnTo>
                <a:lnTo>
                  <a:pt x="17764" y="4891"/>
                </a:lnTo>
                <a:lnTo>
                  <a:pt x="17715" y="4867"/>
                </a:lnTo>
                <a:lnTo>
                  <a:pt x="17569" y="4818"/>
                </a:lnTo>
                <a:lnTo>
                  <a:pt x="17423" y="4769"/>
                </a:lnTo>
                <a:lnTo>
                  <a:pt x="17350" y="4769"/>
                </a:lnTo>
                <a:lnTo>
                  <a:pt x="17326" y="4794"/>
                </a:lnTo>
                <a:lnTo>
                  <a:pt x="17301" y="4842"/>
                </a:lnTo>
                <a:lnTo>
                  <a:pt x="17301" y="4915"/>
                </a:lnTo>
                <a:lnTo>
                  <a:pt x="17374" y="4988"/>
                </a:lnTo>
                <a:lnTo>
                  <a:pt x="17472" y="5061"/>
                </a:lnTo>
                <a:lnTo>
                  <a:pt x="17593" y="5134"/>
                </a:lnTo>
                <a:lnTo>
                  <a:pt x="17691" y="5159"/>
                </a:lnTo>
                <a:lnTo>
                  <a:pt x="17642" y="5353"/>
                </a:lnTo>
                <a:lnTo>
                  <a:pt x="17569" y="5329"/>
                </a:lnTo>
                <a:lnTo>
                  <a:pt x="17374" y="5256"/>
                </a:lnTo>
                <a:lnTo>
                  <a:pt x="17277" y="5207"/>
                </a:lnTo>
                <a:lnTo>
                  <a:pt x="17155" y="5183"/>
                </a:lnTo>
                <a:lnTo>
                  <a:pt x="17131" y="5207"/>
                </a:lnTo>
                <a:lnTo>
                  <a:pt x="17107" y="5232"/>
                </a:lnTo>
                <a:lnTo>
                  <a:pt x="17082" y="5305"/>
                </a:lnTo>
                <a:lnTo>
                  <a:pt x="17107" y="5378"/>
                </a:lnTo>
                <a:lnTo>
                  <a:pt x="17131" y="5426"/>
                </a:lnTo>
                <a:lnTo>
                  <a:pt x="17228" y="5548"/>
                </a:lnTo>
                <a:lnTo>
                  <a:pt x="17374" y="5645"/>
                </a:lnTo>
                <a:lnTo>
                  <a:pt x="17545" y="5694"/>
                </a:lnTo>
                <a:lnTo>
                  <a:pt x="17399" y="6059"/>
                </a:lnTo>
                <a:lnTo>
                  <a:pt x="17253" y="6010"/>
                </a:lnTo>
                <a:lnTo>
                  <a:pt x="17107" y="5937"/>
                </a:lnTo>
                <a:lnTo>
                  <a:pt x="17034" y="5864"/>
                </a:lnTo>
                <a:lnTo>
                  <a:pt x="16961" y="5791"/>
                </a:lnTo>
                <a:lnTo>
                  <a:pt x="16888" y="5718"/>
                </a:lnTo>
                <a:lnTo>
                  <a:pt x="16790" y="5645"/>
                </a:lnTo>
                <a:lnTo>
                  <a:pt x="16742" y="5621"/>
                </a:lnTo>
                <a:lnTo>
                  <a:pt x="16693" y="5645"/>
                </a:lnTo>
                <a:lnTo>
                  <a:pt x="16644" y="5670"/>
                </a:lnTo>
                <a:lnTo>
                  <a:pt x="16620" y="5743"/>
                </a:lnTo>
                <a:lnTo>
                  <a:pt x="16644" y="5840"/>
                </a:lnTo>
                <a:lnTo>
                  <a:pt x="16669" y="5962"/>
                </a:lnTo>
                <a:lnTo>
                  <a:pt x="16742" y="6059"/>
                </a:lnTo>
                <a:lnTo>
                  <a:pt x="16815" y="6156"/>
                </a:lnTo>
                <a:lnTo>
                  <a:pt x="16912" y="6229"/>
                </a:lnTo>
                <a:lnTo>
                  <a:pt x="17034" y="6302"/>
                </a:lnTo>
                <a:lnTo>
                  <a:pt x="17131" y="6351"/>
                </a:lnTo>
                <a:lnTo>
                  <a:pt x="17253" y="6400"/>
                </a:lnTo>
                <a:lnTo>
                  <a:pt x="17082" y="6740"/>
                </a:lnTo>
                <a:lnTo>
                  <a:pt x="16985" y="6740"/>
                </a:lnTo>
                <a:lnTo>
                  <a:pt x="16790" y="6643"/>
                </a:lnTo>
                <a:lnTo>
                  <a:pt x="16596" y="6546"/>
                </a:lnTo>
                <a:lnTo>
                  <a:pt x="16401" y="6424"/>
                </a:lnTo>
                <a:lnTo>
                  <a:pt x="16231" y="6278"/>
                </a:lnTo>
                <a:lnTo>
                  <a:pt x="16158" y="6278"/>
                </a:lnTo>
                <a:lnTo>
                  <a:pt x="16133" y="6302"/>
                </a:lnTo>
                <a:lnTo>
                  <a:pt x="16133" y="6327"/>
                </a:lnTo>
                <a:lnTo>
                  <a:pt x="16182" y="6448"/>
                </a:lnTo>
                <a:lnTo>
                  <a:pt x="16255" y="6546"/>
                </a:lnTo>
                <a:lnTo>
                  <a:pt x="16401" y="6740"/>
                </a:lnTo>
                <a:lnTo>
                  <a:pt x="16571" y="6886"/>
                </a:lnTo>
                <a:lnTo>
                  <a:pt x="16790" y="7008"/>
                </a:lnTo>
                <a:lnTo>
                  <a:pt x="16888" y="7057"/>
                </a:lnTo>
                <a:lnTo>
                  <a:pt x="16669" y="7373"/>
                </a:lnTo>
                <a:lnTo>
                  <a:pt x="16401" y="7251"/>
                </a:lnTo>
                <a:lnTo>
                  <a:pt x="16158" y="7154"/>
                </a:lnTo>
                <a:lnTo>
                  <a:pt x="15987" y="7057"/>
                </a:lnTo>
                <a:lnTo>
                  <a:pt x="15817" y="6935"/>
                </a:lnTo>
                <a:lnTo>
                  <a:pt x="15647" y="6813"/>
                </a:lnTo>
                <a:lnTo>
                  <a:pt x="15476" y="6740"/>
                </a:lnTo>
                <a:lnTo>
                  <a:pt x="15428" y="6740"/>
                </a:lnTo>
                <a:lnTo>
                  <a:pt x="15403" y="6765"/>
                </a:lnTo>
                <a:lnTo>
                  <a:pt x="15379" y="6789"/>
                </a:lnTo>
                <a:lnTo>
                  <a:pt x="15379" y="6813"/>
                </a:lnTo>
                <a:lnTo>
                  <a:pt x="15403" y="6935"/>
                </a:lnTo>
                <a:lnTo>
                  <a:pt x="15452" y="7032"/>
                </a:lnTo>
                <a:lnTo>
                  <a:pt x="15525" y="7130"/>
                </a:lnTo>
                <a:lnTo>
                  <a:pt x="15598" y="7227"/>
                </a:lnTo>
                <a:lnTo>
                  <a:pt x="15768" y="7373"/>
                </a:lnTo>
                <a:lnTo>
                  <a:pt x="15963" y="7495"/>
                </a:lnTo>
                <a:lnTo>
                  <a:pt x="16133" y="7616"/>
                </a:lnTo>
                <a:lnTo>
                  <a:pt x="16352" y="7689"/>
                </a:lnTo>
                <a:lnTo>
                  <a:pt x="16036" y="7957"/>
                </a:lnTo>
                <a:lnTo>
                  <a:pt x="15866" y="7884"/>
                </a:lnTo>
                <a:lnTo>
                  <a:pt x="15671" y="7811"/>
                </a:lnTo>
                <a:lnTo>
                  <a:pt x="15501" y="7738"/>
                </a:lnTo>
                <a:lnTo>
                  <a:pt x="15330" y="7665"/>
                </a:lnTo>
                <a:lnTo>
                  <a:pt x="14892" y="7422"/>
                </a:lnTo>
                <a:lnTo>
                  <a:pt x="14649" y="7300"/>
                </a:lnTo>
                <a:lnTo>
                  <a:pt x="14430" y="7227"/>
                </a:lnTo>
                <a:lnTo>
                  <a:pt x="14406" y="7227"/>
                </a:lnTo>
                <a:lnTo>
                  <a:pt x="14406" y="7251"/>
                </a:lnTo>
                <a:lnTo>
                  <a:pt x="14454" y="7373"/>
                </a:lnTo>
                <a:lnTo>
                  <a:pt x="14503" y="7495"/>
                </a:lnTo>
                <a:lnTo>
                  <a:pt x="14600" y="7592"/>
                </a:lnTo>
                <a:lnTo>
                  <a:pt x="14698" y="7689"/>
                </a:lnTo>
                <a:lnTo>
                  <a:pt x="14892" y="7860"/>
                </a:lnTo>
                <a:lnTo>
                  <a:pt x="15111" y="8006"/>
                </a:lnTo>
                <a:lnTo>
                  <a:pt x="15355" y="8127"/>
                </a:lnTo>
                <a:lnTo>
                  <a:pt x="15622" y="8249"/>
                </a:lnTo>
                <a:lnTo>
                  <a:pt x="15379" y="8371"/>
                </a:lnTo>
                <a:lnTo>
                  <a:pt x="15111" y="8492"/>
                </a:lnTo>
                <a:lnTo>
                  <a:pt x="15038" y="8419"/>
                </a:lnTo>
                <a:lnTo>
                  <a:pt x="14917" y="8371"/>
                </a:lnTo>
                <a:lnTo>
                  <a:pt x="14698" y="8249"/>
                </a:lnTo>
                <a:lnTo>
                  <a:pt x="14454" y="8176"/>
                </a:lnTo>
                <a:lnTo>
                  <a:pt x="14235" y="8079"/>
                </a:lnTo>
                <a:lnTo>
                  <a:pt x="14016" y="7957"/>
                </a:lnTo>
                <a:lnTo>
                  <a:pt x="13797" y="7811"/>
                </a:lnTo>
                <a:lnTo>
                  <a:pt x="13578" y="7689"/>
                </a:lnTo>
                <a:lnTo>
                  <a:pt x="13359" y="7568"/>
                </a:lnTo>
                <a:lnTo>
                  <a:pt x="13335" y="7592"/>
                </a:lnTo>
                <a:lnTo>
                  <a:pt x="13311" y="7616"/>
                </a:lnTo>
                <a:lnTo>
                  <a:pt x="13384" y="7738"/>
                </a:lnTo>
                <a:lnTo>
                  <a:pt x="13432" y="7860"/>
                </a:lnTo>
                <a:lnTo>
                  <a:pt x="13627" y="8054"/>
                </a:lnTo>
                <a:lnTo>
                  <a:pt x="13822" y="8249"/>
                </a:lnTo>
                <a:lnTo>
                  <a:pt x="14041" y="8419"/>
                </a:lnTo>
                <a:lnTo>
                  <a:pt x="14284" y="8565"/>
                </a:lnTo>
                <a:lnTo>
                  <a:pt x="14552" y="8687"/>
                </a:lnTo>
                <a:lnTo>
                  <a:pt x="14211" y="8760"/>
                </a:lnTo>
                <a:lnTo>
                  <a:pt x="13870" y="8833"/>
                </a:lnTo>
                <a:lnTo>
                  <a:pt x="13724" y="8736"/>
                </a:lnTo>
                <a:lnTo>
                  <a:pt x="13578" y="8663"/>
                </a:lnTo>
                <a:lnTo>
                  <a:pt x="13286" y="8492"/>
                </a:lnTo>
                <a:lnTo>
                  <a:pt x="13092" y="8322"/>
                </a:lnTo>
                <a:lnTo>
                  <a:pt x="12897" y="8152"/>
                </a:lnTo>
                <a:lnTo>
                  <a:pt x="12678" y="7981"/>
                </a:lnTo>
                <a:lnTo>
                  <a:pt x="12483" y="7835"/>
                </a:lnTo>
                <a:lnTo>
                  <a:pt x="12435" y="7835"/>
                </a:lnTo>
                <a:lnTo>
                  <a:pt x="12410" y="7860"/>
                </a:lnTo>
                <a:lnTo>
                  <a:pt x="12386" y="7884"/>
                </a:lnTo>
                <a:lnTo>
                  <a:pt x="12386" y="7908"/>
                </a:lnTo>
                <a:lnTo>
                  <a:pt x="12435" y="8030"/>
                </a:lnTo>
                <a:lnTo>
                  <a:pt x="12508" y="8176"/>
                </a:lnTo>
                <a:lnTo>
                  <a:pt x="12654" y="8395"/>
                </a:lnTo>
                <a:lnTo>
                  <a:pt x="12848" y="8614"/>
                </a:lnTo>
                <a:lnTo>
                  <a:pt x="13043" y="8784"/>
                </a:lnTo>
                <a:lnTo>
                  <a:pt x="13189" y="8906"/>
                </a:lnTo>
                <a:lnTo>
                  <a:pt x="12727" y="8906"/>
                </a:lnTo>
                <a:lnTo>
                  <a:pt x="12556" y="8760"/>
                </a:lnTo>
                <a:lnTo>
                  <a:pt x="12410" y="8638"/>
                </a:lnTo>
                <a:lnTo>
                  <a:pt x="12094" y="8322"/>
                </a:lnTo>
                <a:lnTo>
                  <a:pt x="11729" y="8054"/>
                </a:lnTo>
                <a:lnTo>
                  <a:pt x="11680" y="8054"/>
                </a:lnTo>
                <a:lnTo>
                  <a:pt x="11656" y="8079"/>
                </a:lnTo>
                <a:lnTo>
                  <a:pt x="11632" y="8103"/>
                </a:lnTo>
                <a:lnTo>
                  <a:pt x="11632" y="8152"/>
                </a:lnTo>
                <a:lnTo>
                  <a:pt x="11899" y="8517"/>
                </a:lnTo>
                <a:lnTo>
                  <a:pt x="12167" y="8857"/>
                </a:lnTo>
                <a:lnTo>
                  <a:pt x="12191" y="8882"/>
                </a:lnTo>
                <a:lnTo>
                  <a:pt x="12118" y="8882"/>
                </a:lnTo>
                <a:lnTo>
                  <a:pt x="11753" y="8833"/>
                </a:lnTo>
                <a:lnTo>
                  <a:pt x="11632" y="8663"/>
                </a:lnTo>
                <a:lnTo>
                  <a:pt x="11486" y="8517"/>
                </a:lnTo>
                <a:lnTo>
                  <a:pt x="11218" y="8176"/>
                </a:lnTo>
                <a:lnTo>
                  <a:pt x="10926" y="7860"/>
                </a:lnTo>
                <a:lnTo>
                  <a:pt x="10878" y="7835"/>
                </a:lnTo>
                <a:lnTo>
                  <a:pt x="10853" y="7835"/>
                </a:lnTo>
                <a:lnTo>
                  <a:pt x="10780" y="7860"/>
                </a:lnTo>
                <a:lnTo>
                  <a:pt x="10732" y="7908"/>
                </a:lnTo>
                <a:lnTo>
                  <a:pt x="10732" y="7957"/>
                </a:lnTo>
                <a:lnTo>
                  <a:pt x="10756" y="8006"/>
                </a:lnTo>
                <a:lnTo>
                  <a:pt x="10926" y="8322"/>
                </a:lnTo>
                <a:lnTo>
                  <a:pt x="11145" y="8638"/>
                </a:lnTo>
                <a:lnTo>
                  <a:pt x="11242" y="8736"/>
                </a:lnTo>
                <a:lnTo>
                  <a:pt x="10659" y="8614"/>
                </a:lnTo>
                <a:lnTo>
                  <a:pt x="10513" y="8492"/>
                </a:lnTo>
                <a:lnTo>
                  <a:pt x="10391" y="8273"/>
                </a:lnTo>
                <a:lnTo>
                  <a:pt x="10269" y="8054"/>
                </a:lnTo>
                <a:lnTo>
                  <a:pt x="10221" y="8006"/>
                </a:lnTo>
                <a:lnTo>
                  <a:pt x="10172" y="8006"/>
                </a:lnTo>
                <a:lnTo>
                  <a:pt x="10123" y="8030"/>
                </a:lnTo>
                <a:lnTo>
                  <a:pt x="10075" y="8079"/>
                </a:lnTo>
                <a:lnTo>
                  <a:pt x="10075" y="8176"/>
                </a:lnTo>
                <a:lnTo>
                  <a:pt x="10075" y="8298"/>
                </a:lnTo>
                <a:lnTo>
                  <a:pt x="10099" y="8395"/>
                </a:lnTo>
                <a:lnTo>
                  <a:pt x="10123" y="8492"/>
                </a:lnTo>
                <a:lnTo>
                  <a:pt x="9856" y="8419"/>
                </a:lnTo>
                <a:lnTo>
                  <a:pt x="9807" y="8273"/>
                </a:lnTo>
                <a:lnTo>
                  <a:pt x="9734" y="8103"/>
                </a:lnTo>
                <a:lnTo>
                  <a:pt x="9685" y="8079"/>
                </a:lnTo>
                <a:lnTo>
                  <a:pt x="9661" y="8103"/>
                </a:lnTo>
                <a:lnTo>
                  <a:pt x="9612" y="8225"/>
                </a:lnTo>
                <a:lnTo>
                  <a:pt x="9637" y="8371"/>
                </a:lnTo>
                <a:lnTo>
                  <a:pt x="9637" y="8371"/>
                </a:lnTo>
                <a:lnTo>
                  <a:pt x="9199" y="8249"/>
                </a:lnTo>
                <a:lnTo>
                  <a:pt x="8566" y="8079"/>
                </a:lnTo>
                <a:lnTo>
                  <a:pt x="8250" y="7957"/>
                </a:lnTo>
                <a:lnTo>
                  <a:pt x="7933" y="7835"/>
                </a:lnTo>
                <a:lnTo>
                  <a:pt x="7641" y="7689"/>
                </a:lnTo>
                <a:lnTo>
                  <a:pt x="7374" y="7519"/>
                </a:lnTo>
                <a:lnTo>
                  <a:pt x="7106" y="7300"/>
                </a:lnTo>
                <a:lnTo>
                  <a:pt x="6863" y="7057"/>
                </a:lnTo>
                <a:lnTo>
                  <a:pt x="6814" y="7008"/>
                </a:lnTo>
                <a:lnTo>
                  <a:pt x="6741" y="6984"/>
                </a:lnTo>
                <a:lnTo>
                  <a:pt x="6692" y="6886"/>
                </a:lnTo>
                <a:lnTo>
                  <a:pt x="6571" y="6813"/>
                </a:lnTo>
                <a:lnTo>
                  <a:pt x="6473" y="6813"/>
                </a:lnTo>
                <a:lnTo>
                  <a:pt x="6400" y="6862"/>
                </a:lnTo>
                <a:lnTo>
                  <a:pt x="6352" y="6886"/>
                </a:lnTo>
                <a:lnTo>
                  <a:pt x="5865" y="7422"/>
                </a:lnTo>
                <a:lnTo>
                  <a:pt x="5354" y="7933"/>
                </a:lnTo>
                <a:lnTo>
                  <a:pt x="4794" y="8395"/>
                </a:lnTo>
                <a:lnTo>
                  <a:pt x="4235" y="8857"/>
                </a:lnTo>
                <a:lnTo>
                  <a:pt x="3699" y="9222"/>
                </a:lnTo>
                <a:lnTo>
                  <a:pt x="3140" y="9563"/>
                </a:lnTo>
                <a:lnTo>
                  <a:pt x="2580" y="9904"/>
                </a:lnTo>
                <a:lnTo>
                  <a:pt x="2288" y="10050"/>
                </a:lnTo>
                <a:lnTo>
                  <a:pt x="2045" y="10123"/>
                </a:lnTo>
                <a:lnTo>
                  <a:pt x="1923" y="10171"/>
                </a:lnTo>
                <a:lnTo>
                  <a:pt x="1777" y="10171"/>
                </a:lnTo>
                <a:lnTo>
                  <a:pt x="1729" y="10123"/>
                </a:lnTo>
                <a:lnTo>
                  <a:pt x="1680" y="10074"/>
                </a:lnTo>
                <a:lnTo>
                  <a:pt x="1656" y="10001"/>
                </a:lnTo>
                <a:lnTo>
                  <a:pt x="1631" y="9904"/>
                </a:lnTo>
                <a:lnTo>
                  <a:pt x="1631" y="9782"/>
                </a:lnTo>
                <a:lnTo>
                  <a:pt x="1704" y="9685"/>
                </a:lnTo>
                <a:lnTo>
                  <a:pt x="1875" y="9612"/>
                </a:lnTo>
                <a:lnTo>
                  <a:pt x="2045" y="9539"/>
                </a:lnTo>
                <a:lnTo>
                  <a:pt x="2361" y="9320"/>
                </a:lnTo>
                <a:lnTo>
                  <a:pt x="2994" y="8906"/>
                </a:lnTo>
                <a:lnTo>
                  <a:pt x="3918" y="8298"/>
                </a:lnTo>
                <a:lnTo>
                  <a:pt x="4356" y="8030"/>
                </a:lnTo>
                <a:lnTo>
                  <a:pt x="4527" y="7884"/>
                </a:lnTo>
                <a:lnTo>
                  <a:pt x="4697" y="7714"/>
                </a:lnTo>
                <a:lnTo>
                  <a:pt x="4721" y="7665"/>
                </a:lnTo>
                <a:lnTo>
                  <a:pt x="4697" y="7616"/>
                </a:lnTo>
                <a:lnTo>
                  <a:pt x="4648" y="7592"/>
                </a:lnTo>
                <a:lnTo>
                  <a:pt x="4624" y="7592"/>
                </a:lnTo>
                <a:lnTo>
                  <a:pt x="4381" y="7665"/>
                </a:lnTo>
                <a:lnTo>
                  <a:pt x="4186" y="7762"/>
                </a:lnTo>
                <a:lnTo>
                  <a:pt x="3772" y="8030"/>
                </a:lnTo>
                <a:lnTo>
                  <a:pt x="2824" y="8638"/>
                </a:lnTo>
                <a:lnTo>
                  <a:pt x="2215" y="8979"/>
                </a:lnTo>
                <a:lnTo>
                  <a:pt x="1899" y="9198"/>
                </a:lnTo>
                <a:lnTo>
                  <a:pt x="1607" y="9417"/>
                </a:lnTo>
                <a:lnTo>
                  <a:pt x="1534" y="9368"/>
                </a:lnTo>
                <a:lnTo>
                  <a:pt x="1437" y="9344"/>
                </a:lnTo>
                <a:lnTo>
                  <a:pt x="1339" y="9344"/>
                </a:lnTo>
                <a:lnTo>
                  <a:pt x="1242" y="9417"/>
                </a:lnTo>
                <a:lnTo>
                  <a:pt x="1169" y="9466"/>
                </a:lnTo>
                <a:lnTo>
                  <a:pt x="1096" y="9539"/>
                </a:lnTo>
                <a:lnTo>
                  <a:pt x="1023" y="9539"/>
                </a:lnTo>
                <a:lnTo>
                  <a:pt x="999" y="9490"/>
                </a:lnTo>
                <a:lnTo>
                  <a:pt x="974" y="9417"/>
                </a:lnTo>
                <a:lnTo>
                  <a:pt x="950" y="9344"/>
                </a:lnTo>
                <a:lnTo>
                  <a:pt x="974" y="9271"/>
                </a:lnTo>
                <a:lnTo>
                  <a:pt x="999" y="9222"/>
                </a:lnTo>
                <a:lnTo>
                  <a:pt x="1072" y="9174"/>
                </a:lnTo>
                <a:lnTo>
                  <a:pt x="1315" y="9174"/>
                </a:lnTo>
                <a:lnTo>
                  <a:pt x="1388" y="9125"/>
                </a:lnTo>
                <a:lnTo>
                  <a:pt x="1437" y="9028"/>
                </a:lnTo>
                <a:lnTo>
                  <a:pt x="1485" y="8955"/>
                </a:lnTo>
                <a:lnTo>
                  <a:pt x="1729" y="8857"/>
                </a:lnTo>
                <a:lnTo>
                  <a:pt x="1996" y="8736"/>
                </a:lnTo>
                <a:lnTo>
                  <a:pt x="2580" y="8468"/>
                </a:lnTo>
                <a:lnTo>
                  <a:pt x="3164" y="8200"/>
                </a:lnTo>
                <a:lnTo>
                  <a:pt x="3772" y="7860"/>
                </a:lnTo>
                <a:lnTo>
                  <a:pt x="4405" y="7495"/>
                </a:lnTo>
                <a:lnTo>
                  <a:pt x="4648" y="7373"/>
                </a:lnTo>
                <a:lnTo>
                  <a:pt x="4892" y="7227"/>
                </a:lnTo>
                <a:lnTo>
                  <a:pt x="5111" y="7032"/>
                </a:lnTo>
                <a:lnTo>
                  <a:pt x="5208" y="6935"/>
                </a:lnTo>
                <a:lnTo>
                  <a:pt x="5281" y="6838"/>
                </a:lnTo>
                <a:lnTo>
                  <a:pt x="5281" y="6789"/>
                </a:lnTo>
                <a:lnTo>
                  <a:pt x="5281" y="6765"/>
                </a:lnTo>
                <a:lnTo>
                  <a:pt x="5232" y="6740"/>
                </a:lnTo>
                <a:lnTo>
                  <a:pt x="5208" y="6740"/>
                </a:lnTo>
                <a:lnTo>
                  <a:pt x="5062" y="6765"/>
                </a:lnTo>
                <a:lnTo>
                  <a:pt x="4940" y="6813"/>
                </a:lnTo>
                <a:lnTo>
                  <a:pt x="4697" y="6935"/>
                </a:lnTo>
                <a:lnTo>
                  <a:pt x="4235" y="7227"/>
                </a:lnTo>
                <a:lnTo>
                  <a:pt x="3699" y="7543"/>
                </a:lnTo>
                <a:lnTo>
                  <a:pt x="3164" y="7835"/>
                </a:lnTo>
                <a:lnTo>
                  <a:pt x="2605" y="8127"/>
                </a:lnTo>
                <a:lnTo>
                  <a:pt x="2045" y="8395"/>
                </a:lnTo>
                <a:lnTo>
                  <a:pt x="1704" y="8541"/>
                </a:lnTo>
                <a:lnTo>
                  <a:pt x="1534" y="8590"/>
                </a:lnTo>
                <a:lnTo>
                  <a:pt x="1388" y="8687"/>
                </a:lnTo>
                <a:lnTo>
                  <a:pt x="1291" y="8638"/>
                </a:lnTo>
                <a:lnTo>
                  <a:pt x="1120" y="8614"/>
                </a:lnTo>
                <a:lnTo>
                  <a:pt x="974" y="8638"/>
                </a:lnTo>
                <a:lnTo>
                  <a:pt x="804" y="8614"/>
                </a:lnTo>
                <a:lnTo>
                  <a:pt x="682" y="8273"/>
                </a:lnTo>
                <a:lnTo>
                  <a:pt x="1047" y="8127"/>
                </a:lnTo>
                <a:lnTo>
                  <a:pt x="2142" y="7738"/>
                </a:lnTo>
                <a:lnTo>
                  <a:pt x="4332" y="6935"/>
                </a:lnTo>
                <a:lnTo>
                  <a:pt x="6327" y="6181"/>
                </a:lnTo>
                <a:lnTo>
                  <a:pt x="7422" y="5767"/>
                </a:lnTo>
                <a:lnTo>
                  <a:pt x="7690" y="5645"/>
                </a:lnTo>
                <a:lnTo>
                  <a:pt x="7787" y="5597"/>
                </a:lnTo>
                <a:lnTo>
                  <a:pt x="7909" y="5499"/>
                </a:lnTo>
                <a:lnTo>
                  <a:pt x="8079" y="5499"/>
                </a:lnTo>
                <a:lnTo>
                  <a:pt x="8055" y="5524"/>
                </a:lnTo>
                <a:lnTo>
                  <a:pt x="8055" y="5597"/>
                </a:lnTo>
                <a:lnTo>
                  <a:pt x="8079" y="5694"/>
                </a:lnTo>
                <a:lnTo>
                  <a:pt x="8128" y="5791"/>
                </a:lnTo>
                <a:lnTo>
                  <a:pt x="8201" y="5840"/>
                </a:lnTo>
                <a:lnTo>
                  <a:pt x="8639" y="6035"/>
                </a:lnTo>
                <a:lnTo>
                  <a:pt x="9101" y="6205"/>
                </a:lnTo>
                <a:lnTo>
                  <a:pt x="9564" y="6327"/>
                </a:lnTo>
                <a:lnTo>
                  <a:pt x="10050" y="6424"/>
                </a:lnTo>
                <a:lnTo>
                  <a:pt x="10537" y="6497"/>
                </a:lnTo>
                <a:lnTo>
                  <a:pt x="11023" y="6521"/>
                </a:lnTo>
                <a:lnTo>
                  <a:pt x="11510" y="6497"/>
                </a:lnTo>
                <a:lnTo>
                  <a:pt x="11997" y="6448"/>
                </a:lnTo>
                <a:lnTo>
                  <a:pt x="12459" y="6351"/>
                </a:lnTo>
                <a:lnTo>
                  <a:pt x="12921" y="6229"/>
                </a:lnTo>
                <a:lnTo>
                  <a:pt x="13384" y="6083"/>
                </a:lnTo>
                <a:lnTo>
                  <a:pt x="13870" y="5889"/>
                </a:lnTo>
                <a:lnTo>
                  <a:pt x="14308" y="5670"/>
                </a:lnTo>
                <a:lnTo>
                  <a:pt x="14722" y="5402"/>
                </a:lnTo>
                <a:lnTo>
                  <a:pt x="14917" y="5256"/>
                </a:lnTo>
                <a:lnTo>
                  <a:pt x="15111" y="5086"/>
                </a:lnTo>
                <a:lnTo>
                  <a:pt x="15257" y="4915"/>
                </a:lnTo>
                <a:lnTo>
                  <a:pt x="15403" y="4745"/>
                </a:lnTo>
                <a:lnTo>
                  <a:pt x="15452" y="4672"/>
                </a:lnTo>
                <a:lnTo>
                  <a:pt x="15452" y="4575"/>
                </a:lnTo>
                <a:lnTo>
                  <a:pt x="15428" y="4502"/>
                </a:lnTo>
                <a:lnTo>
                  <a:pt x="15379" y="4453"/>
                </a:lnTo>
                <a:lnTo>
                  <a:pt x="15306" y="4404"/>
                </a:lnTo>
                <a:lnTo>
                  <a:pt x="15233" y="4380"/>
                </a:lnTo>
                <a:lnTo>
                  <a:pt x="15160" y="4380"/>
                </a:lnTo>
                <a:lnTo>
                  <a:pt x="15063" y="4404"/>
                </a:lnTo>
                <a:lnTo>
                  <a:pt x="14746" y="4623"/>
                </a:lnTo>
                <a:lnTo>
                  <a:pt x="14406" y="4842"/>
                </a:lnTo>
                <a:lnTo>
                  <a:pt x="14089" y="5086"/>
                </a:lnTo>
                <a:lnTo>
                  <a:pt x="13749" y="5280"/>
                </a:lnTo>
                <a:lnTo>
                  <a:pt x="13359" y="5475"/>
                </a:lnTo>
                <a:lnTo>
                  <a:pt x="12970" y="5621"/>
                </a:lnTo>
                <a:lnTo>
                  <a:pt x="12581" y="5743"/>
                </a:lnTo>
                <a:lnTo>
                  <a:pt x="12167" y="5840"/>
                </a:lnTo>
                <a:lnTo>
                  <a:pt x="11729" y="5913"/>
                </a:lnTo>
                <a:lnTo>
                  <a:pt x="11291" y="5937"/>
                </a:lnTo>
                <a:lnTo>
                  <a:pt x="10853" y="5937"/>
                </a:lnTo>
                <a:lnTo>
                  <a:pt x="10415" y="5913"/>
                </a:lnTo>
                <a:lnTo>
                  <a:pt x="9977" y="5840"/>
                </a:lnTo>
                <a:lnTo>
                  <a:pt x="9539" y="5743"/>
                </a:lnTo>
                <a:lnTo>
                  <a:pt x="9126" y="5597"/>
                </a:lnTo>
                <a:lnTo>
                  <a:pt x="8712" y="5451"/>
                </a:lnTo>
                <a:lnTo>
                  <a:pt x="8785" y="5353"/>
                </a:lnTo>
                <a:lnTo>
                  <a:pt x="8858" y="5280"/>
                </a:lnTo>
                <a:lnTo>
                  <a:pt x="8907" y="5183"/>
                </a:lnTo>
                <a:lnTo>
                  <a:pt x="8931" y="5110"/>
                </a:lnTo>
                <a:lnTo>
                  <a:pt x="8931" y="5013"/>
                </a:lnTo>
                <a:lnTo>
                  <a:pt x="8882" y="4915"/>
                </a:lnTo>
                <a:lnTo>
                  <a:pt x="8834" y="4842"/>
                </a:lnTo>
                <a:lnTo>
                  <a:pt x="8761" y="4794"/>
                </a:lnTo>
                <a:lnTo>
                  <a:pt x="8688" y="4769"/>
                </a:lnTo>
                <a:lnTo>
                  <a:pt x="8566" y="4794"/>
                </a:lnTo>
                <a:lnTo>
                  <a:pt x="8323" y="4867"/>
                </a:lnTo>
                <a:lnTo>
                  <a:pt x="8201" y="4915"/>
                </a:lnTo>
                <a:lnTo>
                  <a:pt x="8055" y="4940"/>
                </a:lnTo>
                <a:lnTo>
                  <a:pt x="7933" y="4940"/>
                </a:lnTo>
                <a:lnTo>
                  <a:pt x="7812" y="4915"/>
                </a:lnTo>
                <a:lnTo>
                  <a:pt x="7714" y="4842"/>
                </a:lnTo>
                <a:lnTo>
                  <a:pt x="7617" y="4721"/>
                </a:lnTo>
                <a:lnTo>
                  <a:pt x="7617" y="4696"/>
                </a:lnTo>
                <a:lnTo>
                  <a:pt x="7641" y="4672"/>
                </a:lnTo>
                <a:lnTo>
                  <a:pt x="7714" y="4599"/>
                </a:lnTo>
                <a:lnTo>
                  <a:pt x="7812" y="4550"/>
                </a:lnTo>
                <a:lnTo>
                  <a:pt x="7958" y="4502"/>
                </a:lnTo>
                <a:lnTo>
                  <a:pt x="8250" y="4429"/>
                </a:lnTo>
                <a:lnTo>
                  <a:pt x="8420" y="4404"/>
                </a:lnTo>
                <a:lnTo>
                  <a:pt x="10269" y="3991"/>
                </a:lnTo>
                <a:lnTo>
                  <a:pt x="12118" y="3553"/>
                </a:lnTo>
                <a:lnTo>
                  <a:pt x="12970" y="3383"/>
                </a:lnTo>
                <a:lnTo>
                  <a:pt x="13189" y="3334"/>
                </a:lnTo>
                <a:lnTo>
                  <a:pt x="13408" y="3261"/>
                </a:lnTo>
                <a:lnTo>
                  <a:pt x="13603" y="3188"/>
                </a:lnTo>
                <a:lnTo>
                  <a:pt x="13773" y="3066"/>
                </a:lnTo>
                <a:lnTo>
                  <a:pt x="13846" y="2993"/>
                </a:lnTo>
                <a:lnTo>
                  <a:pt x="13846" y="2896"/>
                </a:lnTo>
                <a:lnTo>
                  <a:pt x="13895" y="2847"/>
                </a:lnTo>
                <a:lnTo>
                  <a:pt x="13895" y="2750"/>
                </a:lnTo>
                <a:lnTo>
                  <a:pt x="13895" y="2555"/>
                </a:lnTo>
                <a:lnTo>
                  <a:pt x="13919" y="2385"/>
                </a:lnTo>
                <a:lnTo>
                  <a:pt x="13943" y="2215"/>
                </a:lnTo>
                <a:lnTo>
                  <a:pt x="13992" y="2044"/>
                </a:lnTo>
                <a:lnTo>
                  <a:pt x="14065" y="1874"/>
                </a:lnTo>
                <a:lnTo>
                  <a:pt x="14138" y="1728"/>
                </a:lnTo>
                <a:lnTo>
                  <a:pt x="14211" y="1582"/>
                </a:lnTo>
                <a:lnTo>
                  <a:pt x="14333" y="1436"/>
                </a:lnTo>
                <a:lnTo>
                  <a:pt x="14552" y="1193"/>
                </a:lnTo>
                <a:lnTo>
                  <a:pt x="14844" y="974"/>
                </a:lnTo>
                <a:lnTo>
                  <a:pt x="15136" y="779"/>
                </a:lnTo>
                <a:lnTo>
                  <a:pt x="15476" y="657"/>
                </a:lnTo>
                <a:lnTo>
                  <a:pt x="15817" y="560"/>
                </a:lnTo>
                <a:lnTo>
                  <a:pt x="16158" y="511"/>
                </a:lnTo>
                <a:close/>
                <a:moveTo>
                  <a:pt x="16182" y="0"/>
                </a:moveTo>
                <a:lnTo>
                  <a:pt x="15817" y="49"/>
                </a:lnTo>
                <a:lnTo>
                  <a:pt x="15476" y="122"/>
                </a:lnTo>
                <a:lnTo>
                  <a:pt x="15136" y="268"/>
                </a:lnTo>
                <a:lnTo>
                  <a:pt x="14795" y="414"/>
                </a:lnTo>
                <a:lnTo>
                  <a:pt x="14503" y="633"/>
                </a:lnTo>
                <a:lnTo>
                  <a:pt x="14235" y="852"/>
                </a:lnTo>
                <a:lnTo>
                  <a:pt x="13992" y="1120"/>
                </a:lnTo>
                <a:lnTo>
                  <a:pt x="13797" y="1387"/>
                </a:lnTo>
                <a:lnTo>
                  <a:pt x="13651" y="1704"/>
                </a:lnTo>
                <a:lnTo>
                  <a:pt x="13530" y="2044"/>
                </a:lnTo>
                <a:lnTo>
                  <a:pt x="13505" y="2215"/>
                </a:lnTo>
                <a:lnTo>
                  <a:pt x="13481" y="2385"/>
                </a:lnTo>
                <a:lnTo>
                  <a:pt x="13481" y="2580"/>
                </a:lnTo>
                <a:lnTo>
                  <a:pt x="13481" y="2750"/>
                </a:lnTo>
                <a:lnTo>
                  <a:pt x="13481" y="2774"/>
                </a:lnTo>
                <a:lnTo>
                  <a:pt x="13238" y="2799"/>
                </a:lnTo>
                <a:lnTo>
                  <a:pt x="12994" y="2847"/>
                </a:lnTo>
                <a:lnTo>
                  <a:pt x="12532" y="2945"/>
                </a:lnTo>
                <a:lnTo>
                  <a:pt x="11802" y="3115"/>
                </a:lnTo>
                <a:lnTo>
                  <a:pt x="11048" y="3261"/>
                </a:lnTo>
                <a:lnTo>
                  <a:pt x="8104" y="3918"/>
                </a:lnTo>
                <a:lnTo>
                  <a:pt x="7885" y="3967"/>
                </a:lnTo>
                <a:lnTo>
                  <a:pt x="7666" y="4015"/>
                </a:lnTo>
                <a:lnTo>
                  <a:pt x="7447" y="4113"/>
                </a:lnTo>
                <a:lnTo>
                  <a:pt x="7276" y="4210"/>
                </a:lnTo>
                <a:lnTo>
                  <a:pt x="7203" y="4283"/>
                </a:lnTo>
                <a:lnTo>
                  <a:pt x="7130" y="4356"/>
                </a:lnTo>
                <a:lnTo>
                  <a:pt x="7082" y="4429"/>
                </a:lnTo>
                <a:lnTo>
                  <a:pt x="7057" y="4526"/>
                </a:lnTo>
                <a:lnTo>
                  <a:pt x="7033" y="4623"/>
                </a:lnTo>
                <a:lnTo>
                  <a:pt x="7033" y="4721"/>
                </a:lnTo>
                <a:lnTo>
                  <a:pt x="7057" y="4842"/>
                </a:lnTo>
                <a:lnTo>
                  <a:pt x="7106" y="4988"/>
                </a:lnTo>
                <a:lnTo>
                  <a:pt x="7155" y="5086"/>
                </a:lnTo>
                <a:lnTo>
                  <a:pt x="7228" y="5183"/>
                </a:lnTo>
                <a:lnTo>
                  <a:pt x="7301" y="5280"/>
                </a:lnTo>
                <a:lnTo>
                  <a:pt x="7374" y="5329"/>
                </a:lnTo>
                <a:lnTo>
                  <a:pt x="7057" y="5451"/>
                </a:lnTo>
                <a:lnTo>
                  <a:pt x="6765" y="5572"/>
                </a:lnTo>
                <a:lnTo>
                  <a:pt x="6035" y="5816"/>
                </a:lnTo>
                <a:lnTo>
                  <a:pt x="5305" y="6059"/>
                </a:lnTo>
                <a:lnTo>
                  <a:pt x="2191" y="7154"/>
                </a:lnTo>
                <a:lnTo>
                  <a:pt x="731" y="7689"/>
                </a:lnTo>
                <a:lnTo>
                  <a:pt x="512" y="7762"/>
                </a:lnTo>
                <a:lnTo>
                  <a:pt x="342" y="7860"/>
                </a:lnTo>
                <a:lnTo>
                  <a:pt x="196" y="8006"/>
                </a:lnTo>
                <a:lnTo>
                  <a:pt x="123" y="8079"/>
                </a:lnTo>
                <a:lnTo>
                  <a:pt x="74" y="8176"/>
                </a:lnTo>
                <a:lnTo>
                  <a:pt x="25" y="8322"/>
                </a:lnTo>
                <a:lnTo>
                  <a:pt x="1" y="8468"/>
                </a:lnTo>
                <a:lnTo>
                  <a:pt x="1" y="8565"/>
                </a:lnTo>
                <a:lnTo>
                  <a:pt x="50" y="8687"/>
                </a:lnTo>
                <a:lnTo>
                  <a:pt x="123" y="8784"/>
                </a:lnTo>
                <a:lnTo>
                  <a:pt x="196" y="8857"/>
                </a:lnTo>
                <a:lnTo>
                  <a:pt x="293" y="8930"/>
                </a:lnTo>
                <a:lnTo>
                  <a:pt x="415" y="9003"/>
                </a:lnTo>
                <a:lnTo>
                  <a:pt x="366" y="9125"/>
                </a:lnTo>
                <a:lnTo>
                  <a:pt x="317" y="9271"/>
                </a:lnTo>
                <a:lnTo>
                  <a:pt x="317" y="9417"/>
                </a:lnTo>
                <a:lnTo>
                  <a:pt x="317" y="9563"/>
                </a:lnTo>
                <a:lnTo>
                  <a:pt x="366" y="9685"/>
                </a:lnTo>
                <a:lnTo>
                  <a:pt x="415" y="9782"/>
                </a:lnTo>
                <a:lnTo>
                  <a:pt x="488" y="9879"/>
                </a:lnTo>
                <a:lnTo>
                  <a:pt x="561" y="9952"/>
                </a:lnTo>
                <a:lnTo>
                  <a:pt x="682" y="10001"/>
                </a:lnTo>
                <a:lnTo>
                  <a:pt x="780" y="10025"/>
                </a:lnTo>
                <a:lnTo>
                  <a:pt x="901" y="10050"/>
                </a:lnTo>
                <a:lnTo>
                  <a:pt x="1023" y="10050"/>
                </a:lnTo>
                <a:lnTo>
                  <a:pt x="1047" y="10196"/>
                </a:lnTo>
                <a:lnTo>
                  <a:pt x="1096" y="10317"/>
                </a:lnTo>
                <a:lnTo>
                  <a:pt x="1193" y="10415"/>
                </a:lnTo>
                <a:lnTo>
                  <a:pt x="1315" y="10512"/>
                </a:lnTo>
                <a:lnTo>
                  <a:pt x="1412" y="10561"/>
                </a:lnTo>
                <a:lnTo>
                  <a:pt x="1534" y="10609"/>
                </a:lnTo>
                <a:lnTo>
                  <a:pt x="1656" y="10658"/>
                </a:lnTo>
                <a:lnTo>
                  <a:pt x="1996" y="10658"/>
                </a:lnTo>
                <a:lnTo>
                  <a:pt x="2240" y="10609"/>
                </a:lnTo>
                <a:lnTo>
                  <a:pt x="2459" y="10536"/>
                </a:lnTo>
                <a:lnTo>
                  <a:pt x="2702" y="10415"/>
                </a:lnTo>
                <a:lnTo>
                  <a:pt x="3140" y="10196"/>
                </a:lnTo>
                <a:lnTo>
                  <a:pt x="3578" y="9928"/>
                </a:lnTo>
                <a:lnTo>
                  <a:pt x="4040" y="9636"/>
                </a:lnTo>
                <a:lnTo>
                  <a:pt x="4478" y="9320"/>
                </a:lnTo>
                <a:lnTo>
                  <a:pt x="4892" y="9003"/>
                </a:lnTo>
                <a:lnTo>
                  <a:pt x="5305" y="8663"/>
                </a:lnTo>
                <a:lnTo>
                  <a:pt x="5719" y="8298"/>
                </a:lnTo>
                <a:lnTo>
                  <a:pt x="6108" y="7933"/>
                </a:lnTo>
                <a:lnTo>
                  <a:pt x="6473" y="7543"/>
                </a:lnTo>
                <a:lnTo>
                  <a:pt x="6717" y="7787"/>
                </a:lnTo>
                <a:lnTo>
                  <a:pt x="7009" y="8030"/>
                </a:lnTo>
                <a:lnTo>
                  <a:pt x="7325" y="8200"/>
                </a:lnTo>
                <a:lnTo>
                  <a:pt x="7641" y="8371"/>
                </a:lnTo>
                <a:lnTo>
                  <a:pt x="7982" y="8517"/>
                </a:lnTo>
                <a:lnTo>
                  <a:pt x="8347" y="8614"/>
                </a:lnTo>
                <a:lnTo>
                  <a:pt x="9053" y="8809"/>
                </a:lnTo>
                <a:lnTo>
                  <a:pt x="10221" y="9101"/>
                </a:lnTo>
                <a:lnTo>
                  <a:pt x="10829" y="9198"/>
                </a:lnTo>
                <a:lnTo>
                  <a:pt x="11413" y="9295"/>
                </a:lnTo>
                <a:lnTo>
                  <a:pt x="11364" y="9368"/>
                </a:lnTo>
                <a:lnTo>
                  <a:pt x="11291" y="9758"/>
                </a:lnTo>
                <a:lnTo>
                  <a:pt x="11194" y="10147"/>
                </a:lnTo>
                <a:lnTo>
                  <a:pt x="11145" y="10536"/>
                </a:lnTo>
                <a:lnTo>
                  <a:pt x="11121" y="10926"/>
                </a:lnTo>
                <a:lnTo>
                  <a:pt x="11121" y="10999"/>
                </a:lnTo>
                <a:lnTo>
                  <a:pt x="11169" y="11072"/>
                </a:lnTo>
                <a:lnTo>
                  <a:pt x="11218" y="11096"/>
                </a:lnTo>
                <a:lnTo>
                  <a:pt x="11291" y="11096"/>
                </a:lnTo>
                <a:lnTo>
                  <a:pt x="11340" y="11169"/>
                </a:lnTo>
                <a:lnTo>
                  <a:pt x="11388" y="11218"/>
                </a:lnTo>
                <a:lnTo>
                  <a:pt x="11534" y="11291"/>
                </a:lnTo>
                <a:lnTo>
                  <a:pt x="11729" y="11388"/>
                </a:lnTo>
                <a:lnTo>
                  <a:pt x="11826" y="11437"/>
                </a:lnTo>
                <a:lnTo>
                  <a:pt x="11972" y="11437"/>
                </a:lnTo>
                <a:lnTo>
                  <a:pt x="12021" y="11412"/>
                </a:lnTo>
                <a:lnTo>
                  <a:pt x="12070" y="11364"/>
                </a:lnTo>
                <a:lnTo>
                  <a:pt x="12070" y="11339"/>
                </a:lnTo>
                <a:lnTo>
                  <a:pt x="12070" y="11218"/>
                </a:lnTo>
                <a:lnTo>
                  <a:pt x="12045" y="11193"/>
                </a:lnTo>
                <a:lnTo>
                  <a:pt x="11997" y="11145"/>
                </a:lnTo>
                <a:lnTo>
                  <a:pt x="11851" y="11072"/>
                </a:lnTo>
                <a:lnTo>
                  <a:pt x="11705" y="10999"/>
                </a:lnTo>
                <a:lnTo>
                  <a:pt x="11632" y="10974"/>
                </a:lnTo>
                <a:lnTo>
                  <a:pt x="11997" y="10877"/>
                </a:lnTo>
                <a:lnTo>
                  <a:pt x="12094" y="10828"/>
                </a:lnTo>
                <a:lnTo>
                  <a:pt x="12118" y="10780"/>
                </a:lnTo>
                <a:lnTo>
                  <a:pt x="12143" y="10707"/>
                </a:lnTo>
                <a:lnTo>
                  <a:pt x="12143" y="10634"/>
                </a:lnTo>
                <a:lnTo>
                  <a:pt x="12118" y="10561"/>
                </a:lnTo>
                <a:lnTo>
                  <a:pt x="12070" y="10512"/>
                </a:lnTo>
                <a:lnTo>
                  <a:pt x="11997" y="10488"/>
                </a:lnTo>
                <a:lnTo>
                  <a:pt x="11899" y="10488"/>
                </a:lnTo>
                <a:lnTo>
                  <a:pt x="11753" y="10512"/>
                </a:lnTo>
                <a:lnTo>
                  <a:pt x="11510" y="10585"/>
                </a:lnTo>
                <a:lnTo>
                  <a:pt x="11559" y="10366"/>
                </a:lnTo>
                <a:lnTo>
                  <a:pt x="11583" y="10147"/>
                </a:lnTo>
                <a:lnTo>
                  <a:pt x="11632" y="9952"/>
                </a:lnTo>
                <a:lnTo>
                  <a:pt x="11705" y="9758"/>
                </a:lnTo>
                <a:lnTo>
                  <a:pt x="11826" y="9393"/>
                </a:lnTo>
                <a:lnTo>
                  <a:pt x="11826" y="9368"/>
                </a:lnTo>
                <a:lnTo>
                  <a:pt x="11899" y="9368"/>
                </a:lnTo>
                <a:lnTo>
                  <a:pt x="11924" y="9539"/>
                </a:lnTo>
                <a:lnTo>
                  <a:pt x="11972" y="9733"/>
                </a:lnTo>
                <a:lnTo>
                  <a:pt x="12094" y="10074"/>
                </a:lnTo>
                <a:lnTo>
                  <a:pt x="12216" y="10415"/>
                </a:lnTo>
                <a:lnTo>
                  <a:pt x="12337" y="10731"/>
                </a:lnTo>
                <a:lnTo>
                  <a:pt x="12337" y="10780"/>
                </a:lnTo>
                <a:lnTo>
                  <a:pt x="12386" y="10853"/>
                </a:lnTo>
                <a:lnTo>
                  <a:pt x="12435" y="10926"/>
                </a:lnTo>
                <a:lnTo>
                  <a:pt x="12605" y="11047"/>
                </a:lnTo>
                <a:lnTo>
                  <a:pt x="12800" y="11193"/>
                </a:lnTo>
                <a:lnTo>
                  <a:pt x="13019" y="11291"/>
                </a:lnTo>
                <a:lnTo>
                  <a:pt x="13116" y="11315"/>
                </a:lnTo>
                <a:lnTo>
                  <a:pt x="13189" y="11315"/>
                </a:lnTo>
                <a:lnTo>
                  <a:pt x="13238" y="11266"/>
                </a:lnTo>
                <a:lnTo>
                  <a:pt x="13286" y="11218"/>
                </a:lnTo>
                <a:lnTo>
                  <a:pt x="13311" y="11169"/>
                </a:lnTo>
                <a:lnTo>
                  <a:pt x="13311" y="11096"/>
                </a:lnTo>
                <a:lnTo>
                  <a:pt x="13286" y="11023"/>
                </a:lnTo>
                <a:lnTo>
                  <a:pt x="13213" y="10950"/>
                </a:lnTo>
                <a:lnTo>
                  <a:pt x="13116" y="10901"/>
                </a:lnTo>
                <a:lnTo>
                  <a:pt x="13457" y="10901"/>
                </a:lnTo>
                <a:lnTo>
                  <a:pt x="13603" y="10877"/>
                </a:lnTo>
                <a:lnTo>
                  <a:pt x="13676" y="10853"/>
                </a:lnTo>
                <a:lnTo>
                  <a:pt x="13724" y="10804"/>
                </a:lnTo>
                <a:lnTo>
                  <a:pt x="13773" y="10731"/>
                </a:lnTo>
                <a:lnTo>
                  <a:pt x="13773" y="10658"/>
                </a:lnTo>
                <a:lnTo>
                  <a:pt x="13773" y="10609"/>
                </a:lnTo>
                <a:lnTo>
                  <a:pt x="13724" y="10536"/>
                </a:lnTo>
                <a:lnTo>
                  <a:pt x="13676" y="10488"/>
                </a:lnTo>
                <a:lnTo>
                  <a:pt x="13627" y="10463"/>
                </a:lnTo>
                <a:lnTo>
                  <a:pt x="13481" y="10439"/>
                </a:lnTo>
                <a:lnTo>
                  <a:pt x="13019" y="10439"/>
                </a:lnTo>
                <a:lnTo>
                  <a:pt x="12824" y="10463"/>
                </a:lnTo>
                <a:lnTo>
                  <a:pt x="12556" y="9831"/>
                </a:lnTo>
                <a:lnTo>
                  <a:pt x="12410" y="9417"/>
                </a:lnTo>
                <a:lnTo>
                  <a:pt x="12848" y="9441"/>
                </a:lnTo>
                <a:lnTo>
                  <a:pt x="13189" y="9417"/>
                </a:lnTo>
                <a:lnTo>
                  <a:pt x="13554" y="9417"/>
                </a:lnTo>
                <a:lnTo>
                  <a:pt x="13895" y="9368"/>
                </a:lnTo>
                <a:lnTo>
                  <a:pt x="14211" y="9295"/>
                </a:lnTo>
                <a:lnTo>
                  <a:pt x="14552" y="9222"/>
                </a:lnTo>
                <a:lnTo>
                  <a:pt x="14868" y="9125"/>
                </a:lnTo>
                <a:lnTo>
                  <a:pt x="15184" y="9003"/>
                </a:lnTo>
                <a:lnTo>
                  <a:pt x="15476" y="8882"/>
                </a:lnTo>
                <a:lnTo>
                  <a:pt x="15768" y="8736"/>
                </a:lnTo>
                <a:lnTo>
                  <a:pt x="16036" y="8565"/>
                </a:lnTo>
                <a:lnTo>
                  <a:pt x="16304" y="8371"/>
                </a:lnTo>
                <a:lnTo>
                  <a:pt x="16571" y="8152"/>
                </a:lnTo>
                <a:lnTo>
                  <a:pt x="16790" y="7933"/>
                </a:lnTo>
                <a:lnTo>
                  <a:pt x="17034" y="7689"/>
                </a:lnTo>
                <a:lnTo>
                  <a:pt x="17228" y="7422"/>
                </a:lnTo>
                <a:lnTo>
                  <a:pt x="17423" y="7154"/>
                </a:lnTo>
                <a:lnTo>
                  <a:pt x="17545" y="7105"/>
                </a:lnTo>
                <a:lnTo>
                  <a:pt x="17666" y="7057"/>
                </a:lnTo>
                <a:lnTo>
                  <a:pt x="17691" y="7008"/>
                </a:lnTo>
                <a:lnTo>
                  <a:pt x="17691" y="6959"/>
                </a:lnTo>
                <a:lnTo>
                  <a:pt x="17666" y="6911"/>
                </a:lnTo>
                <a:lnTo>
                  <a:pt x="17642" y="6862"/>
                </a:lnTo>
                <a:lnTo>
                  <a:pt x="17593" y="6862"/>
                </a:lnTo>
                <a:lnTo>
                  <a:pt x="17739" y="6619"/>
                </a:lnTo>
                <a:lnTo>
                  <a:pt x="17837" y="6351"/>
                </a:lnTo>
                <a:lnTo>
                  <a:pt x="18007" y="5937"/>
                </a:lnTo>
                <a:lnTo>
                  <a:pt x="18129" y="5524"/>
                </a:lnTo>
                <a:lnTo>
                  <a:pt x="18226" y="5086"/>
                </a:lnTo>
                <a:lnTo>
                  <a:pt x="18323" y="4672"/>
                </a:lnTo>
                <a:lnTo>
                  <a:pt x="18396" y="4234"/>
                </a:lnTo>
                <a:lnTo>
                  <a:pt x="18445" y="3796"/>
                </a:lnTo>
                <a:lnTo>
                  <a:pt x="18518" y="2920"/>
                </a:lnTo>
                <a:lnTo>
                  <a:pt x="18542" y="2653"/>
                </a:lnTo>
                <a:lnTo>
                  <a:pt x="18786" y="2774"/>
                </a:lnTo>
                <a:lnTo>
                  <a:pt x="19029" y="2872"/>
                </a:lnTo>
                <a:lnTo>
                  <a:pt x="19150" y="2896"/>
                </a:lnTo>
                <a:lnTo>
                  <a:pt x="19223" y="2872"/>
                </a:lnTo>
                <a:lnTo>
                  <a:pt x="19296" y="2799"/>
                </a:lnTo>
                <a:lnTo>
                  <a:pt x="19345" y="2726"/>
                </a:lnTo>
                <a:lnTo>
                  <a:pt x="19369" y="2628"/>
                </a:lnTo>
                <a:lnTo>
                  <a:pt x="19369" y="2531"/>
                </a:lnTo>
                <a:lnTo>
                  <a:pt x="19321" y="2434"/>
                </a:lnTo>
                <a:lnTo>
                  <a:pt x="19248" y="2361"/>
                </a:lnTo>
                <a:lnTo>
                  <a:pt x="19102" y="2288"/>
                </a:lnTo>
                <a:lnTo>
                  <a:pt x="18956" y="2215"/>
                </a:lnTo>
                <a:lnTo>
                  <a:pt x="18737" y="2117"/>
                </a:lnTo>
                <a:lnTo>
                  <a:pt x="18980" y="2020"/>
                </a:lnTo>
                <a:lnTo>
                  <a:pt x="19199" y="1947"/>
                </a:lnTo>
                <a:lnTo>
                  <a:pt x="19394" y="1874"/>
                </a:lnTo>
                <a:lnTo>
                  <a:pt x="19588" y="1801"/>
                </a:lnTo>
                <a:lnTo>
                  <a:pt x="19661" y="1728"/>
                </a:lnTo>
                <a:lnTo>
                  <a:pt x="19710" y="1655"/>
                </a:lnTo>
                <a:lnTo>
                  <a:pt x="19734" y="1582"/>
                </a:lnTo>
                <a:lnTo>
                  <a:pt x="19686" y="1460"/>
                </a:lnTo>
                <a:lnTo>
                  <a:pt x="19637" y="1387"/>
                </a:lnTo>
                <a:lnTo>
                  <a:pt x="19540" y="1339"/>
                </a:lnTo>
                <a:lnTo>
                  <a:pt x="19442" y="1314"/>
                </a:lnTo>
                <a:lnTo>
                  <a:pt x="19321" y="1314"/>
                </a:lnTo>
                <a:lnTo>
                  <a:pt x="19102" y="1363"/>
                </a:lnTo>
                <a:lnTo>
                  <a:pt x="18883" y="1436"/>
                </a:lnTo>
                <a:lnTo>
                  <a:pt x="18688" y="1509"/>
                </a:lnTo>
                <a:lnTo>
                  <a:pt x="18494" y="1606"/>
                </a:lnTo>
                <a:lnTo>
                  <a:pt x="18445" y="1412"/>
                </a:lnTo>
                <a:lnTo>
                  <a:pt x="18396" y="1217"/>
                </a:lnTo>
                <a:lnTo>
                  <a:pt x="18323" y="1022"/>
                </a:lnTo>
                <a:lnTo>
                  <a:pt x="18202" y="852"/>
                </a:lnTo>
                <a:lnTo>
                  <a:pt x="18080" y="682"/>
                </a:lnTo>
                <a:lnTo>
                  <a:pt x="17934" y="511"/>
                </a:lnTo>
                <a:lnTo>
                  <a:pt x="17764" y="390"/>
                </a:lnTo>
                <a:lnTo>
                  <a:pt x="17545" y="268"/>
                </a:lnTo>
                <a:lnTo>
                  <a:pt x="17228" y="122"/>
                </a:lnTo>
                <a:lnTo>
                  <a:pt x="16888" y="25"/>
                </a:lnTo>
                <a:lnTo>
                  <a:pt x="165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1"/>
          <p:cNvSpPr/>
          <p:nvPr/>
        </p:nvSpPr>
        <p:spPr>
          <a:xfrm>
            <a:off x="8299119" y="4026494"/>
            <a:ext cx="249317" cy="273636"/>
          </a:xfrm>
          <a:custGeom>
            <a:avLst/>
            <a:gdLst/>
            <a:ahLst/>
            <a:cxnLst/>
            <a:rect l="l" t="t" r="r" b="b"/>
            <a:pathLst>
              <a:path w="14722" h="16158" extrusionOk="0">
                <a:moveTo>
                  <a:pt x="5232" y="633"/>
                </a:moveTo>
                <a:lnTo>
                  <a:pt x="5402" y="658"/>
                </a:lnTo>
                <a:lnTo>
                  <a:pt x="5354" y="682"/>
                </a:lnTo>
                <a:lnTo>
                  <a:pt x="5062" y="755"/>
                </a:lnTo>
                <a:lnTo>
                  <a:pt x="4770" y="877"/>
                </a:lnTo>
                <a:lnTo>
                  <a:pt x="4502" y="998"/>
                </a:lnTo>
                <a:lnTo>
                  <a:pt x="4380" y="1096"/>
                </a:lnTo>
                <a:lnTo>
                  <a:pt x="4283" y="1169"/>
                </a:lnTo>
                <a:lnTo>
                  <a:pt x="4259" y="1217"/>
                </a:lnTo>
                <a:lnTo>
                  <a:pt x="4234" y="1266"/>
                </a:lnTo>
                <a:lnTo>
                  <a:pt x="4234" y="1363"/>
                </a:lnTo>
                <a:lnTo>
                  <a:pt x="4307" y="1436"/>
                </a:lnTo>
                <a:lnTo>
                  <a:pt x="4332" y="1461"/>
                </a:lnTo>
                <a:lnTo>
                  <a:pt x="4380" y="1461"/>
                </a:lnTo>
                <a:lnTo>
                  <a:pt x="4648" y="1412"/>
                </a:lnTo>
                <a:lnTo>
                  <a:pt x="4891" y="1339"/>
                </a:lnTo>
                <a:lnTo>
                  <a:pt x="5354" y="1193"/>
                </a:lnTo>
                <a:lnTo>
                  <a:pt x="5718" y="1096"/>
                </a:lnTo>
                <a:lnTo>
                  <a:pt x="5889" y="1047"/>
                </a:lnTo>
                <a:lnTo>
                  <a:pt x="6059" y="974"/>
                </a:lnTo>
                <a:lnTo>
                  <a:pt x="6229" y="1461"/>
                </a:lnTo>
                <a:lnTo>
                  <a:pt x="6059" y="1485"/>
                </a:lnTo>
                <a:lnTo>
                  <a:pt x="5889" y="1534"/>
                </a:lnTo>
                <a:lnTo>
                  <a:pt x="5548" y="1655"/>
                </a:lnTo>
                <a:lnTo>
                  <a:pt x="5281" y="1753"/>
                </a:lnTo>
                <a:lnTo>
                  <a:pt x="5013" y="1874"/>
                </a:lnTo>
                <a:lnTo>
                  <a:pt x="4770" y="1996"/>
                </a:lnTo>
                <a:lnTo>
                  <a:pt x="4526" y="2191"/>
                </a:lnTo>
                <a:lnTo>
                  <a:pt x="4502" y="2215"/>
                </a:lnTo>
                <a:lnTo>
                  <a:pt x="4526" y="2264"/>
                </a:lnTo>
                <a:lnTo>
                  <a:pt x="4551" y="2288"/>
                </a:lnTo>
                <a:lnTo>
                  <a:pt x="4575" y="2312"/>
                </a:lnTo>
                <a:lnTo>
                  <a:pt x="4867" y="2288"/>
                </a:lnTo>
                <a:lnTo>
                  <a:pt x="5135" y="2239"/>
                </a:lnTo>
                <a:lnTo>
                  <a:pt x="5670" y="2069"/>
                </a:lnTo>
                <a:lnTo>
                  <a:pt x="6010" y="1996"/>
                </a:lnTo>
                <a:lnTo>
                  <a:pt x="6181" y="1947"/>
                </a:lnTo>
                <a:lnTo>
                  <a:pt x="6327" y="1874"/>
                </a:lnTo>
                <a:lnTo>
                  <a:pt x="6351" y="1996"/>
                </a:lnTo>
                <a:lnTo>
                  <a:pt x="6375" y="2166"/>
                </a:lnTo>
                <a:lnTo>
                  <a:pt x="6156" y="2191"/>
                </a:lnTo>
                <a:lnTo>
                  <a:pt x="5937" y="2264"/>
                </a:lnTo>
                <a:lnTo>
                  <a:pt x="5524" y="2434"/>
                </a:lnTo>
                <a:lnTo>
                  <a:pt x="5135" y="2604"/>
                </a:lnTo>
                <a:lnTo>
                  <a:pt x="4721" y="2775"/>
                </a:lnTo>
                <a:lnTo>
                  <a:pt x="4697" y="2799"/>
                </a:lnTo>
                <a:lnTo>
                  <a:pt x="4672" y="2823"/>
                </a:lnTo>
                <a:lnTo>
                  <a:pt x="4697" y="2872"/>
                </a:lnTo>
                <a:lnTo>
                  <a:pt x="4721" y="2945"/>
                </a:lnTo>
                <a:lnTo>
                  <a:pt x="4794" y="2969"/>
                </a:lnTo>
                <a:lnTo>
                  <a:pt x="5183" y="2969"/>
                </a:lnTo>
                <a:lnTo>
                  <a:pt x="5402" y="2945"/>
                </a:lnTo>
                <a:lnTo>
                  <a:pt x="5621" y="2921"/>
                </a:lnTo>
                <a:lnTo>
                  <a:pt x="5840" y="2872"/>
                </a:lnTo>
                <a:lnTo>
                  <a:pt x="6059" y="2799"/>
                </a:lnTo>
                <a:lnTo>
                  <a:pt x="6254" y="2726"/>
                </a:lnTo>
                <a:lnTo>
                  <a:pt x="6424" y="2604"/>
                </a:lnTo>
                <a:lnTo>
                  <a:pt x="6424" y="3091"/>
                </a:lnTo>
                <a:lnTo>
                  <a:pt x="6327" y="3067"/>
                </a:lnTo>
                <a:lnTo>
                  <a:pt x="6229" y="3042"/>
                </a:lnTo>
                <a:lnTo>
                  <a:pt x="6035" y="3067"/>
                </a:lnTo>
                <a:lnTo>
                  <a:pt x="5621" y="3164"/>
                </a:lnTo>
                <a:lnTo>
                  <a:pt x="5402" y="3213"/>
                </a:lnTo>
                <a:lnTo>
                  <a:pt x="5183" y="3286"/>
                </a:lnTo>
                <a:lnTo>
                  <a:pt x="4989" y="3359"/>
                </a:lnTo>
                <a:lnTo>
                  <a:pt x="4794" y="3480"/>
                </a:lnTo>
                <a:lnTo>
                  <a:pt x="4770" y="3529"/>
                </a:lnTo>
                <a:lnTo>
                  <a:pt x="4770" y="3553"/>
                </a:lnTo>
                <a:lnTo>
                  <a:pt x="4794" y="3602"/>
                </a:lnTo>
                <a:lnTo>
                  <a:pt x="4843" y="3626"/>
                </a:lnTo>
                <a:lnTo>
                  <a:pt x="4940" y="3651"/>
                </a:lnTo>
                <a:lnTo>
                  <a:pt x="5062" y="3675"/>
                </a:lnTo>
                <a:lnTo>
                  <a:pt x="5305" y="3675"/>
                </a:lnTo>
                <a:lnTo>
                  <a:pt x="5816" y="3626"/>
                </a:lnTo>
                <a:lnTo>
                  <a:pt x="6108" y="3602"/>
                </a:lnTo>
                <a:lnTo>
                  <a:pt x="6254" y="3578"/>
                </a:lnTo>
                <a:lnTo>
                  <a:pt x="6400" y="3505"/>
                </a:lnTo>
                <a:lnTo>
                  <a:pt x="6400" y="3505"/>
                </a:lnTo>
                <a:lnTo>
                  <a:pt x="6351" y="3821"/>
                </a:lnTo>
                <a:lnTo>
                  <a:pt x="6327" y="3943"/>
                </a:lnTo>
                <a:lnTo>
                  <a:pt x="6059" y="3943"/>
                </a:lnTo>
                <a:lnTo>
                  <a:pt x="5816" y="3967"/>
                </a:lnTo>
                <a:lnTo>
                  <a:pt x="5572" y="3991"/>
                </a:lnTo>
                <a:lnTo>
                  <a:pt x="5329" y="4040"/>
                </a:lnTo>
                <a:lnTo>
                  <a:pt x="5110" y="4137"/>
                </a:lnTo>
                <a:lnTo>
                  <a:pt x="4916" y="4259"/>
                </a:lnTo>
                <a:lnTo>
                  <a:pt x="4867" y="4308"/>
                </a:lnTo>
                <a:lnTo>
                  <a:pt x="4867" y="4356"/>
                </a:lnTo>
                <a:lnTo>
                  <a:pt x="4916" y="4405"/>
                </a:lnTo>
                <a:lnTo>
                  <a:pt x="4940" y="4429"/>
                </a:lnTo>
                <a:lnTo>
                  <a:pt x="5159" y="4478"/>
                </a:lnTo>
                <a:lnTo>
                  <a:pt x="5378" y="4478"/>
                </a:lnTo>
                <a:lnTo>
                  <a:pt x="5816" y="4454"/>
                </a:lnTo>
                <a:lnTo>
                  <a:pt x="6156" y="4454"/>
                </a:lnTo>
                <a:lnTo>
                  <a:pt x="6035" y="4770"/>
                </a:lnTo>
                <a:lnTo>
                  <a:pt x="5499" y="4819"/>
                </a:lnTo>
                <a:lnTo>
                  <a:pt x="4964" y="4892"/>
                </a:lnTo>
                <a:lnTo>
                  <a:pt x="4916" y="4916"/>
                </a:lnTo>
                <a:lnTo>
                  <a:pt x="4867" y="4965"/>
                </a:lnTo>
                <a:lnTo>
                  <a:pt x="4843" y="5013"/>
                </a:lnTo>
                <a:lnTo>
                  <a:pt x="4843" y="5062"/>
                </a:lnTo>
                <a:lnTo>
                  <a:pt x="4867" y="5111"/>
                </a:lnTo>
                <a:lnTo>
                  <a:pt x="4916" y="5159"/>
                </a:lnTo>
                <a:lnTo>
                  <a:pt x="4964" y="5208"/>
                </a:lnTo>
                <a:lnTo>
                  <a:pt x="5013" y="5208"/>
                </a:lnTo>
                <a:lnTo>
                  <a:pt x="5378" y="5257"/>
                </a:lnTo>
                <a:lnTo>
                  <a:pt x="5718" y="5257"/>
                </a:lnTo>
                <a:lnTo>
                  <a:pt x="5572" y="5451"/>
                </a:lnTo>
                <a:lnTo>
                  <a:pt x="5402" y="5597"/>
                </a:lnTo>
                <a:lnTo>
                  <a:pt x="5232" y="5695"/>
                </a:lnTo>
                <a:lnTo>
                  <a:pt x="5013" y="5768"/>
                </a:lnTo>
                <a:lnTo>
                  <a:pt x="4818" y="5768"/>
                </a:lnTo>
                <a:lnTo>
                  <a:pt x="4599" y="5743"/>
                </a:lnTo>
                <a:lnTo>
                  <a:pt x="4356" y="5622"/>
                </a:lnTo>
                <a:lnTo>
                  <a:pt x="4113" y="5451"/>
                </a:lnTo>
                <a:lnTo>
                  <a:pt x="3942" y="5305"/>
                </a:lnTo>
                <a:lnTo>
                  <a:pt x="3796" y="5159"/>
                </a:lnTo>
                <a:lnTo>
                  <a:pt x="3675" y="4965"/>
                </a:lnTo>
                <a:lnTo>
                  <a:pt x="3553" y="4770"/>
                </a:lnTo>
                <a:lnTo>
                  <a:pt x="3456" y="4551"/>
                </a:lnTo>
                <a:lnTo>
                  <a:pt x="3383" y="4332"/>
                </a:lnTo>
                <a:lnTo>
                  <a:pt x="3310" y="4113"/>
                </a:lnTo>
                <a:lnTo>
                  <a:pt x="3261" y="3870"/>
                </a:lnTo>
                <a:lnTo>
                  <a:pt x="3188" y="3407"/>
                </a:lnTo>
                <a:lnTo>
                  <a:pt x="3164" y="2921"/>
                </a:lnTo>
                <a:lnTo>
                  <a:pt x="3212" y="2483"/>
                </a:lnTo>
                <a:lnTo>
                  <a:pt x="3285" y="2069"/>
                </a:lnTo>
                <a:lnTo>
                  <a:pt x="3358" y="1874"/>
                </a:lnTo>
                <a:lnTo>
                  <a:pt x="3431" y="1704"/>
                </a:lnTo>
                <a:lnTo>
                  <a:pt x="3504" y="1534"/>
                </a:lnTo>
                <a:lnTo>
                  <a:pt x="3602" y="1388"/>
                </a:lnTo>
                <a:lnTo>
                  <a:pt x="3723" y="1266"/>
                </a:lnTo>
                <a:lnTo>
                  <a:pt x="3845" y="1120"/>
                </a:lnTo>
                <a:lnTo>
                  <a:pt x="3967" y="1023"/>
                </a:lnTo>
                <a:lnTo>
                  <a:pt x="4088" y="925"/>
                </a:lnTo>
                <a:lnTo>
                  <a:pt x="4234" y="828"/>
                </a:lnTo>
                <a:lnTo>
                  <a:pt x="4405" y="755"/>
                </a:lnTo>
                <a:lnTo>
                  <a:pt x="4551" y="706"/>
                </a:lnTo>
                <a:lnTo>
                  <a:pt x="4721" y="658"/>
                </a:lnTo>
                <a:lnTo>
                  <a:pt x="4891" y="633"/>
                </a:lnTo>
                <a:close/>
                <a:moveTo>
                  <a:pt x="9393" y="658"/>
                </a:moveTo>
                <a:lnTo>
                  <a:pt x="9076" y="852"/>
                </a:lnTo>
                <a:lnTo>
                  <a:pt x="8784" y="1096"/>
                </a:lnTo>
                <a:lnTo>
                  <a:pt x="8760" y="1144"/>
                </a:lnTo>
                <a:lnTo>
                  <a:pt x="8760" y="1217"/>
                </a:lnTo>
                <a:lnTo>
                  <a:pt x="8760" y="1266"/>
                </a:lnTo>
                <a:lnTo>
                  <a:pt x="8784" y="1290"/>
                </a:lnTo>
                <a:lnTo>
                  <a:pt x="8857" y="1315"/>
                </a:lnTo>
                <a:lnTo>
                  <a:pt x="8955" y="1315"/>
                </a:lnTo>
                <a:lnTo>
                  <a:pt x="9052" y="1266"/>
                </a:lnTo>
                <a:lnTo>
                  <a:pt x="9149" y="1217"/>
                </a:lnTo>
                <a:lnTo>
                  <a:pt x="9490" y="1023"/>
                </a:lnTo>
                <a:lnTo>
                  <a:pt x="9733" y="901"/>
                </a:lnTo>
                <a:lnTo>
                  <a:pt x="9977" y="804"/>
                </a:lnTo>
                <a:lnTo>
                  <a:pt x="10196" y="901"/>
                </a:lnTo>
                <a:lnTo>
                  <a:pt x="10415" y="1047"/>
                </a:lnTo>
                <a:lnTo>
                  <a:pt x="10001" y="1169"/>
                </a:lnTo>
                <a:lnTo>
                  <a:pt x="9806" y="1266"/>
                </a:lnTo>
                <a:lnTo>
                  <a:pt x="9636" y="1363"/>
                </a:lnTo>
                <a:lnTo>
                  <a:pt x="9441" y="1485"/>
                </a:lnTo>
                <a:lnTo>
                  <a:pt x="9295" y="1607"/>
                </a:lnTo>
                <a:lnTo>
                  <a:pt x="9149" y="1753"/>
                </a:lnTo>
                <a:lnTo>
                  <a:pt x="9028" y="1899"/>
                </a:lnTo>
                <a:lnTo>
                  <a:pt x="9003" y="1923"/>
                </a:lnTo>
                <a:lnTo>
                  <a:pt x="9003" y="1947"/>
                </a:lnTo>
                <a:lnTo>
                  <a:pt x="9028" y="2020"/>
                </a:lnTo>
                <a:lnTo>
                  <a:pt x="9076" y="2069"/>
                </a:lnTo>
                <a:lnTo>
                  <a:pt x="9149" y="2069"/>
                </a:lnTo>
                <a:lnTo>
                  <a:pt x="9344" y="2020"/>
                </a:lnTo>
                <a:lnTo>
                  <a:pt x="9514" y="1947"/>
                </a:lnTo>
                <a:lnTo>
                  <a:pt x="9904" y="1777"/>
                </a:lnTo>
                <a:lnTo>
                  <a:pt x="10366" y="1582"/>
                </a:lnTo>
                <a:lnTo>
                  <a:pt x="10828" y="1412"/>
                </a:lnTo>
                <a:lnTo>
                  <a:pt x="11096" y="1753"/>
                </a:lnTo>
                <a:lnTo>
                  <a:pt x="10926" y="1777"/>
                </a:lnTo>
                <a:lnTo>
                  <a:pt x="10755" y="1826"/>
                </a:lnTo>
                <a:lnTo>
                  <a:pt x="10415" y="1972"/>
                </a:lnTo>
                <a:lnTo>
                  <a:pt x="9928" y="2191"/>
                </a:lnTo>
                <a:lnTo>
                  <a:pt x="9685" y="2337"/>
                </a:lnTo>
                <a:lnTo>
                  <a:pt x="9466" y="2483"/>
                </a:lnTo>
                <a:lnTo>
                  <a:pt x="9441" y="2507"/>
                </a:lnTo>
                <a:lnTo>
                  <a:pt x="9417" y="2556"/>
                </a:lnTo>
                <a:lnTo>
                  <a:pt x="9441" y="2604"/>
                </a:lnTo>
                <a:lnTo>
                  <a:pt x="9490" y="2604"/>
                </a:lnTo>
                <a:lnTo>
                  <a:pt x="9758" y="2580"/>
                </a:lnTo>
                <a:lnTo>
                  <a:pt x="10025" y="2531"/>
                </a:lnTo>
                <a:lnTo>
                  <a:pt x="10269" y="2458"/>
                </a:lnTo>
                <a:lnTo>
                  <a:pt x="10536" y="2385"/>
                </a:lnTo>
                <a:lnTo>
                  <a:pt x="10926" y="2239"/>
                </a:lnTo>
                <a:lnTo>
                  <a:pt x="11120" y="2166"/>
                </a:lnTo>
                <a:lnTo>
                  <a:pt x="11193" y="2093"/>
                </a:lnTo>
                <a:lnTo>
                  <a:pt x="11291" y="2020"/>
                </a:lnTo>
                <a:lnTo>
                  <a:pt x="11388" y="2239"/>
                </a:lnTo>
                <a:lnTo>
                  <a:pt x="11485" y="2458"/>
                </a:lnTo>
                <a:lnTo>
                  <a:pt x="11339" y="2483"/>
                </a:lnTo>
                <a:lnTo>
                  <a:pt x="11193" y="2531"/>
                </a:lnTo>
                <a:lnTo>
                  <a:pt x="10901" y="2653"/>
                </a:lnTo>
                <a:lnTo>
                  <a:pt x="10634" y="2750"/>
                </a:lnTo>
                <a:lnTo>
                  <a:pt x="10366" y="2823"/>
                </a:lnTo>
                <a:lnTo>
                  <a:pt x="10098" y="2921"/>
                </a:lnTo>
                <a:lnTo>
                  <a:pt x="9952" y="2969"/>
                </a:lnTo>
                <a:lnTo>
                  <a:pt x="9831" y="3042"/>
                </a:lnTo>
                <a:lnTo>
                  <a:pt x="9806" y="3091"/>
                </a:lnTo>
                <a:lnTo>
                  <a:pt x="9806" y="3115"/>
                </a:lnTo>
                <a:lnTo>
                  <a:pt x="9806" y="3164"/>
                </a:lnTo>
                <a:lnTo>
                  <a:pt x="9855" y="3188"/>
                </a:lnTo>
                <a:lnTo>
                  <a:pt x="9977" y="3237"/>
                </a:lnTo>
                <a:lnTo>
                  <a:pt x="10123" y="3261"/>
                </a:lnTo>
                <a:lnTo>
                  <a:pt x="10390" y="3261"/>
                </a:lnTo>
                <a:lnTo>
                  <a:pt x="10658" y="3213"/>
                </a:lnTo>
                <a:lnTo>
                  <a:pt x="10926" y="3164"/>
                </a:lnTo>
                <a:lnTo>
                  <a:pt x="11291" y="3067"/>
                </a:lnTo>
                <a:lnTo>
                  <a:pt x="11461" y="3018"/>
                </a:lnTo>
                <a:lnTo>
                  <a:pt x="11631" y="2921"/>
                </a:lnTo>
                <a:lnTo>
                  <a:pt x="11680" y="3140"/>
                </a:lnTo>
                <a:lnTo>
                  <a:pt x="11729" y="3359"/>
                </a:lnTo>
                <a:lnTo>
                  <a:pt x="11291" y="3505"/>
                </a:lnTo>
                <a:lnTo>
                  <a:pt x="10780" y="3651"/>
                </a:lnTo>
                <a:lnTo>
                  <a:pt x="10512" y="3699"/>
                </a:lnTo>
                <a:lnTo>
                  <a:pt x="10269" y="3797"/>
                </a:lnTo>
                <a:lnTo>
                  <a:pt x="10220" y="3821"/>
                </a:lnTo>
                <a:lnTo>
                  <a:pt x="10196" y="3894"/>
                </a:lnTo>
                <a:lnTo>
                  <a:pt x="10220" y="3943"/>
                </a:lnTo>
                <a:lnTo>
                  <a:pt x="10269" y="3967"/>
                </a:lnTo>
                <a:lnTo>
                  <a:pt x="10536" y="4016"/>
                </a:lnTo>
                <a:lnTo>
                  <a:pt x="10780" y="4040"/>
                </a:lnTo>
                <a:lnTo>
                  <a:pt x="11023" y="4016"/>
                </a:lnTo>
                <a:lnTo>
                  <a:pt x="11266" y="3991"/>
                </a:lnTo>
                <a:lnTo>
                  <a:pt x="11510" y="3967"/>
                </a:lnTo>
                <a:lnTo>
                  <a:pt x="11753" y="3918"/>
                </a:lnTo>
                <a:lnTo>
                  <a:pt x="11729" y="4137"/>
                </a:lnTo>
                <a:lnTo>
                  <a:pt x="11704" y="4381"/>
                </a:lnTo>
                <a:lnTo>
                  <a:pt x="11680" y="4381"/>
                </a:lnTo>
                <a:lnTo>
                  <a:pt x="11364" y="4356"/>
                </a:lnTo>
                <a:lnTo>
                  <a:pt x="11023" y="4381"/>
                </a:lnTo>
                <a:lnTo>
                  <a:pt x="10682" y="4429"/>
                </a:lnTo>
                <a:lnTo>
                  <a:pt x="10366" y="4478"/>
                </a:lnTo>
                <a:lnTo>
                  <a:pt x="10317" y="4502"/>
                </a:lnTo>
                <a:lnTo>
                  <a:pt x="10269" y="4527"/>
                </a:lnTo>
                <a:lnTo>
                  <a:pt x="10244" y="4575"/>
                </a:lnTo>
                <a:lnTo>
                  <a:pt x="10244" y="4624"/>
                </a:lnTo>
                <a:lnTo>
                  <a:pt x="10244" y="4673"/>
                </a:lnTo>
                <a:lnTo>
                  <a:pt x="10269" y="4721"/>
                </a:lnTo>
                <a:lnTo>
                  <a:pt x="10317" y="4770"/>
                </a:lnTo>
                <a:lnTo>
                  <a:pt x="10366" y="4770"/>
                </a:lnTo>
                <a:lnTo>
                  <a:pt x="10950" y="4843"/>
                </a:lnTo>
                <a:lnTo>
                  <a:pt x="11242" y="4867"/>
                </a:lnTo>
                <a:lnTo>
                  <a:pt x="11534" y="4867"/>
                </a:lnTo>
                <a:lnTo>
                  <a:pt x="11461" y="5013"/>
                </a:lnTo>
                <a:lnTo>
                  <a:pt x="11364" y="5184"/>
                </a:lnTo>
                <a:lnTo>
                  <a:pt x="11120" y="5111"/>
                </a:lnTo>
                <a:lnTo>
                  <a:pt x="10901" y="5086"/>
                </a:lnTo>
                <a:lnTo>
                  <a:pt x="10780" y="5086"/>
                </a:lnTo>
                <a:lnTo>
                  <a:pt x="10658" y="5111"/>
                </a:lnTo>
                <a:lnTo>
                  <a:pt x="10561" y="5135"/>
                </a:lnTo>
                <a:lnTo>
                  <a:pt x="10439" y="5208"/>
                </a:lnTo>
                <a:lnTo>
                  <a:pt x="10415" y="5232"/>
                </a:lnTo>
                <a:lnTo>
                  <a:pt x="10415" y="5281"/>
                </a:lnTo>
                <a:lnTo>
                  <a:pt x="10415" y="5330"/>
                </a:lnTo>
                <a:lnTo>
                  <a:pt x="10463" y="5354"/>
                </a:lnTo>
                <a:lnTo>
                  <a:pt x="10755" y="5451"/>
                </a:lnTo>
                <a:lnTo>
                  <a:pt x="11023" y="5549"/>
                </a:lnTo>
                <a:lnTo>
                  <a:pt x="10877" y="5646"/>
                </a:lnTo>
                <a:lnTo>
                  <a:pt x="10780" y="5719"/>
                </a:lnTo>
                <a:lnTo>
                  <a:pt x="10536" y="5646"/>
                </a:lnTo>
                <a:lnTo>
                  <a:pt x="10415" y="5597"/>
                </a:lnTo>
                <a:lnTo>
                  <a:pt x="10293" y="5524"/>
                </a:lnTo>
                <a:lnTo>
                  <a:pt x="10171" y="5451"/>
                </a:lnTo>
                <a:lnTo>
                  <a:pt x="10050" y="5427"/>
                </a:lnTo>
                <a:lnTo>
                  <a:pt x="9977" y="5427"/>
                </a:lnTo>
                <a:lnTo>
                  <a:pt x="9928" y="5451"/>
                </a:lnTo>
                <a:lnTo>
                  <a:pt x="9879" y="5500"/>
                </a:lnTo>
                <a:lnTo>
                  <a:pt x="9879" y="5597"/>
                </a:lnTo>
                <a:lnTo>
                  <a:pt x="9904" y="5670"/>
                </a:lnTo>
                <a:lnTo>
                  <a:pt x="9952" y="5768"/>
                </a:lnTo>
                <a:lnTo>
                  <a:pt x="10025" y="5841"/>
                </a:lnTo>
                <a:lnTo>
                  <a:pt x="10123" y="5914"/>
                </a:lnTo>
                <a:lnTo>
                  <a:pt x="9879" y="5914"/>
                </a:lnTo>
                <a:lnTo>
                  <a:pt x="9636" y="5889"/>
                </a:lnTo>
                <a:lnTo>
                  <a:pt x="9417" y="5841"/>
                </a:lnTo>
                <a:lnTo>
                  <a:pt x="9198" y="5743"/>
                </a:lnTo>
                <a:lnTo>
                  <a:pt x="9003" y="5597"/>
                </a:lnTo>
                <a:lnTo>
                  <a:pt x="8833" y="5451"/>
                </a:lnTo>
                <a:lnTo>
                  <a:pt x="8711" y="5257"/>
                </a:lnTo>
                <a:lnTo>
                  <a:pt x="8590" y="5062"/>
                </a:lnTo>
                <a:lnTo>
                  <a:pt x="8492" y="4843"/>
                </a:lnTo>
                <a:lnTo>
                  <a:pt x="8419" y="4624"/>
                </a:lnTo>
                <a:lnTo>
                  <a:pt x="8298" y="4186"/>
                </a:lnTo>
                <a:lnTo>
                  <a:pt x="8225" y="3797"/>
                </a:lnTo>
                <a:lnTo>
                  <a:pt x="8152" y="3359"/>
                </a:lnTo>
                <a:lnTo>
                  <a:pt x="8127" y="2921"/>
                </a:lnTo>
                <a:lnTo>
                  <a:pt x="8127" y="2483"/>
                </a:lnTo>
                <a:lnTo>
                  <a:pt x="8152" y="2020"/>
                </a:lnTo>
                <a:lnTo>
                  <a:pt x="8225" y="1582"/>
                </a:lnTo>
                <a:lnTo>
                  <a:pt x="8298" y="1363"/>
                </a:lnTo>
                <a:lnTo>
                  <a:pt x="8371" y="1169"/>
                </a:lnTo>
                <a:lnTo>
                  <a:pt x="8444" y="974"/>
                </a:lnTo>
                <a:lnTo>
                  <a:pt x="8541" y="804"/>
                </a:lnTo>
                <a:lnTo>
                  <a:pt x="8760" y="731"/>
                </a:lnTo>
                <a:lnTo>
                  <a:pt x="8979" y="682"/>
                </a:lnTo>
                <a:lnTo>
                  <a:pt x="9198" y="658"/>
                </a:lnTo>
                <a:close/>
                <a:moveTo>
                  <a:pt x="4940" y="1"/>
                </a:moveTo>
                <a:lnTo>
                  <a:pt x="4745" y="25"/>
                </a:lnTo>
                <a:lnTo>
                  <a:pt x="4526" y="74"/>
                </a:lnTo>
                <a:lnTo>
                  <a:pt x="4307" y="147"/>
                </a:lnTo>
                <a:lnTo>
                  <a:pt x="4113" y="244"/>
                </a:lnTo>
                <a:lnTo>
                  <a:pt x="3918" y="341"/>
                </a:lnTo>
                <a:lnTo>
                  <a:pt x="3723" y="487"/>
                </a:lnTo>
                <a:lnTo>
                  <a:pt x="3553" y="609"/>
                </a:lnTo>
                <a:lnTo>
                  <a:pt x="3383" y="779"/>
                </a:lnTo>
                <a:lnTo>
                  <a:pt x="3237" y="950"/>
                </a:lnTo>
                <a:lnTo>
                  <a:pt x="3091" y="1120"/>
                </a:lnTo>
                <a:lnTo>
                  <a:pt x="2969" y="1315"/>
                </a:lnTo>
                <a:lnTo>
                  <a:pt x="2823" y="1558"/>
                </a:lnTo>
                <a:lnTo>
                  <a:pt x="2726" y="1850"/>
                </a:lnTo>
                <a:lnTo>
                  <a:pt x="2653" y="2118"/>
                </a:lnTo>
                <a:lnTo>
                  <a:pt x="2604" y="2410"/>
                </a:lnTo>
                <a:lnTo>
                  <a:pt x="2555" y="2726"/>
                </a:lnTo>
                <a:lnTo>
                  <a:pt x="2555" y="3018"/>
                </a:lnTo>
                <a:lnTo>
                  <a:pt x="2555" y="3334"/>
                </a:lnTo>
                <a:lnTo>
                  <a:pt x="2604" y="3626"/>
                </a:lnTo>
                <a:lnTo>
                  <a:pt x="2653" y="3943"/>
                </a:lnTo>
                <a:lnTo>
                  <a:pt x="2726" y="4235"/>
                </a:lnTo>
                <a:lnTo>
                  <a:pt x="2823" y="4527"/>
                </a:lnTo>
                <a:lnTo>
                  <a:pt x="2945" y="4794"/>
                </a:lnTo>
                <a:lnTo>
                  <a:pt x="3091" y="5062"/>
                </a:lnTo>
                <a:lnTo>
                  <a:pt x="3237" y="5330"/>
                </a:lnTo>
                <a:lnTo>
                  <a:pt x="3407" y="5549"/>
                </a:lnTo>
                <a:lnTo>
                  <a:pt x="3602" y="5768"/>
                </a:lnTo>
                <a:lnTo>
                  <a:pt x="3772" y="5938"/>
                </a:lnTo>
                <a:lnTo>
                  <a:pt x="3942" y="6060"/>
                </a:lnTo>
                <a:lnTo>
                  <a:pt x="4161" y="6157"/>
                </a:lnTo>
                <a:lnTo>
                  <a:pt x="4380" y="6230"/>
                </a:lnTo>
                <a:lnTo>
                  <a:pt x="4599" y="6279"/>
                </a:lnTo>
                <a:lnTo>
                  <a:pt x="5062" y="6279"/>
                </a:lnTo>
                <a:lnTo>
                  <a:pt x="5281" y="6230"/>
                </a:lnTo>
                <a:lnTo>
                  <a:pt x="5524" y="6133"/>
                </a:lnTo>
                <a:lnTo>
                  <a:pt x="5718" y="6011"/>
                </a:lnTo>
                <a:lnTo>
                  <a:pt x="5913" y="5865"/>
                </a:lnTo>
                <a:lnTo>
                  <a:pt x="6059" y="5695"/>
                </a:lnTo>
                <a:lnTo>
                  <a:pt x="6205" y="5500"/>
                </a:lnTo>
                <a:lnTo>
                  <a:pt x="6351" y="5281"/>
                </a:lnTo>
                <a:lnTo>
                  <a:pt x="6448" y="5086"/>
                </a:lnTo>
                <a:lnTo>
                  <a:pt x="6546" y="4867"/>
                </a:lnTo>
                <a:lnTo>
                  <a:pt x="6716" y="4356"/>
                </a:lnTo>
                <a:lnTo>
                  <a:pt x="6838" y="3821"/>
                </a:lnTo>
                <a:lnTo>
                  <a:pt x="6911" y="3261"/>
                </a:lnTo>
                <a:lnTo>
                  <a:pt x="6935" y="2969"/>
                </a:lnTo>
                <a:lnTo>
                  <a:pt x="6935" y="2702"/>
                </a:lnTo>
                <a:lnTo>
                  <a:pt x="6911" y="2410"/>
                </a:lnTo>
                <a:lnTo>
                  <a:pt x="6886" y="2118"/>
                </a:lnTo>
                <a:lnTo>
                  <a:pt x="6838" y="1850"/>
                </a:lnTo>
                <a:lnTo>
                  <a:pt x="6789" y="1582"/>
                </a:lnTo>
                <a:lnTo>
                  <a:pt x="6692" y="1315"/>
                </a:lnTo>
                <a:lnTo>
                  <a:pt x="6594" y="1047"/>
                </a:lnTo>
                <a:lnTo>
                  <a:pt x="6473" y="804"/>
                </a:lnTo>
                <a:lnTo>
                  <a:pt x="6351" y="585"/>
                </a:lnTo>
                <a:lnTo>
                  <a:pt x="6327" y="512"/>
                </a:lnTo>
                <a:lnTo>
                  <a:pt x="6254" y="439"/>
                </a:lnTo>
                <a:lnTo>
                  <a:pt x="6229" y="414"/>
                </a:lnTo>
                <a:lnTo>
                  <a:pt x="6132" y="293"/>
                </a:lnTo>
                <a:lnTo>
                  <a:pt x="6083" y="268"/>
                </a:lnTo>
                <a:lnTo>
                  <a:pt x="6010" y="268"/>
                </a:lnTo>
                <a:lnTo>
                  <a:pt x="5816" y="147"/>
                </a:lnTo>
                <a:lnTo>
                  <a:pt x="5597" y="74"/>
                </a:lnTo>
                <a:lnTo>
                  <a:pt x="5378" y="25"/>
                </a:lnTo>
                <a:lnTo>
                  <a:pt x="5159" y="1"/>
                </a:lnTo>
                <a:close/>
                <a:moveTo>
                  <a:pt x="9271" y="49"/>
                </a:moveTo>
                <a:lnTo>
                  <a:pt x="8979" y="74"/>
                </a:lnTo>
                <a:lnTo>
                  <a:pt x="8663" y="122"/>
                </a:lnTo>
                <a:lnTo>
                  <a:pt x="8371" y="220"/>
                </a:lnTo>
                <a:lnTo>
                  <a:pt x="8273" y="268"/>
                </a:lnTo>
                <a:lnTo>
                  <a:pt x="8200" y="366"/>
                </a:lnTo>
                <a:lnTo>
                  <a:pt x="8176" y="439"/>
                </a:lnTo>
                <a:lnTo>
                  <a:pt x="8176" y="536"/>
                </a:lnTo>
                <a:lnTo>
                  <a:pt x="8079" y="658"/>
                </a:lnTo>
                <a:lnTo>
                  <a:pt x="7981" y="804"/>
                </a:lnTo>
                <a:lnTo>
                  <a:pt x="7860" y="1071"/>
                </a:lnTo>
                <a:lnTo>
                  <a:pt x="7762" y="1388"/>
                </a:lnTo>
                <a:lnTo>
                  <a:pt x="7689" y="1704"/>
                </a:lnTo>
                <a:lnTo>
                  <a:pt x="7641" y="2069"/>
                </a:lnTo>
                <a:lnTo>
                  <a:pt x="7616" y="2410"/>
                </a:lnTo>
                <a:lnTo>
                  <a:pt x="7592" y="2750"/>
                </a:lnTo>
                <a:lnTo>
                  <a:pt x="7592" y="3091"/>
                </a:lnTo>
                <a:lnTo>
                  <a:pt x="7616" y="3456"/>
                </a:lnTo>
                <a:lnTo>
                  <a:pt x="7641" y="3797"/>
                </a:lnTo>
                <a:lnTo>
                  <a:pt x="7689" y="4137"/>
                </a:lnTo>
                <a:lnTo>
                  <a:pt x="7762" y="4478"/>
                </a:lnTo>
                <a:lnTo>
                  <a:pt x="7835" y="4746"/>
                </a:lnTo>
                <a:lnTo>
                  <a:pt x="7908" y="5013"/>
                </a:lnTo>
                <a:lnTo>
                  <a:pt x="8030" y="5257"/>
                </a:lnTo>
                <a:lnTo>
                  <a:pt x="8152" y="5476"/>
                </a:lnTo>
                <a:lnTo>
                  <a:pt x="8298" y="5719"/>
                </a:lnTo>
                <a:lnTo>
                  <a:pt x="8468" y="5914"/>
                </a:lnTo>
                <a:lnTo>
                  <a:pt x="8663" y="6108"/>
                </a:lnTo>
                <a:lnTo>
                  <a:pt x="8882" y="6279"/>
                </a:lnTo>
                <a:lnTo>
                  <a:pt x="9125" y="6400"/>
                </a:lnTo>
                <a:lnTo>
                  <a:pt x="9368" y="6497"/>
                </a:lnTo>
                <a:lnTo>
                  <a:pt x="9636" y="6546"/>
                </a:lnTo>
                <a:lnTo>
                  <a:pt x="9904" y="6546"/>
                </a:lnTo>
                <a:lnTo>
                  <a:pt x="10171" y="6522"/>
                </a:lnTo>
                <a:lnTo>
                  <a:pt x="10439" y="6473"/>
                </a:lnTo>
                <a:lnTo>
                  <a:pt x="10707" y="6400"/>
                </a:lnTo>
                <a:lnTo>
                  <a:pt x="10950" y="6327"/>
                </a:lnTo>
                <a:lnTo>
                  <a:pt x="11218" y="6181"/>
                </a:lnTo>
                <a:lnTo>
                  <a:pt x="11461" y="6011"/>
                </a:lnTo>
                <a:lnTo>
                  <a:pt x="11656" y="5816"/>
                </a:lnTo>
                <a:lnTo>
                  <a:pt x="11826" y="5622"/>
                </a:lnTo>
                <a:lnTo>
                  <a:pt x="11996" y="5378"/>
                </a:lnTo>
                <a:lnTo>
                  <a:pt x="12118" y="5135"/>
                </a:lnTo>
                <a:lnTo>
                  <a:pt x="12215" y="4867"/>
                </a:lnTo>
                <a:lnTo>
                  <a:pt x="12288" y="4600"/>
                </a:lnTo>
                <a:lnTo>
                  <a:pt x="12337" y="4308"/>
                </a:lnTo>
                <a:lnTo>
                  <a:pt x="12361" y="4016"/>
                </a:lnTo>
                <a:lnTo>
                  <a:pt x="12361" y="3724"/>
                </a:lnTo>
                <a:lnTo>
                  <a:pt x="12337" y="3456"/>
                </a:lnTo>
                <a:lnTo>
                  <a:pt x="12313" y="3164"/>
                </a:lnTo>
                <a:lnTo>
                  <a:pt x="12240" y="2896"/>
                </a:lnTo>
                <a:lnTo>
                  <a:pt x="12167" y="2604"/>
                </a:lnTo>
                <a:lnTo>
                  <a:pt x="12094" y="2361"/>
                </a:lnTo>
                <a:lnTo>
                  <a:pt x="11972" y="2093"/>
                </a:lnTo>
                <a:lnTo>
                  <a:pt x="11826" y="1826"/>
                </a:lnTo>
                <a:lnTo>
                  <a:pt x="11680" y="1582"/>
                </a:lnTo>
                <a:lnTo>
                  <a:pt x="11485" y="1339"/>
                </a:lnTo>
                <a:lnTo>
                  <a:pt x="11291" y="1096"/>
                </a:lnTo>
                <a:lnTo>
                  <a:pt x="11096" y="877"/>
                </a:lnTo>
                <a:lnTo>
                  <a:pt x="10853" y="682"/>
                </a:lnTo>
                <a:lnTo>
                  <a:pt x="10634" y="512"/>
                </a:lnTo>
                <a:lnTo>
                  <a:pt x="10366" y="341"/>
                </a:lnTo>
                <a:lnTo>
                  <a:pt x="10098" y="220"/>
                </a:lnTo>
                <a:lnTo>
                  <a:pt x="9831" y="122"/>
                </a:lnTo>
                <a:lnTo>
                  <a:pt x="9563" y="74"/>
                </a:lnTo>
                <a:lnTo>
                  <a:pt x="9271" y="49"/>
                </a:lnTo>
                <a:close/>
                <a:moveTo>
                  <a:pt x="1850" y="5257"/>
                </a:moveTo>
                <a:lnTo>
                  <a:pt x="2044" y="5281"/>
                </a:lnTo>
                <a:lnTo>
                  <a:pt x="1825" y="5354"/>
                </a:lnTo>
                <a:lnTo>
                  <a:pt x="1606" y="5451"/>
                </a:lnTo>
                <a:lnTo>
                  <a:pt x="1460" y="5524"/>
                </a:lnTo>
                <a:lnTo>
                  <a:pt x="1290" y="5597"/>
                </a:lnTo>
                <a:lnTo>
                  <a:pt x="1168" y="5719"/>
                </a:lnTo>
                <a:lnTo>
                  <a:pt x="1095" y="5768"/>
                </a:lnTo>
                <a:lnTo>
                  <a:pt x="1047" y="5841"/>
                </a:lnTo>
                <a:lnTo>
                  <a:pt x="1047" y="5889"/>
                </a:lnTo>
                <a:lnTo>
                  <a:pt x="1047" y="5938"/>
                </a:lnTo>
                <a:lnTo>
                  <a:pt x="1071" y="5987"/>
                </a:lnTo>
                <a:lnTo>
                  <a:pt x="1120" y="5987"/>
                </a:lnTo>
                <a:lnTo>
                  <a:pt x="1266" y="6011"/>
                </a:lnTo>
                <a:lnTo>
                  <a:pt x="1412" y="5962"/>
                </a:lnTo>
                <a:lnTo>
                  <a:pt x="1704" y="5865"/>
                </a:lnTo>
                <a:lnTo>
                  <a:pt x="2190" y="5695"/>
                </a:lnTo>
                <a:lnTo>
                  <a:pt x="2263" y="6011"/>
                </a:lnTo>
                <a:lnTo>
                  <a:pt x="2093" y="6133"/>
                </a:lnTo>
                <a:lnTo>
                  <a:pt x="1923" y="6254"/>
                </a:lnTo>
                <a:lnTo>
                  <a:pt x="1728" y="6327"/>
                </a:lnTo>
                <a:lnTo>
                  <a:pt x="1533" y="6424"/>
                </a:lnTo>
                <a:lnTo>
                  <a:pt x="1339" y="6522"/>
                </a:lnTo>
                <a:lnTo>
                  <a:pt x="1266" y="6595"/>
                </a:lnTo>
                <a:lnTo>
                  <a:pt x="1193" y="6668"/>
                </a:lnTo>
                <a:lnTo>
                  <a:pt x="1193" y="6716"/>
                </a:lnTo>
                <a:lnTo>
                  <a:pt x="1193" y="6765"/>
                </a:lnTo>
                <a:lnTo>
                  <a:pt x="1241" y="6814"/>
                </a:lnTo>
                <a:lnTo>
                  <a:pt x="1339" y="6862"/>
                </a:lnTo>
                <a:lnTo>
                  <a:pt x="1436" y="6887"/>
                </a:lnTo>
                <a:lnTo>
                  <a:pt x="1558" y="6887"/>
                </a:lnTo>
                <a:lnTo>
                  <a:pt x="1679" y="6862"/>
                </a:lnTo>
                <a:lnTo>
                  <a:pt x="1898" y="6789"/>
                </a:lnTo>
                <a:lnTo>
                  <a:pt x="2093" y="6716"/>
                </a:lnTo>
                <a:lnTo>
                  <a:pt x="2409" y="6570"/>
                </a:lnTo>
                <a:lnTo>
                  <a:pt x="2434" y="6643"/>
                </a:lnTo>
                <a:lnTo>
                  <a:pt x="2215" y="6765"/>
                </a:lnTo>
                <a:lnTo>
                  <a:pt x="1923" y="6911"/>
                </a:lnTo>
                <a:lnTo>
                  <a:pt x="1777" y="6984"/>
                </a:lnTo>
                <a:lnTo>
                  <a:pt x="1655" y="7081"/>
                </a:lnTo>
                <a:lnTo>
                  <a:pt x="1631" y="7106"/>
                </a:lnTo>
                <a:lnTo>
                  <a:pt x="1631" y="7154"/>
                </a:lnTo>
                <a:lnTo>
                  <a:pt x="1655" y="7203"/>
                </a:lnTo>
                <a:lnTo>
                  <a:pt x="1679" y="7227"/>
                </a:lnTo>
                <a:lnTo>
                  <a:pt x="1850" y="7276"/>
                </a:lnTo>
                <a:lnTo>
                  <a:pt x="1996" y="7276"/>
                </a:lnTo>
                <a:lnTo>
                  <a:pt x="2166" y="7252"/>
                </a:lnTo>
                <a:lnTo>
                  <a:pt x="2312" y="7203"/>
                </a:lnTo>
                <a:lnTo>
                  <a:pt x="2482" y="7154"/>
                </a:lnTo>
                <a:lnTo>
                  <a:pt x="2677" y="7081"/>
                </a:lnTo>
                <a:lnTo>
                  <a:pt x="2726" y="7154"/>
                </a:lnTo>
                <a:lnTo>
                  <a:pt x="2750" y="7179"/>
                </a:lnTo>
                <a:lnTo>
                  <a:pt x="2434" y="7398"/>
                </a:lnTo>
                <a:lnTo>
                  <a:pt x="2190" y="7519"/>
                </a:lnTo>
                <a:lnTo>
                  <a:pt x="2093" y="7617"/>
                </a:lnTo>
                <a:lnTo>
                  <a:pt x="1996" y="7714"/>
                </a:lnTo>
                <a:lnTo>
                  <a:pt x="1996" y="7811"/>
                </a:lnTo>
                <a:lnTo>
                  <a:pt x="2020" y="7836"/>
                </a:lnTo>
                <a:lnTo>
                  <a:pt x="2044" y="7860"/>
                </a:lnTo>
                <a:lnTo>
                  <a:pt x="2166" y="7909"/>
                </a:lnTo>
                <a:lnTo>
                  <a:pt x="2288" y="7884"/>
                </a:lnTo>
                <a:lnTo>
                  <a:pt x="2434" y="7860"/>
                </a:lnTo>
                <a:lnTo>
                  <a:pt x="2531" y="7811"/>
                </a:lnTo>
                <a:lnTo>
                  <a:pt x="2774" y="7714"/>
                </a:lnTo>
                <a:lnTo>
                  <a:pt x="2896" y="7641"/>
                </a:lnTo>
                <a:lnTo>
                  <a:pt x="3018" y="7568"/>
                </a:lnTo>
                <a:lnTo>
                  <a:pt x="3066" y="7665"/>
                </a:lnTo>
                <a:lnTo>
                  <a:pt x="2872" y="7836"/>
                </a:lnTo>
                <a:lnTo>
                  <a:pt x="2628" y="7982"/>
                </a:lnTo>
                <a:lnTo>
                  <a:pt x="2507" y="8055"/>
                </a:lnTo>
                <a:lnTo>
                  <a:pt x="2409" y="8128"/>
                </a:lnTo>
                <a:lnTo>
                  <a:pt x="2215" y="8347"/>
                </a:lnTo>
                <a:lnTo>
                  <a:pt x="2190" y="8371"/>
                </a:lnTo>
                <a:lnTo>
                  <a:pt x="2190" y="8395"/>
                </a:lnTo>
                <a:lnTo>
                  <a:pt x="2215" y="8444"/>
                </a:lnTo>
                <a:lnTo>
                  <a:pt x="2239" y="8444"/>
                </a:lnTo>
                <a:lnTo>
                  <a:pt x="2409" y="8493"/>
                </a:lnTo>
                <a:lnTo>
                  <a:pt x="2531" y="8517"/>
                </a:lnTo>
                <a:lnTo>
                  <a:pt x="2677" y="8493"/>
                </a:lnTo>
                <a:lnTo>
                  <a:pt x="2847" y="8468"/>
                </a:lnTo>
                <a:lnTo>
                  <a:pt x="3018" y="8371"/>
                </a:lnTo>
                <a:lnTo>
                  <a:pt x="3212" y="8274"/>
                </a:lnTo>
                <a:lnTo>
                  <a:pt x="3212" y="8274"/>
                </a:lnTo>
                <a:lnTo>
                  <a:pt x="3139" y="8493"/>
                </a:lnTo>
                <a:lnTo>
                  <a:pt x="3042" y="8663"/>
                </a:lnTo>
                <a:lnTo>
                  <a:pt x="2896" y="8785"/>
                </a:lnTo>
                <a:lnTo>
                  <a:pt x="2726" y="8906"/>
                </a:lnTo>
                <a:lnTo>
                  <a:pt x="2531" y="8955"/>
                </a:lnTo>
                <a:lnTo>
                  <a:pt x="2336" y="9004"/>
                </a:lnTo>
                <a:lnTo>
                  <a:pt x="2117" y="9004"/>
                </a:lnTo>
                <a:lnTo>
                  <a:pt x="1923" y="8979"/>
                </a:lnTo>
                <a:lnTo>
                  <a:pt x="1728" y="8931"/>
                </a:lnTo>
                <a:lnTo>
                  <a:pt x="1558" y="8858"/>
                </a:lnTo>
                <a:lnTo>
                  <a:pt x="1387" y="8736"/>
                </a:lnTo>
                <a:lnTo>
                  <a:pt x="1266" y="8639"/>
                </a:lnTo>
                <a:lnTo>
                  <a:pt x="1144" y="8493"/>
                </a:lnTo>
                <a:lnTo>
                  <a:pt x="1022" y="8347"/>
                </a:lnTo>
                <a:lnTo>
                  <a:pt x="925" y="8176"/>
                </a:lnTo>
                <a:lnTo>
                  <a:pt x="852" y="8006"/>
                </a:lnTo>
                <a:lnTo>
                  <a:pt x="706" y="7641"/>
                </a:lnTo>
                <a:lnTo>
                  <a:pt x="633" y="7252"/>
                </a:lnTo>
                <a:lnTo>
                  <a:pt x="609" y="6862"/>
                </a:lnTo>
                <a:lnTo>
                  <a:pt x="609" y="6497"/>
                </a:lnTo>
                <a:lnTo>
                  <a:pt x="633" y="6327"/>
                </a:lnTo>
                <a:lnTo>
                  <a:pt x="657" y="6157"/>
                </a:lnTo>
                <a:lnTo>
                  <a:pt x="730" y="5987"/>
                </a:lnTo>
                <a:lnTo>
                  <a:pt x="803" y="5841"/>
                </a:lnTo>
                <a:lnTo>
                  <a:pt x="901" y="5695"/>
                </a:lnTo>
                <a:lnTo>
                  <a:pt x="1022" y="5549"/>
                </a:lnTo>
                <a:lnTo>
                  <a:pt x="1144" y="5451"/>
                </a:lnTo>
                <a:lnTo>
                  <a:pt x="1314" y="5354"/>
                </a:lnTo>
                <a:lnTo>
                  <a:pt x="1387" y="5305"/>
                </a:lnTo>
                <a:lnTo>
                  <a:pt x="1485" y="5281"/>
                </a:lnTo>
                <a:lnTo>
                  <a:pt x="1679" y="5257"/>
                </a:lnTo>
                <a:close/>
                <a:moveTo>
                  <a:pt x="12848" y="5135"/>
                </a:moveTo>
                <a:lnTo>
                  <a:pt x="13091" y="5159"/>
                </a:lnTo>
                <a:lnTo>
                  <a:pt x="13286" y="5232"/>
                </a:lnTo>
                <a:lnTo>
                  <a:pt x="13480" y="5330"/>
                </a:lnTo>
                <a:lnTo>
                  <a:pt x="13651" y="5451"/>
                </a:lnTo>
                <a:lnTo>
                  <a:pt x="13456" y="5524"/>
                </a:lnTo>
                <a:lnTo>
                  <a:pt x="13237" y="5622"/>
                </a:lnTo>
                <a:lnTo>
                  <a:pt x="13043" y="5743"/>
                </a:lnTo>
                <a:lnTo>
                  <a:pt x="12872" y="5889"/>
                </a:lnTo>
                <a:lnTo>
                  <a:pt x="12848" y="5914"/>
                </a:lnTo>
                <a:lnTo>
                  <a:pt x="12872" y="5962"/>
                </a:lnTo>
                <a:lnTo>
                  <a:pt x="12872" y="6011"/>
                </a:lnTo>
                <a:lnTo>
                  <a:pt x="12921" y="6011"/>
                </a:lnTo>
                <a:lnTo>
                  <a:pt x="13140" y="5962"/>
                </a:lnTo>
                <a:lnTo>
                  <a:pt x="13335" y="5914"/>
                </a:lnTo>
                <a:lnTo>
                  <a:pt x="13748" y="5792"/>
                </a:lnTo>
                <a:lnTo>
                  <a:pt x="13943" y="5768"/>
                </a:lnTo>
                <a:lnTo>
                  <a:pt x="14016" y="5914"/>
                </a:lnTo>
                <a:lnTo>
                  <a:pt x="14089" y="6084"/>
                </a:lnTo>
                <a:lnTo>
                  <a:pt x="13870" y="6133"/>
                </a:lnTo>
                <a:lnTo>
                  <a:pt x="13724" y="6181"/>
                </a:lnTo>
                <a:lnTo>
                  <a:pt x="13237" y="6303"/>
                </a:lnTo>
                <a:lnTo>
                  <a:pt x="13116" y="6351"/>
                </a:lnTo>
                <a:lnTo>
                  <a:pt x="12994" y="6400"/>
                </a:lnTo>
                <a:lnTo>
                  <a:pt x="12897" y="6473"/>
                </a:lnTo>
                <a:lnTo>
                  <a:pt x="12824" y="6570"/>
                </a:lnTo>
                <a:lnTo>
                  <a:pt x="12824" y="6619"/>
                </a:lnTo>
                <a:lnTo>
                  <a:pt x="12848" y="6643"/>
                </a:lnTo>
                <a:lnTo>
                  <a:pt x="12921" y="6716"/>
                </a:lnTo>
                <a:lnTo>
                  <a:pt x="13018" y="6741"/>
                </a:lnTo>
                <a:lnTo>
                  <a:pt x="13116" y="6765"/>
                </a:lnTo>
                <a:lnTo>
                  <a:pt x="13237" y="6765"/>
                </a:lnTo>
                <a:lnTo>
                  <a:pt x="13456" y="6741"/>
                </a:lnTo>
                <a:lnTo>
                  <a:pt x="13651" y="6692"/>
                </a:lnTo>
                <a:lnTo>
                  <a:pt x="13894" y="6643"/>
                </a:lnTo>
                <a:lnTo>
                  <a:pt x="14040" y="6595"/>
                </a:lnTo>
                <a:lnTo>
                  <a:pt x="14186" y="6546"/>
                </a:lnTo>
                <a:lnTo>
                  <a:pt x="14186" y="6716"/>
                </a:lnTo>
                <a:lnTo>
                  <a:pt x="14089" y="6692"/>
                </a:lnTo>
                <a:lnTo>
                  <a:pt x="13967" y="6716"/>
                </a:lnTo>
                <a:lnTo>
                  <a:pt x="13772" y="6741"/>
                </a:lnTo>
                <a:lnTo>
                  <a:pt x="13529" y="6789"/>
                </a:lnTo>
                <a:lnTo>
                  <a:pt x="13286" y="6838"/>
                </a:lnTo>
                <a:lnTo>
                  <a:pt x="13043" y="6935"/>
                </a:lnTo>
                <a:lnTo>
                  <a:pt x="12945" y="6984"/>
                </a:lnTo>
                <a:lnTo>
                  <a:pt x="12848" y="7057"/>
                </a:lnTo>
                <a:lnTo>
                  <a:pt x="12824" y="7130"/>
                </a:lnTo>
                <a:lnTo>
                  <a:pt x="12824" y="7203"/>
                </a:lnTo>
                <a:lnTo>
                  <a:pt x="12848" y="7276"/>
                </a:lnTo>
                <a:lnTo>
                  <a:pt x="12921" y="7325"/>
                </a:lnTo>
                <a:lnTo>
                  <a:pt x="13018" y="7349"/>
                </a:lnTo>
                <a:lnTo>
                  <a:pt x="13140" y="7349"/>
                </a:lnTo>
                <a:lnTo>
                  <a:pt x="13359" y="7325"/>
                </a:lnTo>
                <a:lnTo>
                  <a:pt x="13797" y="7227"/>
                </a:lnTo>
                <a:lnTo>
                  <a:pt x="13967" y="7203"/>
                </a:lnTo>
                <a:lnTo>
                  <a:pt x="14137" y="7130"/>
                </a:lnTo>
                <a:lnTo>
                  <a:pt x="14137" y="7227"/>
                </a:lnTo>
                <a:lnTo>
                  <a:pt x="14089" y="7373"/>
                </a:lnTo>
                <a:lnTo>
                  <a:pt x="14064" y="7373"/>
                </a:lnTo>
                <a:lnTo>
                  <a:pt x="13699" y="7471"/>
                </a:lnTo>
                <a:lnTo>
                  <a:pt x="13310" y="7568"/>
                </a:lnTo>
                <a:lnTo>
                  <a:pt x="12970" y="7617"/>
                </a:lnTo>
                <a:lnTo>
                  <a:pt x="12799" y="7665"/>
                </a:lnTo>
                <a:lnTo>
                  <a:pt x="12653" y="7738"/>
                </a:lnTo>
                <a:lnTo>
                  <a:pt x="12605" y="7763"/>
                </a:lnTo>
                <a:lnTo>
                  <a:pt x="12580" y="7836"/>
                </a:lnTo>
                <a:lnTo>
                  <a:pt x="12605" y="7884"/>
                </a:lnTo>
                <a:lnTo>
                  <a:pt x="12653" y="7933"/>
                </a:lnTo>
                <a:lnTo>
                  <a:pt x="12775" y="7982"/>
                </a:lnTo>
                <a:lnTo>
                  <a:pt x="12921" y="8006"/>
                </a:lnTo>
                <a:lnTo>
                  <a:pt x="13213" y="8030"/>
                </a:lnTo>
                <a:lnTo>
                  <a:pt x="13529" y="8006"/>
                </a:lnTo>
                <a:lnTo>
                  <a:pt x="13845" y="7933"/>
                </a:lnTo>
                <a:lnTo>
                  <a:pt x="13651" y="8176"/>
                </a:lnTo>
                <a:lnTo>
                  <a:pt x="13480" y="8201"/>
                </a:lnTo>
                <a:lnTo>
                  <a:pt x="13310" y="8225"/>
                </a:lnTo>
                <a:lnTo>
                  <a:pt x="12994" y="8298"/>
                </a:lnTo>
                <a:lnTo>
                  <a:pt x="12848" y="8322"/>
                </a:lnTo>
                <a:lnTo>
                  <a:pt x="12653" y="8347"/>
                </a:lnTo>
                <a:lnTo>
                  <a:pt x="12556" y="8395"/>
                </a:lnTo>
                <a:lnTo>
                  <a:pt x="12483" y="8444"/>
                </a:lnTo>
                <a:lnTo>
                  <a:pt x="12459" y="8517"/>
                </a:lnTo>
                <a:lnTo>
                  <a:pt x="12483" y="8590"/>
                </a:lnTo>
                <a:lnTo>
                  <a:pt x="12532" y="8663"/>
                </a:lnTo>
                <a:lnTo>
                  <a:pt x="12580" y="8712"/>
                </a:lnTo>
                <a:lnTo>
                  <a:pt x="12653" y="8736"/>
                </a:lnTo>
                <a:lnTo>
                  <a:pt x="12726" y="8760"/>
                </a:lnTo>
                <a:lnTo>
                  <a:pt x="13067" y="8760"/>
                </a:lnTo>
                <a:lnTo>
                  <a:pt x="12897" y="8858"/>
                </a:lnTo>
                <a:lnTo>
                  <a:pt x="12726" y="8955"/>
                </a:lnTo>
                <a:lnTo>
                  <a:pt x="12556" y="9052"/>
                </a:lnTo>
                <a:lnTo>
                  <a:pt x="12386" y="9101"/>
                </a:lnTo>
                <a:lnTo>
                  <a:pt x="12264" y="9077"/>
                </a:lnTo>
                <a:lnTo>
                  <a:pt x="12142" y="9028"/>
                </a:lnTo>
                <a:lnTo>
                  <a:pt x="12118" y="9028"/>
                </a:lnTo>
                <a:lnTo>
                  <a:pt x="12069" y="9052"/>
                </a:lnTo>
                <a:lnTo>
                  <a:pt x="12045" y="9077"/>
                </a:lnTo>
                <a:lnTo>
                  <a:pt x="12069" y="9125"/>
                </a:lnTo>
                <a:lnTo>
                  <a:pt x="12069" y="9174"/>
                </a:lnTo>
                <a:lnTo>
                  <a:pt x="11923" y="9174"/>
                </a:lnTo>
                <a:lnTo>
                  <a:pt x="11802" y="9150"/>
                </a:lnTo>
                <a:lnTo>
                  <a:pt x="11656" y="9101"/>
                </a:lnTo>
                <a:lnTo>
                  <a:pt x="11534" y="9028"/>
                </a:lnTo>
                <a:lnTo>
                  <a:pt x="11437" y="8931"/>
                </a:lnTo>
                <a:lnTo>
                  <a:pt x="11339" y="8833"/>
                </a:lnTo>
                <a:lnTo>
                  <a:pt x="11266" y="8712"/>
                </a:lnTo>
                <a:lnTo>
                  <a:pt x="11218" y="8566"/>
                </a:lnTo>
                <a:lnTo>
                  <a:pt x="11193" y="8395"/>
                </a:lnTo>
                <a:lnTo>
                  <a:pt x="11193" y="8225"/>
                </a:lnTo>
                <a:lnTo>
                  <a:pt x="11218" y="8055"/>
                </a:lnTo>
                <a:lnTo>
                  <a:pt x="11291" y="7884"/>
                </a:lnTo>
                <a:lnTo>
                  <a:pt x="11461" y="7544"/>
                </a:lnTo>
                <a:lnTo>
                  <a:pt x="11631" y="7252"/>
                </a:lnTo>
                <a:lnTo>
                  <a:pt x="11996" y="6716"/>
                </a:lnTo>
                <a:lnTo>
                  <a:pt x="12167" y="6449"/>
                </a:lnTo>
                <a:lnTo>
                  <a:pt x="12337" y="6181"/>
                </a:lnTo>
                <a:lnTo>
                  <a:pt x="12434" y="5889"/>
                </a:lnTo>
                <a:lnTo>
                  <a:pt x="12532" y="5597"/>
                </a:lnTo>
                <a:lnTo>
                  <a:pt x="12580" y="5451"/>
                </a:lnTo>
                <a:lnTo>
                  <a:pt x="12653" y="5330"/>
                </a:lnTo>
                <a:lnTo>
                  <a:pt x="12726" y="5208"/>
                </a:lnTo>
                <a:lnTo>
                  <a:pt x="12848" y="5135"/>
                </a:lnTo>
                <a:close/>
                <a:moveTo>
                  <a:pt x="1631" y="4746"/>
                </a:moveTo>
                <a:lnTo>
                  <a:pt x="1485" y="4770"/>
                </a:lnTo>
                <a:lnTo>
                  <a:pt x="1266" y="4819"/>
                </a:lnTo>
                <a:lnTo>
                  <a:pt x="1071" y="4892"/>
                </a:lnTo>
                <a:lnTo>
                  <a:pt x="876" y="4989"/>
                </a:lnTo>
                <a:lnTo>
                  <a:pt x="706" y="5111"/>
                </a:lnTo>
                <a:lnTo>
                  <a:pt x="560" y="5257"/>
                </a:lnTo>
                <a:lnTo>
                  <a:pt x="438" y="5403"/>
                </a:lnTo>
                <a:lnTo>
                  <a:pt x="317" y="5597"/>
                </a:lnTo>
                <a:lnTo>
                  <a:pt x="219" y="5792"/>
                </a:lnTo>
                <a:lnTo>
                  <a:pt x="146" y="6011"/>
                </a:lnTo>
                <a:lnTo>
                  <a:pt x="73" y="6230"/>
                </a:lnTo>
                <a:lnTo>
                  <a:pt x="25" y="6473"/>
                </a:lnTo>
                <a:lnTo>
                  <a:pt x="0" y="6716"/>
                </a:lnTo>
                <a:lnTo>
                  <a:pt x="0" y="6960"/>
                </a:lnTo>
                <a:lnTo>
                  <a:pt x="25" y="7203"/>
                </a:lnTo>
                <a:lnTo>
                  <a:pt x="73" y="7446"/>
                </a:lnTo>
                <a:lnTo>
                  <a:pt x="122" y="7690"/>
                </a:lnTo>
                <a:lnTo>
                  <a:pt x="195" y="7909"/>
                </a:lnTo>
                <a:lnTo>
                  <a:pt x="292" y="8152"/>
                </a:lnTo>
                <a:lnTo>
                  <a:pt x="390" y="8371"/>
                </a:lnTo>
                <a:lnTo>
                  <a:pt x="511" y="8566"/>
                </a:lnTo>
                <a:lnTo>
                  <a:pt x="657" y="8760"/>
                </a:lnTo>
                <a:lnTo>
                  <a:pt x="803" y="8955"/>
                </a:lnTo>
                <a:lnTo>
                  <a:pt x="974" y="9101"/>
                </a:lnTo>
                <a:lnTo>
                  <a:pt x="1168" y="9271"/>
                </a:lnTo>
                <a:lnTo>
                  <a:pt x="1339" y="9369"/>
                </a:lnTo>
                <a:lnTo>
                  <a:pt x="1533" y="9466"/>
                </a:lnTo>
                <a:lnTo>
                  <a:pt x="1752" y="9515"/>
                </a:lnTo>
                <a:lnTo>
                  <a:pt x="1947" y="9563"/>
                </a:lnTo>
                <a:lnTo>
                  <a:pt x="2385" y="9563"/>
                </a:lnTo>
                <a:lnTo>
                  <a:pt x="2604" y="9539"/>
                </a:lnTo>
                <a:lnTo>
                  <a:pt x="2799" y="9466"/>
                </a:lnTo>
                <a:lnTo>
                  <a:pt x="2993" y="9393"/>
                </a:lnTo>
                <a:lnTo>
                  <a:pt x="3188" y="9296"/>
                </a:lnTo>
                <a:lnTo>
                  <a:pt x="3334" y="9174"/>
                </a:lnTo>
                <a:lnTo>
                  <a:pt x="3480" y="9028"/>
                </a:lnTo>
                <a:lnTo>
                  <a:pt x="3602" y="8858"/>
                </a:lnTo>
                <a:lnTo>
                  <a:pt x="3699" y="8663"/>
                </a:lnTo>
                <a:lnTo>
                  <a:pt x="3748" y="8444"/>
                </a:lnTo>
                <a:lnTo>
                  <a:pt x="3772" y="8225"/>
                </a:lnTo>
                <a:lnTo>
                  <a:pt x="3772" y="7982"/>
                </a:lnTo>
                <a:lnTo>
                  <a:pt x="3723" y="7763"/>
                </a:lnTo>
                <a:lnTo>
                  <a:pt x="3650" y="7568"/>
                </a:lnTo>
                <a:lnTo>
                  <a:pt x="3553" y="7373"/>
                </a:lnTo>
                <a:lnTo>
                  <a:pt x="3310" y="7008"/>
                </a:lnTo>
                <a:lnTo>
                  <a:pt x="3042" y="6643"/>
                </a:lnTo>
                <a:lnTo>
                  <a:pt x="2945" y="6424"/>
                </a:lnTo>
                <a:lnTo>
                  <a:pt x="2896" y="6206"/>
                </a:lnTo>
                <a:lnTo>
                  <a:pt x="2799" y="5695"/>
                </a:lnTo>
                <a:lnTo>
                  <a:pt x="2750" y="5451"/>
                </a:lnTo>
                <a:lnTo>
                  <a:pt x="2653" y="5232"/>
                </a:lnTo>
                <a:lnTo>
                  <a:pt x="2604" y="5135"/>
                </a:lnTo>
                <a:lnTo>
                  <a:pt x="2531" y="5038"/>
                </a:lnTo>
                <a:lnTo>
                  <a:pt x="2434" y="4965"/>
                </a:lnTo>
                <a:lnTo>
                  <a:pt x="2336" y="4916"/>
                </a:lnTo>
                <a:lnTo>
                  <a:pt x="2263" y="4892"/>
                </a:lnTo>
                <a:lnTo>
                  <a:pt x="2190" y="4892"/>
                </a:lnTo>
                <a:lnTo>
                  <a:pt x="2020" y="4819"/>
                </a:lnTo>
                <a:lnTo>
                  <a:pt x="1825" y="4770"/>
                </a:lnTo>
                <a:lnTo>
                  <a:pt x="1631" y="4746"/>
                </a:lnTo>
                <a:close/>
                <a:moveTo>
                  <a:pt x="12994" y="4624"/>
                </a:moveTo>
                <a:lnTo>
                  <a:pt x="12799" y="4648"/>
                </a:lnTo>
                <a:lnTo>
                  <a:pt x="12702" y="4697"/>
                </a:lnTo>
                <a:lnTo>
                  <a:pt x="12629" y="4770"/>
                </a:lnTo>
                <a:lnTo>
                  <a:pt x="12483" y="4867"/>
                </a:lnTo>
                <a:lnTo>
                  <a:pt x="12337" y="5013"/>
                </a:lnTo>
                <a:lnTo>
                  <a:pt x="12215" y="5159"/>
                </a:lnTo>
                <a:lnTo>
                  <a:pt x="12118" y="5330"/>
                </a:lnTo>
                <a:lnTo>
                  <a:pt x="11899" y="5841"/>
                </a:lnTo>
                <a:lnTo>
                  <a:pt x="11777" y="6084"/>
                </a:lnTo>
                <a:lnTo>
                  <a:pt x="11631" y="6327"/>
                </a:lnTo>
                <a:lnTo>
                  <a:pt x="11291" y="6765"/>
                </a:lnTo>
                <a:lnTo>
                  <a:pt x="10950" y="7227"/>
                </a:lnTo>
                <a:lnTo>
                  <a:pt x="10853" y="7446"/>
                </a:lnTo>
                <a:lnTo>
                  <a:pt x="10755" y="7641"/>
                </a:lnTo>
                <a:lnTo>
                  <a:pt x="10682" y="7860"/>
                </a:lnTo>
                <a:lnTo>
                  <a:pt x="10634" y="8079"/>
                </a:lnTo>
                <a:lnTo>
                  <a:pt x="10634" y="8298"/>
                </a:lnTo>
                <a:lnTo>
                  <a:pt x="10634" y="8517"/>
                </a:lnTo>
                <a:lnTo>
                  <a:pt x="10658" y="8712"/>
                </a:lnTo>
                <a:lnTo>
                  <a:pt x="10731" y="8906"/>
                </a:lnTo>
                <a:lnTo>
                  <a:pt x="10804" y="9077"/>
                </a:lnTo>
                <a:lnTo>
                  <a:pt x="10926" y="9247"/>
                </a:lnTo>
                <a:lnTo>
                  <a:pt x="11047" y="9393"/>
                </a:lnTo>
                <a:lnTo>
                  <a:pt x="11218" y="9515"/>
                </a:lnTo>
                <a:lnTo>
                  <a:pt x="11388" y="9612"/>
                </a:lnTo>
                <a:lnTo>
                  <a:pt x="11607" y="9685"/>
                </a:lnTo>
                <a:lnTo>
                  <a:pt x="11826" y="9734"/>
                </a:lnTo>
                <a:lnTo>
                  <a:pt x="12094" y="9758"/>
                </a:lnTo>
                <a:lnTo>
                  <a:pt x="12313" y="9734"/>
                </a:lnTo>
                <a:lnTo>
                  <a:pt x="12556" y="9709"/>
                </a:lnTo>
                <a:lnTo>
                  <a:pt x="12775" y="9612"/>
                </a:lnTo>
                <a:lnTo>
                  <a:pt x="12994" y="9515"/>
                </a:lnTo>
                <a:lnTo>
                  <a:pt x="13189" y="9393"/>
                </a:lnTo>
                <a:lnTo>
                  <a:pt x="13383" y="9247"/>
                </a:lnTo>
                <a:lnTo>
                  <a:pt x="13578" y="9077"/>
                </a:lnTo>
                <a:lnTo>
                  <a:pt x="13772" y="8906"/>
                </a:lnTo>
                <a:lnTo>
                  <a:pt x="13918" y="8712"/>
                </a:lnTo>
                <a:lnTo>
                  <a:pt x="14089" y="8517"/>
                </a:lnTo>
                <a:lnTo>
                  <a:pt x="14210" y="8298"/>
                </a:lnTo>
                <a:lnTo>
                  <a:pt x="14332" y="8079"/>
                </a:lnTo>
                <a:lnTo>
                  <a:pt x="14454" y="7860"/>
                </a:lnTo>
                <a:lnTo>
                  <a:pt x="14551" y="7641"/>
                </a:lnTo>
                <a:lnTo>
                  <a:pt x="14624" y="7422"/>
                </a:lnTo>
                <a:lnTo>
                  <a:pt x="14673" y="7203"/>
                </a:lnTo>
                <a:lnTo>
                  <a:pt x="14697" y="7008"/>
                </a:lnTo>
                <a:lnTo>
                  <a:pt x="14721" y="6789"/>
                </a:lnTo>
                <a:lnTo>
                  <a:pt x="14721" y="6570"/>
                </a:lnTo>
                <a:lnTo>
                  <a:pt x="14697" y="6351"/>
                </a:lnTo>
                <a:lnTo>
                  <a:pt x="14673" y="6157"/>
                </a:lnTo>
                <a:lnTo>
                  <a:pt x="14624" y="5938"/>
                </a:lnTo>
                <a:lnTo>
                  <a:pt x="14551" y="5743"/>
                </a:lnTo>
                <a:lnTo>
                  <a:pt x="14454" y="5549"/>
                </a:lnTo>
                <a:lnTo>
                  <a:pt x="14502" y="5476"/>
                </a:lnTo>
                <a:lnTo>
                  <a:pt x="14527" y="5451"/>
                </a:lnTo>
                <a:lnTo>
                  <a:pt x="14527" y="5403"/>
                </a:lnTo>
                <a:lnTo>
                  <a:pt x="14478" y="5354"/>
                </a:lnTo>
                <a:lnTo>
                  <a:pt x="14381" y="5305"/>
                </a:lnTo>
                <a:lnTo>
                  <a:pt x="14283" y="5281"/>
                </a:lnTo>
                <a:lnTo>
                  <a:pt x="14137" y="5111"/>
                </a:lnTo>
                <a:lnTo>
                  <a:pt x="13991" y="4965"/>
                </a:lnTo>
                <a:lnTo>
                  <a:pt x="13797" y="4843"/>
                </a:lnTo>
                <a:lnTo>
                  <a:pt x="13626" y="4746"/>
                </a:lnTo>
                <a:lnTo>
                  <a:pt x="13407" y="4673"/>
                </a:lnTo>
                <a:lnTo>
                  <a:pt x="13213" y="4624"/>
                </a:lnTo>
                <a:close/>
                <a:moveTo>
                  <a:pt x="10682" y="11267"/>
                </a:moveTo>
                <a:lnTo>
                  <a:pt x="10342" y="11315"/>
                </a:lnTo>
                <a:lnTo>
                  <a:pt x="10050" y="11364"/>
                </a:lnTo>
                <a:lnTo>
                  <a:pt x="9636" y="11437"/>
                </a:lnTo>
                <a:lnTo>
                  <a:pt x="9222" y="11534"/>
                </a:lnTo>
                <a:lnTo>
                  <a:pt x="8809" y="11680"/>
                </a:lnTo>
                <a:lnTo>
                  <a:pt x="8614" y="11753"/>
                </a:lnTo>
                <a:lnTo>
                  <a:pt x="8444" y="11875"/>
                </a:lnTo>
                <a:lnTo>
                  <a:pt x="8395" y="11924"/>
                </a:lnTo>
                <a:lnTo>
                  <a:pt x="8395" y="11972"/>
                </a:lnTo>
                <a:lnTo>
                  <a:pt x="8419" y="12021"/>
                </a:lnTo>
                <a:lnTo>
                  <a:pt x="8492" y="12045"/>
                </a:lnTo>
                <a:lnTo>
                  <a:pt x="8882" y="12045"/>
                </a:lnTo>
                <a:lnTo>
                  <a:pt x="9295" y="11997"/>
                </a:lnTo>
                <a:lnTo>
                  <a:pt x="10098" y="11875"/>
                </a:lnTo>
                <a:lnTo>
                  <a:pt x="10415" y="11851"/>
                </a:lnTo>
                <a:lnTo>
                  <a:pt x="10731" y="11802"/>
                </a:lnTo>
                <a:lnTo>
                  <a:pt x="10877" y="11778"/>
                </a:lnTo>
                <a:lnTo>
                  <a:pt x="11023" y="11729"/>
                </a:lnTo>
                <a:lnTo>
                  <a:pt x="11169" y="11680"/>
                </a:lnTo>
                <a:lnTo>
                  <a:pt x="11291" y="11583"/>
                </a:lnTo>
                <a:lnTo>
                  <a:pt x="11315" y="11534"/>
                </a:lnTo>
                <a:lnTo>
                  <a:pt x="11315" y="11486"/>
                </a:lnTo>
                <a:lnTo>
                  <a:pt x="11291" y="11437"/>
                </a:lnTo>
                <a:lnTo>
                  <a:pt x="11266" y="11413"/>
                </a:lnTo>
                <a:lnTo>
                  <a:pt x="11120" y="11340"/>
                </a:lnTo>
                <a:lnTo>
                  <a:pt x="10974" y="11291"/>
                </a:lnTo>
                <a:lnTo>
                  <a:pt x="10828" y="11267"/>
                </a:lnTo>
                <a:close/>
                <a:moveTo>
                  <a:pt x="10901" y="13189"/>
                </a:moveTo>
                <a:lnTo>
                  <a:pt x="10707" y="13213"/>
                </a:lnTo>
                <a:lnTo>
                  <a:pt x="10512" y="13238"/>
                </a:lnTo>
                <a:lnTo>
                  <a:pt x="9733" y="13408"/>
                </a:lnTo>
                <a:lnTo>
                  <a:pt x="9368" y="13457"/>
                </a:lnTo>
                <a:lnTo>
                  <a:pt x="8979" y="13554"/>
                </a:lnTo>
                <a:lnTo>
                  <a:pt x="8809" y="13603"/>
                </a:lnTo>
                <a:lnTo>
                  <a:pt x="8614" y="13676"/>
                </a:lnTo>
                <a:lnTo>
                  <a:pt x="8468" y="13749"/>
                </a:lnTo>
                <a:lnTo>
                  <a:pt x="8322" y="13870"/>
                </a:lnTo>
                <a:lnTo>
                  <a:pt x="8298" y="13895"/>
                </a:lnTo>
                <a:lnTo>
                  <a:pt x="8298" y="13919"/>
                </a:lnTo>
                <a:lnTo>
                  <a:pt x="8346" y="13943"/>
                </a:lnTo>
                <a:lnTo>
                  <a:pt x="8492" y="13992"/>
                </a:lnTo>
                <a:lnTo>
                  <a:pt x="8663" y="14016"/>
                </a:lnTo>
                <a:lnTo>
                  <a:pt x="9003" y="14016"/>
                </a:lnTo>
                <a:lnTo>
                  <a:pt x="9344" y="13968"/>
                </a:lnTo>
                <a:lnTo>
                  <a:pt x="9685" y="13895"/>
                </a:lnTo>
                <a:lnTo>
                  <a:pt x="10098" y="13846"/>
                </a:lnTo>
                <a:lnTo>
                  <a:pt x="10536" y="13773"/>
                </a:lnTo>
                <a:lnTo>
                  <a:pt x="10731" y="13724"/>
                </a:lnTo>
                <a:lnTo>
                  <a:pt x="10950" y="13676"/>
                </a:lnTo>
                <a:lnTo>
                  <a:pt x="11145" y="13603"/>
                </a:lnTo>
                <a:lnTo>
                  <a:pt x="11315" y="13505"/>
                </a:lnTo>
                <a:lnTo>
                  <a:pt x="11388" y="13432"/>
                </a:lnTo>
                <a:lnTo>
                  <a:pt x="11388" y="13335"/>
                </a:lnTo>
                <a:lnTo>
                  <a:pt x="11364" y="13262"/>
                </a:lnTo>
                <a:lnTo>
                  <a:pt x="11339" y="13238"/>
                </a:lnTo>
                <a:lnTo>
                  <a:pt x="11291" y="13213"/>
                </a:lnTo>
                <a:lnTo>
                  <a:pt x="11096" y="13189"/>
                </a:lnTo>
                <a:close/>
                <a:moveTo>
                  <a:pt x="7251" y="6643"/>
                </a:moveTo>
                <a:lnTo>
                  <a:pt x="7495" y="6692"/>
                </a:lnTo>
                <a:lnTo>
                  <a:pt x="7738" y="6765"/>
                </a:lnTo>
                <a:lnTo>
                  <a:pt x="7422" y="6838"/>
                </a:lnTo>
                <a:lnTo>
                  <a:pt x="7203" y="6887"/>
                </a:lnTo>
                <a:lnTo>
                  <a:pt x="6984" y="6935"/>
                </a:lnTo>
                <a:lnTo>
                  <a:pt x="6765" y="7033"/>
                </a:lnTo>
                <a:lnTo>
                  <a:pt x="6667" y="7081"/>
                </a:lnTo>
                <a:lnTo>
                  <a:pt x="6594" y="7154"/>
                </a:lnTo>
                <a:lnTo>
                  <a:pt x="6570" y="7179"/>
                </a:lnTo>
                <a:lnTo>
                  <a:pt x="6570" y="7203"/>
                </a:lnTo>
                <a:lnTo>
                  <a:pt x="6594" y="7252"/>
                </a:lnTo>
                <a:lnTo>
                  <a:pt x="6619" y="7252"/>
                </a:lnTo>
                <a:lnTo>
                  <a:pt x="6813" y="7276"/>
                </a:lnTo>
                <a:lnTo>
                  <a:pt x="7008" y="7252"/>
                </a:lnTo>
                <a:lnTo>
                  <a:pt x="7373" y="7179"/>
                </a:lnTo>
                <a:lnTo>
                  <a:pt x="7811" y="7130"/>
                </a:lnTo>
                <a:lnTo>
                  <a:pt x="8030" y="7106"/>
                </a:lnTo>
                <a:lnTo>
                  <a:pt x="8225" y="7057"/>
                </a:lnTo>
                <a:lnTo>
                  <a:pt x="8346" y="7154"/>
                </a:lnTo>
                <a:lnTo>
                  <a:pt x="8006" y="7227"/>
                </a:lnTo>
                <a:lnTo>
                  <a:pt x="7714" y="7276"/>
                </a:lnTo>
                <a:lnTo>
                  <a:pt x="7397" y="7349"/>
                </a:lnTo>
                <a:lnTo>
                  <a:pt x="7105" y="7446"/>
                </a:lnTo>
                <a:lnTo>
                  <a:pt x="6959" y="7519"/>
                </a:lnTo>
                <a:lnTo>
                  <a:pt x="6838" y="7617"/>
                </a:lnTo>
                <a:lnTo>
                  <a:pt x="6813" y="7665"/>
                </a:lnTo>
                <a:lnTo>
                  <a:pt x="6813" y="7714"/>
                </a:lnTo>
                <a:lnTo>
                  <a:pt x="6862" y="7738"/>
                </a:lnTo>
                <a:lnTo>
                  <a:pt x="6886" y="7763"/>
                </a:lnTo>
                <a:lnTo>
                  <a:pt x="7154" y="7763"/>
                </a:lnTo>
                <a:lnTo>
                  <a:pt x="7422" y="7714"/>
                </a:lnTo>
                <a:lnTo>
                  <a:pt x="7957" y="7592"/>
                </a:lnTo>
                <a:lnTo>
                  <a:pt x="8298" y="7544"/>
                </a:lnTo>
                <a:lnTo>
                  <a:pt x="8663" y="7495"/>
                </a:lnTo>
                <a:lnTo>
                  <a:pt x="8857" y="7763"/>
                </a:lnTo>
                <a:lnTo>
                  <a:pt x="8590" y="7811"/>
                </a:lnTo>
                <a:lnTo>
                  <a:pt x="8322" y="7860"/>
                </a:lnTo>
                <a:lnTo>
                  <a:pt x="7981" y="7933"/>
                </a:lnTo>
                <a:lnTo>
                  <a:pt x="7616" y="8055"/>
                </a:lnTo>
                <a:lnTo>
                  <a:pt x="7300" y="8201"/>
                </a:lnTo>
                <a:lnTo>
                  <a:pt x="6959" y="8347"/>
                </a:lnTo>
                <a:lnTo>
                  <a:pt x="6935" y="8371"/>
                </a:lnTo>
                <a:lnTo>
                  <a:pt x="6959" y="8420"/>
                </a:lnTo>
                <a:lnTo>
                  <a:pt x="6984" y="8444"/>
                </a:lnTo>
                <a:lnTo>
                  <a:pt x="7008" y="8444"/>
                </a:lnTo>
                <a:lnTo>
                  <a:pt x="8225" y="8225"/>
                </a:lnTo>
                <a:lnTo>
                  <a:pt x="8663" y="8176"/>
                </a:lnTo>
                <a:lnTo>
                  <a:pt x="8882" y="8152"/>
                </a:lnTo>
                <a:lnTo>
                  <a:pt x="9076" y="8103"/>
                </a:lnTo>
                <a:lnTo>
                  <a:pt x="9222" y="8347"/>
                </a:lnTo>
                <a:lnTo>
                  <a:pt x="8906" y="8371"/>
                </a:lnTo>
                <a:lnTo>
                  <a:pt x="8614" y="8420"/>
                </a:lnTo>
                <a:lnTo>
                  <a:pt x="8322" y="8468"/>
                </a:lnTo>
                <a:lnTo>
                  <a:pt x="8030" y="8566"/>
                </a:lnTo>
                <a:lnTo>
                  <a:pt x="7738" y="8687"/>
                </a:lnTo>
                <a:lnTo>
                  <a:pt x="7495" y="8809"/>
                </a:lnTo>
                <a:lnTo>
                  <a:pt x="7251" y="8979"/>
                </a:lnTo>
                <a:lnTo>
                  <a:pt x="7057" y="9150"/>
                </a:lnTo>
                <a:lnTo>
                  <a:pt x="7032" y="9174"/>
                </a:lnTo>
                <a:lnTo>
                  <a:pt x="7032" y="9223"/>
                </a:lnTo>
                <a:lnTo>
                  <a:pt x="7057" y="9247"/>
                </a:lnTo>
                <a:lnTo>
                  <a:pt x="7081" y="9247"/>
                </a:lnTo>
                <a:lnTo>
                  <a:pt x="7397" y="9198"/>
                </a:lnTo>
                <a:lnTo>
                  <a:pt x="7689" y="9125"/>
                </a:lnTo>
                <a:lnTo>
                  <a:pt x="8298" y="8979"/>
                </a:lnTo>
                <a:lnTo>
                  <a:pt x="8590" y="8931"/>
                </a:lnTo>
                <a:lnTo>
                  <a:pt x="8882" y="8882"/>
                </a:lnTo>
                <a:lnTo>
                  <a:pt x="9490" y="8833"/>
                </a:lnTo>
                <a:lnTo>
                  <a:pt x="9563" y="9004"/>
                </a:lnTo>
                <a:lnTo>
                  <a:pt x="9174" y="9077"/>
                </a:lnTo>
                <a:lnTo>
                  <a:pt x="8760" y="9150"/>
                </a:lnTo>
                <a:lnTo>
                  <a:pt x="8346" y="9296"/>
                </a:lnTo>
                <a:lnTo>
                  <a:pt x="8152" y="9369"/>
                </a:lnTo>
                <a:lnTo>
                  <a:pt x="7957" y="9490"/>
                </a:lnTo>
                <a:lnTo>
                  <a:pt x="7787" y="9612"/>
                </a:lnTo>
                <a:lnTo>
                  <a:pt x="7641" y="9734"/>
                </a:lnTo>
                <a:lnTo>
                  <a:pt x="7616" y="9782"/>
                </a:lnTo>
                <a:lnTo>
                  <a:pt x="7616" y="9831"/>
                </a:lnTo>
                <a:lnTo>
                  <a:pt x="7665" y="9880"/>
                </a:lnTo>
                <a:lnTo>
                  <a:pt x="7714" y="9904"/>
                </a:lnTo>
                <a:lnTo>
                  <a:pt x="8054" y="9855"/>
                </a:lnTo>
                <a:lnTo>
                  <a:pt x="8419" y="9782"/>
                </a:lnTo>
                <a:lnTo>
                  <a:pt x="8784" y="9685"/>
                </a:lnTo>
                <a:lnTo>
                  <a:pt x="9125" y="9612"/>
                </a:lnTo>
                <a:lnTo>
                  <a:pt x="9320" y="9588"/>
                </a:lnTo>
                <a:lnTo>
                  <a:pt x="9514" y="9588"/>
                </a:lnTo>
                <a:lnTo>
                  <a:pt x="9904" y="9563"/>
                </a:lnTo>
                <a:lnTo>
                  <a:pt x="10074" y="9807"/>
                </a:lnTo>
                <a:lnTo>
                  <a:pt x="10269" y="10026"/>
                </a:lnTo>
                <a:lnTo>
                  <a:pt x="9904" y="10099"/>
                </a:lnTo>
                <a:lnTo>
                  <a:pt x="9563" y="10147"/>
                </a:lnTo>
                <a:lnTo>
                  <a:pt x="9198" y="10220"/>
                </a:lnTo>
                <a:lnTo>
                  <a:pt x="8833" y="10318"/>
                </a:lnTo>
                <a:lnTo>
                  <a:pt x="8468" y="10439"/>
                </a:lnTo>
                <a:lnTo>
                  <a:pt x="8127" y="10585"/>
                </a:lnTo>
                <a:lnTo>
                  <a:pt x="8103" y="10610"/>
                </a:lnTo>
                <a:lnTo>
                  <a:pt x="8103" y="10658"/>
                </a:lnTo>
                <a:lnTo>
                  <a:pt x="8127" y="10683"/>
                </a:lnTo>
                <a:lnTo>
                  <a:pt x="8152" y="10707"/>
                </a:lnTo>
                <a:lnTo>
                  <a:pt x="8492" y="10683"/>
                </a:lnTo>
                <a:lnTo>
                  <a:pt x="8809" y="10634"/>
                </a:lnTo>
                <a:lnTo>
                  <a:pt x="9466" y="10537"/>
                </a:lnTo>
                <a:lnTo>
                  <a:pt x="10025" y="10464"/>
                </a:lnTo>
                <a:lnTo>
                  <a:pt x="10293" y="10439"/>
                </a:lnTo>
                <a:lnTo>
                  <a:pt x="10585" y="10391"/>
                </a:lnTo>
                <a:lnTo>
                  <a:pt x="10804" y="10634"/>
                </a:lnTo>
                <a:lnTo>
                  <a:pt x="10536" y="10658"/>
                </a:lnTo>
                <a:lnTo>
                  <a:pt x="10244" y="10707"/>
                </a:lnTo>
                <a:lnTo>
                  <a:pt x="9709" y="10804"/>
                </a:lnTo>
                <a:lnTo>
                  <a:pt x="9320" y="10902"/>
                </a:lnTo>
                <a:lnTo>
                  <a:pt x="8930" y="10999"/>
                </a:lnTo>
                <a:lnTo>
                  <a:pt x="8760" y="11048"/>
                </a:lnTo>
                <a:lnTo>
                  <a:pt x="8590" y="11121"/>
                </a:lnTo>
                <a:lnTo>
                  <a:pt x="8419" y="11218"/>
                </a:lnTo>
                <a:lnTo>
                  <a:pt x="8249" y="11340"/>
                </a:lnTo>
                <a:lnTo>
                  <a:pt x="8225" y="11364"/>
                </a:lnTo>
                <a:lnTo>
                  <a:pt x="8225" y="11388"/>
                </a:lnTo>
                <a:lnTo>
                  <a:pt x="8249" y="11437"/>
                </a:lnTo>
                <a:lnTo>
                  <a:pt x="8273" y="11437"/>
                </a:lnTo>
                <a:lnTo>
                  <a:pt x="8444" y="11461"/>
                </a:lnTo>
                <a:lnTo>
                  <a:pt x="8614" y="11461"/>
                </a:lnTo>
                <a:lnTo>
                  <a:pt x="8955" y="11437"/>
                </a:lnTo>
                <a:lnTo>
                  <a:pt x="9320" y="11388"/>
                </a:lnTo>
                <a:lnTo>
                  <a:pt x="9660" y="11340"/>
                </a:lnTo>
                <a:lnTo>
                  <a:pt x="10025" y="11291"/>
                </a:lnTo>
                <a:lnTo>
                  <a:pt x="10415" y="11242"/>
                </a:lnTo>
                <a:lnTo>
                  <a:pt x="10804" y="11169"/>
                </a:lnTo>
                <a:lnTo>
                  <a:pt x="10974" y="11121"/>
                </a:lnTo>
                <a:lnTo>
                  <a:pt x="11145" y="11048"/>
                </a:lnTo>
                <a:lnTo>
                  <a:pt x="11315" y="11291"/>
                </a:lnTo>
                <a:lnTo>
                  <a:pt x="11485" y="11534"/>
                </a:lnTo>
                <a:lnTo>
                  <a:pt x="11607" y="11802"/>
                </a:lnTo>
                <a:lnTo>
                  <a:pt x="11704" y="12070"/>
                </a:lnTo>
                <a:lnTo>
                  <a:pt x="11631" y="12070"/>
                </a:lnTo>
                <a:lnTo>
                  <a:pt x="11242" y="12118"/>
                </a:lnTo>
                <a:lnTo>
                  <a:pt x="10853" y="12191"/>
                </a:lnTo>
                <a:lnTo>
                  <a:pt x="10074" y="12337"/>
                </a:lnTo>
                <a:lnTo>
                  <a:pt x="9709" y="12410"/>
                </a:lnTo>
                <a:lnTo>
                  <a:pt x="9344" y="12508"/>
                </a:lnTo>
                <a:lnTo>
                  <a:pt x="8979" y="12605"/>
                </a:lnTo>
                <a:lnTo>
                  <a:pt x="8784" y="12678"/>
                </a:lnTo>
                <a:lnTo>
                  <a:pt x="8614" y="12775"/>
                </a:lnTo>
                <a:lnTo>
                  <a:pt x="8590" y="12824"/>
                </a:lnTo>
                <a:lnTo>
                  <a:pt x="8565" y="12897"/>
                </a:lnTo>
                <a:lnTo>
                  <a:pt x="8590" y="12946"/>
                </a:lnTo>
                <a:lnTo>
                  <a:pt x="8663" y="12994"/>
                </a:lnTo>
                <a:lnTo>
                  <a:pt x="9344" y="12994"/>
                </a:lnTo>
                <a:lnTo>
                  <a:pt x="10050" y="12873"/>
                </a:lnTo>
                <a:lnTo>
                  <a:pt x="10877" y="12727"/>
                </a:lnTo>
                <a:lnTo>
                  <a:pt x="11291" y="12654"/>
                </a:lnTo>
                <a:lnTo>
                  <a:pt x="11680" y="12532"/>
                </a:lnTo>
                <a:lnTo>
                  <a:pt x="11777" y="12483"/>
                </a:lnTo>
                <a:lnTo>
                  <a:pt x="11777" y="12873"/>
                </a:lnTo>
                <a:lnTo>
                  <a:pt x="11753" y="13286"/>
                </a:lnTo>
                <a:lnTo>
                  <a:pt x="11680" y="13676"/>
                </a:lnTo>
                <a:lnTo>
                  <a:pt x="11583" y="14065"/>
                </a:lnTo>
                <a:lnTo>
                  <a:pt x="11558" y="13992"/>
                </a:lnTo>
                <a:lnTo>
                  <a:pt x="11510" y="13968"/>
                </a:lnTo>
                <a:lnTo>
                  <a:pt x="11461" y="13943"/>
                </a:lnTo>
                <a:lnTo>
                  <a:pt x="11388" y="13943"/>
                </a:lnTo>
                <a:lnTo>
                  <a:pt x="11047" y="13992"/>
                </a:lnTo>
                <a:lnTo>
                  <a:pt x="10731" y="14065"/>
                </a:lnTo>
                <a:lnTo>
                  <a:pt x="10074" y="14211"/>
                </a:lnTo>
                <a:lnTo>
                  <a:pt x="9709" y="14284"/>
                </a:lnTo>
                <a:lnTo>
                  <a:pt x="9344" y="14357"/>
                </a:lnTo>
                <a:lnTo>
                  <a:pt x="9174" y="14406"/>
                </a:lnTo>
                <a:lnTo>
                  <a:pt x="9003" y="14478"/>
                </a:lnTo>
                <a:lnTo>
                  <a:pt x="8833" y="14551"/>
                </a:lnTo>
                <a:lnTo>
                  <a:pt x="8663" y="14649"/>
                </a:lnTo>
                <a:lnTo>
                  <a:pt x="8638" y="14673"/>
                </a:lnTo>
                <a:lnTo>
                  <a:pt x="8638" y="14722"/>
                </a:lnTo>
                <a:lnTo>
                  <a:pt x="8663" y="14770"/>
                </a:lnTo>
                <a:lnTo>
                  <a:pt x="8687" y="14795"/>
                </a:lnTo>
                <a:lnTo>
                  <a:pt x="8833" y="14819"/>
                </a:lnTo>
                <a:lnTo>
                  <a:pt x="8979" y="14843"/>
                </a:lnTo>
                <a:lnTo>
                  <a:pt x="9271" y="14843"/>
                </a:lnTo>
                <a:lnTo>
                  <a:pt x="9563" y="14795"/>
                </a:lnTo>
                <a:lnTo>
                  <a:pt x="9855" y="14746"/>
                </a:lnTo>
                <a:lnTo>
                  <a:pt x="10244" y="14673"/>
                </a:lnTo>
                <a:lnTo>
                  <a:pt x="10658" y="14600"/>
                </a:lnTo>
                <a:lnTo>
                  <a:pt x="11047" y="14503"/>
                </a:lnTo>
                <a:lnTo>
                  <a:pt x="11437" y="14357"/>
                </a:lnTo>
                <a:lnTo>
                  <a:pt x="11461" y="14357"/>
                </a:lnTo>
                <a:lnTo>
                  <a:pt x="11364" y="14527"/>
                </a:lnTo>
                <a:lnTo>
                  <a:pt x="11242" y="14697"/>
                </a:lnTo>
                <a:lnTo>
                  <a:pt x="11023" y="14722"/>
                </a:lnTo>
                <a:lnTo>
                  <a:pt x="10780" y="14770"/>
                </a:lnTo>
                <a:lnTo>
                  <a:pt x="10317" y="14892"/>
                </a:lnTo>
                <a:lnTo>
                  <a:pt x="10001" y="14965"/>
                </a:lnTo>
                <a:lnTo>
                  <a:pt x="9660" y="15038"/>
                </a:lnTo>
                <a:lnTo>
                  <a:pt x="9368" y="15160"/>
                </a:lnTo>
                <a:lnTo>
                  <a:pt x="9222" y="15233"/>
                </a:lnTo>
                <a:lnTo>
                  <a:pt x="9076" y="15330"/>
                </a:lnTo>
                <a:lnTo>
                  <a:pt x="9076" y="15354"/>
                </a:lnTo>
                <a:lnTo>
                  <a:pt x="9101" y="15379"/>
                </a:lnTo>
                <a:lnTo>
                  <a:pt x="9247" y="15427"/>
                </a:lnTo>
                <a:lnTo>
                  <a:pt x="9660" y="15427"/>
                </a:lnTo>
                <a:lnTo>
                  <a:pt x="9977" y="15379"/>
                </a:lnTo>
                <a:lnTo>
                  <a:pt x="10244" y="15330"/>
                </a:lnTo>
                <a:lnTo>
                  <a:pt x="10585" y="15281"/>
                </a:lnTo>
                <a:lnTo>
                  <a:pt x="10585" y="15281"/>
                </a:lnTo>
                <a:lnTo>
                  <a:pt x="10342" y="15403"/>
                </a:lnTo>
                <a:lnTo>
                  <a:pt x="10074" y="15476"/>
                </a:lnTo>
                <a:lnTo>
                  <a:pt x="9831" y="15500"/>
                </a:lnTo>
                <a:lnTo>
                  <a:pt x="9563" y="15525"/>
                </a:lnTo>
                <a:lnTo>
                  <a:pt x="9320" y="15500"/>
                </a:lnTo>
                <a:lnTo>
                  <a:pt x="9052" y="15476"/>
                </a:lnTo>
                <a:lnTo>
                  <a:pt x="8541" y="15379"/>
                </a:lnTo>
                <a:lnTo>
                  <a:pt x="8030" y="15257"/>
                </a:lnTo>
                <a:lnTo>
                  <a:pt x="7568" y="15184"/>
                </a:lnTo>
                <a:lnTo>
                  <a:pt x="7081" y="15160"/>
                </a:lnTo>
                <a:lnTo>
                  <a:pt x="6594" y="15184"/>
                </a:lnTo>
                <a:lnTo>
                  <a:pt x="6132" y="15257"/>
                </a:lnTo>
                <a:lnTo>
                  <a:pt x="5645" y="15354"/>
                </a:lnTo>
                <a:lnTo>
                  <a:pt x="5183" y="15476"/>
                </a:lnTo>
                <a:lnTo>
                  <a:pt x="4697" y="15573"/>
                </a:lnTo>
                <a:lnTo>
                  <a:pt x="4453" y="15598"/>
                </a:lnTo>
                <a:lnTo>
                  <a:pt x="4210" y="15598"/>
                </a:lnTo>
                <a:lnTo>
                  <a:pt x="3942" y="15573"/>
                </a:lnTo>
                <a:lnTo>
                  <a:pt x="3675" y="15525"/>
                </a:lnTo>
                <a:lnTo>
                  <a:pt x="3431" y="15427"/>
                </a:lnTo>
                <a:lnTo>
                  <a:pt x="3188" y="15306"/>
                </a:lnTo>
                <a:lnTo>
                  <a:pt x="2993" y="15135"/>
                </a:lnTo>
                <a:lnTo>
                  <a:pt x="2799" y="14965"/>
                </a:lnTo>
                <a:lnTo>
                  <a:pt x="2628" y="14746"/>
                </a:lnTo>
                <a:lnTo>
                  <a:pt x="2482" y="14527"/>
                </a:lnTo>
                <a:lnTo>
                  <a:pt x="2361" y="14333"/>
                </a:lnTo>
                <a:lnTo>
                  <a:pt x="2288" y="14114"/>
                </a:lnTo>
                <a:lnTo>
                  <a:pt x="2239" y="13919"/>
                </a:lnTo>
                <a:lnTo>
                  <a:pt x="2215" y="13700"/>
                </a:lnTo>
                <a:lnTo>
                  <a:pt x="2239" y="13505"/>
                </a:lnTo>
                <a:lnTo>
                  <a:pt x="2263" y="13286"/>
                </a:lnTo>
                <a:lnTo>
                  <a:pt x="2288" y="13092"/>
                </a:lnTo>
                <a:lnTo>
                  <a:pt x="2361" y="12873"/>
                </a:lnTo>
                <a:lnTo>
                  <a:pt x="2507" y="12483"/>
                </a:lnTo>
                <a:lnTo>
                  <a:pt x="2726" y="12094"/>
                </a:lnTo>
                <a:lnTo>
                  <a:pt x="2945" y="11729"/>
                </a:lnTo>
                <a:lnTo>
                  <a:pt x="3188" y="11388"/>
                </a:lnTo>
                <a:lnTo>
                  <a:pt x="3650" y="10780"/>
                </a:lnTo>
                <a:lnTo>
                  <a:pt x="3845" y="10488"/>
                </a:lnTo>
                <a:lnTo>
                  <a:pt x="4064" y="10172"/>
                </a:lnTo>
                <a:lnTo>
                  <a:pt x="4259" y="9807"/>
                </a:lnTo>
                <a:lnTo>
                  <a:pt x="4405" y="9417"/>
                </a:lnTo>
                <a:lnTo>
                  <a:pt x="4502" y="9028"/>
                </a:lnTo>
                <a:lnTo>
                  <a:pt x="4599" y="8614"/>
                </a:lnTo>
                <a:lnTo>
                  <a:pt x="4672" y="8347"/>
                </a:lnTo>
                <a:lnTo>
                  <a:pt x="4770" y="8079"/>
                </a:lnTo>
                <a:lnTo>
                  <a:pt x="4891" y="7860"/>
                </a:lnTo>
                <a:lnTo>
                  <a:pt x="5037" y="7641"/>
                </a:lnTo>
                <a:lnTo>
                  <a:pt x="5183" y="7446"/>
                </a:lnTo>
                <a:lnTo>
                  <a:pt x="5378" y="7300"/>
                </a:lnTo>
                <a:lnTo>
                  <a:pt x="5621" y="7154"/>
                </a:lnTo>
                <a:lnTo>
                  <a:pt x="5889" y="7033"/>
                </a:lnTo>
                <a:lnTo>
                  <a:pt x="6205" y="6911"/>
                </a:lnTo>
                <a:lnTo>
                  <a:pt x="6546" y="6814"/>
                </a:lnTo>
                <a:lnTo>
                  <a:pt x="6862" y="6741"/>
                </a:lnTo>
                <a:lnTo>
                  <a:pt x="7178" y="6643"/>
                </a:lnTo>
                <a:close/>
                <a:moveTo>
                  <a:pt x="7154" y="6060"/>
                </a:moveTo>
                <a:lnTo>
                  <a:pt x="7081" y="6084"/>
                </a:lnTo>
                <a:lnTo>
                  <a:pt x="7008" y="6157"/>
                </a:lnTo>
                <a:lnTo>
                  <a:pt x="6984" y="6230"/>
                </a:lnTo>
                <a:lnTo>
                  <a:pt x="6594" y="6327"/>
                </a:lnTo>
                <a:lnTo>
                  <a:pt x="6229" y="6424"/>
                </a:lnTo>
                <a:lnTo>
                  <a:pt x="5840" y="6546"/>
                </a:lnTo>
                <a:lnTo>
                  <a:pt x="5499" y="6692"/>
                </a:lnTo>
                <a:lnTo>
                  <a:pt x="5159" y="6862"/>
                </a:lnTo>
                <a:lnTo>
                  <a:pt x="4867" y="7081"/>
                </a:lnTo>
                <a:lnTo>
                  <a:pt x="4721" y="7227"/>
                </a:lnTo>
                <a:lnTo>
                  <a:pt x="4599" y="7373"/>
                </a:lnTo>
                <a:lnTo>
                  <a:pt x="4502" y="7519"/>
                </a:lnTo>
                <a:lnTo>
                  <a:pt x="4380" y="7690"/>
                </a:lnTo>
                <a:lnTo>
                  <a:pt x="4307" y="7884"/>
                </a:lnTo>
                <a:lnTo>
                  <a:pt x="4234" y="8103"/>
                </a:lnTo>
                <a:lnTo>
                  <a:pt x="4113" y="8517"/>
                </a:lnTo>
                <a:lnTo>
                  <a:pt x="4015" y="8955"/>
                </a:lnTo>
                <a:lnTo>
                  <a:pt x="3894" y="9393"/>
                </a:lnTo>
                <a:lnTo>
                  <a:pt x="3796" y="9588"/>
                </a:lnTo>
                <a:lnTo>
                  <a:pt x="3699" y="9807"/>
                </a:lnTo>
                <a:lnTo>
                  <a:pt x="3456" y="10196"/>
                </a:lnTo>
                <a:lnTo>
                  <a:pt x="3188" y="10561"/>
                </a:lnTo>
                <a:lnTo>
                  <a:pt x="2920" y="10926"/>
                </a:lnTo>
                <a:lnTo>
                  <a:pt x="2434" y="11583"/>
                </a:lnTo>
                <a:lnTo>
                  <a:pt x="2215" y="11899"/>
                </a:lnTo>
                <a:lnTo>
                  <a:pt x="2020" y="12264"/>
                </a:lnTo>
                <a:lnTo>
                  <a:pt x="1850" y="12605"/>
                </a:lnTo>
                <a:lnTo>
                  <a:pt x="1752" y="12994"/>
                </a:lnTo>
                <a:lnTo>
                  <a:pt x="1704" y="13189"/>
                </a:lnTo>
                <a:lnTo>
                  <a:pt x="1679" y="13384"/>
                </a:lnTo>
                <a:lnTo>
                  <a:pt x="1679" y="13603"/>
                </a:lnTo>
                <a:lnTo>
                  <a:pt x="1679" y="13822"/>
                </a:lnTo>
                <a:lnTo>
                  <a:pt x="1704" y="14016"/>
                </a:lnTo>
                <a:lnTo>
                  <a:pt x="1752" y="14235"/>
                </a:lnTo>
                <a:lnTo>
                  <a:pt x="1825" y="14430"/>
                </a:lnTo>
                <a:lnTo>
                  <a:pt x="1898" y="14624"/>
                </a:lnTo>
                <a:lnTo>
                  <a:pt x="1996" y="14819"/>
                </a:lnTo>
                <a:lnTo>
                  <a:pt x="2093" y="14989"/>
                </a:lnTo>
                <a:lnTo>
                  <a:pt x="2215" y="15160"/>
                </a:lnTo>
                <a:lnTo>
                  <a:pt x="2361" y="15330"/>
                </a:lnTo>
                <a:lnTo>
                  <a:pt x="2507" y="15476"/>
                </a:lnTo>
                <a:lnTo>
                  <a:pt x="2677" y="15598"/>
                </a:lnTo>
                <a:lnTo>
                  <a:pt x="2847" y="15719"/>
                </a:lnTo>
                <a:lnTo>
                  <a:pt x="3018" y="15841"/>
                </a:lnTo>
                <a:lnTo>
                  <a:pt x="3212" y="15938"/>
                </a:lnTo>
                <a:lnTo>
                  <a:pt x="3407" y="16011"/>
                </a:lnTo>
                <a:lnTo>
                  <a:pt x="3602" y="16084"/>
                </a:lnTo>
                <a:lnTo>
                  <a:pt x="3821" y="16133"/>
                </a:lnTo>
                <a:lnTo>
                  <a:pt x="4040" y="16157"/>
                </a:lnTo>
                <a:lnTo>
                  <a:pt x="4502" y="16157"/>
                </a:lnTo>
                <a:lnTo>
                  <a:pt x="4721" y="16133"/>
                </a:lnTo>
                <a:lnTo>
                  <a:pt x="5159" y="16060"/>
                </a:lnTo>
                <a:lnTo>
                  <a:pt x="5597" y="15938"/>
                </a:lnTo>
                <a:lnTo>
                  <a:pt x="6108" y="15817"/>
                </a:lnTo>
                <a:lnTo>
                  <a:pt x="6594" y="15719"/>
                </a:lnTo>
                <a:lnTo>
                  <a:pt x="6789" y="15695"/>
                </a:lnTo>
                <a:lnTo>
                  <a:pt x="6959" y="15671"/>
                </a:lnTo>
                <a:lnTo>
                  <a:pt x="7349" y="15695"/>
                </a:lnTo>
                <a:lnTo>
                  <a:pt x="7714" y="15744"/>
                </a:lnTo>
                <a:lnTo>
                  <a:pt x="8079" y="15817"/>
                </a:lnTo>
                <a:lnTo>
                  <a:pt x="8541" y="15890"/>
                </a:lnTo>
                <a:lnTo>
                  <a:pt x="8979" y="15963"/>
                </a:lnTo>
                <a:lnTo>
                  <a:pt x="9441" y="16011"/>
                </a:lnTo>
                <a:lnTo>
                  <a:pt x="9879" y="16011"/>
                </a:lnTo>
                <a:lnTo>
                  <a:pt x="10098" y="15987"/>
                </a:lnTo>
                <a:lnTo>
                  <a:pt x="10317" y="15963"/>
                </a:lnTo>
                <a:lnTo>
                  <a:pt x="10536" y="15890"/>
                </a:lnTo>
                <a:lnTo>
                  <a:pt x="10731" y="15817"/>
                </a:lnTo>
                <a:lnTo>
                  <a:pt x="10926" y="15744"/>
                </a:lnTo>
                <a:lnTo>
                  <a:pt x="11120" y="15622"/>
                </a:lnTo>
                <a:lnTo>
                  <a:pt x="11315" y="15476"/>
                </a:lnTo>
                <a:lnTo>
                  <a:pt x="11485" y="15306"/>
                </a:lnTo>
                <a:lnTo>
                  <a:pt x="11631" y="15135"/>
                </a:lnTo>
                <a:lnTo>
                  <a:pt x="11753" y="14941"/>
                </a:lnTo>
                <a:lnTo>
                  <a:pt x="11802" y="14892"/>
                </a:lnTo>
                <a:lnTo>
                  <a:pt x="11948" y="14576"/>
                </a:lnTo>
                <a:lnTo>
                  <a:pt x="12094" y="14235"/>
                </a:lnTo>
                <a:lnTo>
                  <a:pt x="12191" y="13870"/>
                </a:lnTo>
                <a:lnTo>
                  <a:pt x="12264" y="13505"/>
                </a:lnTo>
                <a:lnTo>
                  <a:pt x="12288" y="13140"/>
                </a:lnTo>
                <a:lnTo>
                  <a:pt x="12313" y="12751"/>
                </a:lnTo>
                <a:lnTo>
                  <a:pt x="12288" y="12410"/>
                </a:lnTo>
                <a:lnTo>
                  <a:pt x="12264" y="12070"/>
                </a:lnTo>
                <a:lnTo>
                  <a:pt x="12215" y="11851"/>
                </a:lnTo>
                <a:lnTo>
                  <a:pt x="12167" y="11656"/>
                </a:lnTo>
                <a:lnTo>
                  <a:pt x="12069" y="11437"/>
                </a:lnTo>
                <a:lnTo>
                  <a:pt x="11972" y="11267"/>
                </a:lnTo>
                <a:lnTo>
                  <a:pt x="11753" y="10902"/>
                </a:lnTo>
                <a:lnTo>
                  <a:pt x="11485" y="10561"/>
                </a:lnTo>
                <a:lnTo>
                  <a:pt x="10926" y="9953"/>
                </a:lnTo>
                <a:lnTo>
                  <a:pt x="10682" y="9636"/>
                </a:lnTo>
                <a:lnTo>
                  <a:pt x="10439" y="9320"/>
                </a:lnTo>
                <a:lnTo>
                  <a:pt x="10439" y="9223"/>
                </a:lnTo>
                <a:lnTo>
                  <a:pt x="10439" y="9174"/>
                </a:lnTo>
                <a:lnTo>
                  <a:pt x="10415" y="9150"/>
                </a:lnTo>
                <a:lnTo>
                  <a:pt x="10269" y="9052"/>
                </a:lnTo>
                <a:lnTo>
                  <a:pt x="10171" y="8882"/>
                </a:lnTo>
                <a:lnTo>
                  <a:pt x="10001" y="8590"/>
                </a:lnTo>
                <a:lnTo>
                  <a:pt x="9977" y="8493"/>
                </a:lnTo>
                <a:lnTo>
                  <a:pt x="9904" y="8395"/>
                </a:lnTo>
                <a:lnTo>
                  <a:pt x="9490" y="7690"/>
                </a:lnTo>
                <a:lnTo>
                  <a:pt x="9271" y="7373"/>
                </a:lnTo>
                <a:lnTo>
                  <a:pt x="9028" y="7057"/>
                </a:lnTo>
                <a:lnTo>
                  <a:pt x="8760" y="6765"/>
                </a:lnTo>
                <a:lnTo>
                  <a:pt x="8468" y="6522"/>
                </a:lnTo>
                <a:lnTo>
                  <a:pt x="8298" y="6400"/>
                </a:lnTo>
                <a:lnTo>
                  <a:pt x="8127" y="6303"/>
                </a:lnTo>
                <a:lnTo>
                  <a:pt x="7957" y="6230"/>
                </a:lnTo>
                <a:lnTo>
                  <a:pt x="7762" y="6157"/>
                </a:lnTo>
                <a:lnTo>
                  <a:pt x="7689" y="6108"/>
                </a:lnTo>
                <a:lnTo>
                  <a:pt x="7592" y="6108"/>
                </a:lnTo>
                <a:lnTo>
                  <a:pt x="7251" y="606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1"/>
          <p:cNvSpPr/>
          <p:nvPr/>
        </p:nvSpPr>
        <p:spPr>
          <a:xfrm>
            <a:off x="709879" y="3630223"/>
            <a:ext cx="658458" cy="648538"/>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1"/>
          <p:cNvSpPr/>
          <p:nvPr/>
        </p:nvSpPr>
        <p:spPr>
          <a:xfrm>
            <a:off x="975197" y="3933099"/>
            <a:ext cx="627159" cy="383491"/>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19</a:t>
            </a:fld>
            <a:endParaRPr/>
          </a:p>
        </p:txBody>
      </p:sp>
      <p:sp>
        <p:nvSpPr>
          <p:cNvPr id="274" name="Google Shape;274;p31"/>
          <p:cNvSpPr txBox="1">
            <a:spLocks noGrp="1"/>
          </p:cNvSpPr>
          <p:nvPr>
            <p:ph type="body" idx="1"/>
          </p:nvPr>
        </p:nvSpPr>
        <p:spPr>
          <a:xfrm>
            <a:off x="696425" y="1478325"/>
            <a:ext cx="1987800" cy="2202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900" b="1">
                <a:solidFill>
                  <a:srgbClr val="FFFFFF"/>
                </a:solidFill>
              </a:rPr>
              <a:t>SlidesCarnival icons are editable shapes. </a:t>
            </a:r>
            <a:br>
              <a:rPr lang="en" sz="900">
                <a:solidFill>
                  <a:srgbClr val="FFFFFF"/>
                </a:solidFill>
              </a:rPr>
            </a:br>
            <a:br>
              <a:rPr lang="en" sz="900">
                <a:solidFill>
                  <a:srgbClr val="FFFFFF"/>
                </a:solidFill>
              </a:rPr>
            </a:br>
            <a:r>
              <a:rPr lang="en" sz="900">
                <a:solidFill>
                  <a:srgbClr val="FFFFFF"/>
                </a:solidFill>
              </a:rPr>
              <a:t>This means that you can:</a:t>
            </a:r>
            <a:endParaRPr sz="900">
              <a:solidFill>
                <a:srgbClr val="FFFFFF"/>
              </a:solidFill>
            </a:endParaRPr>
          </a:p>
          <a:p>
            <a:pPr marL="457200" lvl="0" indent="-285750" algn="l" rtl="0">
              <a:spcBef>
                <a:spcPts val="0"/>
              </a:spcBef>
              <a:spcAft>
                <a:spcPts val="0"/>
              </a:spcAft>
              <a:buClr>
                <a:srgbClr val="FFFFFF"/>
              </a:buClr>
              <a:buSzPts val="900"/>
              <a:buChar char="◦"/>
            </a:pPr>
            <a:r>
              <a:rPr lang="en" sz="900">
                <a:solidFill>
                  <a:srgbClr val="FFFFFF"/>
                </a:solidFill>
              </a:rPr>
              <a:t>Resize them without losing quality.</a:t>
            </a:r>
            <a:endParaRPr sz="900">
              <a:solidFill>
                <a:srgbClr val="FFFFFF"/>
              </a:solidFill>
            </a:endParaRPr>
          </a:p>
          <a:p>
            <a:pPr marL="457200" lvl="0" indent="-285750" algn="l" rtl="0">
              <a:spcBef>
                <a:spcPts val="0"/>
              </a:spcBef>
              <a:spcAft>
                <a:spcPts val="0"/>
              </a:spcAft>
              <a:buClr>
                <a:srgbClr val="FFFFFF"/>
              </a:buClr>
              <a:buSzPts val="900"/>
              <a:buChar char="◦"/>
            </a:pPr>
            <a:r>
              <a:rPr lang="en" sz="900">
                <a:solidFill>
                  <a:srgbClr val="FFFFFF"/>
                </a:solidFill>
              </a:rPr>
              <a:t>Change fill color and opacity.</a:t>
            </a:r>
            <a:endParaRPr sz="900">
              <a:solidFill>
                <a:srgbClr val="FFFFFF"/>
              </a:solidFill>
            </a:endParaRPr>
          </a:p>
          <a:p>
            <a:pPr marL="457200" lvl="0" indent="-285750" algn="l" rtl="0">
              <a:spcBef>
                <a:spcPts val="0"/>
              </a:spcBef>
              <a:spcAft>
                <a:spcPts val="0"/>
              </a:spcAft>
              <a:buClr>
                <a:srgbClr val="FFFFFF"/>
              </a:buClr>
              <a:buSzPts val="900"/>
              <a:buChar char="◦"/>
            </a:pPr>
            <a:r>
              <a:rPr lang="en" sz="900">
                <a:solidFill>
                  <a:srgbClr val="FFFFFF"/>
                </a:solidFill>
              </a:rPr>
              <a:t>Change line color, width and style.</a:t>
            </a:r>
            <a:endParaRPr sz="900">
              <a:solidFill>
                <a:srgbClr val="FFFFFF"/>
              </a:solidFill>
            </a:endParaRPr>
          </a:p>
          <a:p>
            <a:pPr marL="0" lvl="0" indent="0" algn="l" rtl="0">
              <a:spcBef>
                <a:spcPts val="0"/>
              </a:spcBef>
              <a:spcAft>
                <a:spcPts val="0"/>
              </a:spcAft>
              <a:buNone/>
            </a:pPr>
            <a:r>
              <a:rPr lang="en" sz="900">
                <a:solidFill>
                  <a:srgbClr val="FFFFFF"/>
                </a:solidFill>
              </a:rPr>
              <a:t>Isn’t that nice? :)</a:t>
            </a:r>
            <a:br>
              <a:rPr lang="en" sz="900">
                <a:solidFill>
                  <a:srgbClr val="FFFFFF"/>
                </a:solidFill>
              </a:rPr>
            </a:br>
            <a:br>
              <a:rPr lang="en" sz="900">
                <a:solidFill>
                  <a:srgbClr val="FFFFFF"/>
                </a:solidFill>
              </a:rPr>
            </a:br>
            <a:r>
              <a:rPr lang="en" sz="900">
                <a:solidFill>
                  <a:srgbClr val="FFFFFF"/>
                </a:solidFill>
              </a:rPr>
              <a:t>Example:</a:t>
            </a:r>
            <a:br>
              <a:rPr lang="en" sz="900">
                <a:solidFill>
                  <a:srgbClr val="FFFFFF"/>
                </a:solidFill>
              </a:rPr>
            </a:br>
            <a:br>
              <a:rPr lang="en" sz="900">
                <a:solidFill>
                  <a:srgbClr val="FFFFFF"/>
                </a:solidFill>
              </a:rPr>
            </a:br>
            <a:br>
              <a:rPr lang="en" sz="900">
                <a:solidFill>
                  <a:srgbClr val="FFFFFF"/>
                </a:solidFill>
              </a:rPr>
            </a:br>
            <a:endParaRPr sz="9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4050E5"/>
            </a:gs>
            <a:gs pos="100000">
              <a:srgbClr val="C833FF"/>
            </a:gs>
          </a:gsLst>
          <a:lin ang="5400700" scaled="0"/>
        </a:gradFill>
        <a:effectLst/>
      </p:bgPr>
    </p:bg>
    <p:spTree>
      <p:nvGrpSpPr>
        <p:cNvPr id="1" name="Shape 66"/>
        <p:cNvGrpSpPr/>
        <p:nvPr/>
      </p:nvGrpSpPr>
      <p:grpSpPr>
        <a:xfrm>
          <a:off x="0" y="0"/>
          <a:ext cx="0" cy="0"/>
          <a:chOff x="0" y="0"/>
          <a:chExt cx="0" cy="0"/>
        </a:xfrm>
      </p:grpSpPr>
      <p:sp>
        <p:nvSpPr>
          <p:cNvPr id="67" name="Google Shape;67;p14"/>
          <p:cNvSpPr txBox="1">
            <a:spLocks noGrp="1"/>
          </p:cNvSpPr>
          <p:nvPr>
            <p:ph type="ctrTitle" idx="4294967295"/>
          </p:nvPr>
        </p:nvSpPr>
        <p:spPr>
          <a:xfrm>
            <a:off x="685800" y="476925"/>
            <a:ext cx="7772400" cy="894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600">
                <a:solidFill>
                  <a:srgbClr val="FFFFFF"/>
                </a:solidFill>
              </a:rPr>
              <a:t>Neuro</a:t>
            </a:r>
            <a:endParaRPr sz="3600">
              <a:solidFill>
                <a:srgbClr val="FFFFFF"/>
              </a:solidFill>
            </a:endParaRPr>
          </a:p>
        </p:txBody>
      </p:sp>
      <p:sp>
        <p:nvSpPr>
          <p:cNvPr id="68" name="Google Shape;68;p14"/>
          <p:cNvSpPr txBox="1">
            <a:spLocks noGrp="1"/>
          </p:cNvSpPr>
          <p:nvPr>
            <p:ph type="subTitle" idx="4294967295"/>
          </p:nvPr>
        </p:nvSpPr>
        <p:spPr>
          <a:xfrm>
            <a:off x="685800" y="1164034"/>
            <a:ext cx="7772400" cy="463200"/>
          </a:xfrm>
          <a:prstGeom prst="rect">
            <a:avLst/>
          </a:prstGeom>
        </p:spPr>
        <p:txBody>
          <a:bodyPr spcFirstLastPara="1" wrap="square" lIns="0" tIns="0" rIns="0" bIns="0" anchor="ctr" anchorCtr="0">
            <a:noAutofit/>
          </a:bodyPr>
          <a:lstStyle/>
          <a:p>
            <a:pPr marL="0" lvl="0" indent="0" algn="ctr" rtl="0">
              <a:spcBef>
                <a:spcPts val="600"/>
              </a:spcBef>
              <a:spcAft>
                <a:spcPts val="1000"/>
              </a:spcAft>
              <a:buNone/>
            </a:pPr>
            <a:r>
              <a:rPr lang="en" sz="2400">
                <a:solidFill>
                  <a:srgbClr val="FFFFFF"/>
                </a:solidFill>
              </a:rPr>
              <a:t>Gehirn</a:t>
            </a:r>
            <a:endParaRPr sz="2400">
              <a:solidFill>
                <a:srgbClr val="FFFFFF"/>
              </a:solidFill>
            </a:endParaRPr>
          </a:p>
        </p:txBody>
      </p:sp>
      <p:sp>
        <p:nvSpPr>
          <p:cNvPr id="69" name="Google Shape;69;p14"/>
          <p:cNvSpPr txBox="1">
            <a:spLocks noGrp="1"/>
          </p:cNvSpPr>
          <p:nvPr>
            <p:ph type="ctrTitle" idx="4294967295"/>
          </p:nvPr>
        </p:nvSpPr>
        <p:spPr>
          <a:xfrm>
            <a:off x="685800" y="2801025"/>
            <a:ext cx="7772400" cy="894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600">
                <a:solidFill>
                  <a:srgbClr val="FFFFFF"/>
                </a:solidFill>
              </a:rPr>
              <a:t>Programmieren</a:t>
            </a:r>
            <a:endParaRPr sz="3600">
              <a:solidFill>
                <a:srgbClr val="FFFFFF"/>
              </a:solidFill>
            </a:endParaRPr>
          </a:p>
        </p:txBody>
      </p:sp>
      <p:sp>
        <p:nvSpPr>
          <p:cNvPr id="70" name="Google Shape;70;p14"/>
          <p:cNvSpPr txBox="1">
            <a:spLocks noGrp="1"/>
          </p:cNvSpPr>
          <p:nvPr>
            <p:ph type="subTitle" idx="4294967295"/>
          </p:nvPr>
        </p:nvSpPr>
        <p:spPr>
          <a:xfrm>
            <a:off x="685800" y="3488134"/>
            <a:ext cx="7772400" cy="463200"/>
          </a:xfrm>
          <a:prstGeom prst="rect">
            <a:avLst/>
          </a:prstGeom>
        </p:spPr>
        <p:txBody>
          <a:bodyPr spcFirstLastPara="1" wrap="square" lIns="0" tIns="0" rIns="0" bIns="0" anchor="ctr" anchorCtr="0">
            <a:noAutofit/>
          </a:bodyPr>
          <a:lstStyle/>
          <a:p>
            <a:pPr marL="0" lvl="0" indent="0" algn="ctr" rtl="0">
              <a:spcBef>
                <a:spcPts val="600"/>
              </a:spcBef>
              <a:spcAft>
                <a:spcPts val="1000"/>
              </a:spcAft>
              <a:buNone/>
            </a:pPr>
            <a:r>
              <a:rPr lang="en" sz="2400">
                <a:solidFill>
                  <a:srgbClr val="FFFFFF"/>
                </a:solidFill>
              </a:rPr>
              <a:t>Ablauf festlegen</a:t>
            </a:r>
            <a:endParaRPr sz="2400">
              <a:solidFill>
                <a:srgbClr val="FFFFFF"/>
              </a:solidFill>
            </a:endParaRPr>
          </a:p>
        </p:txBody>
      </p:sp>
      <p:sp>
        <p:nvSpPr>
          <p:cNvPr id="71" name="Google Shape;71;p14"/>
          <p:cNvSpPr txBox="1">
            <a:spLocks noGrp="1"/>
          </p:cNvSpPr>
          <p:nvPr>
            <p:ph type="ctrTitle" idx="4294967295"/>
          </p:nvPr>
        </p:nvSpPr>
        <p:spPr>
          <a:xfrm>
            <a:off x="685800" y="1638975"/>
            <a:ext cx="7772400" cy="894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600">
                <a:solidFill>
                  <a:srgbClr val="FFFFFF"/>
                </a:solidFill>
              </a:rPr>
              <a:t>Linguistisches</a:t>
            </a:r>
            <a:endParaRPr sz="3600">
              <a:solidFill>
                <a:srgbClr val="FFFFFF"/>
              </a:solidFill>
            </a:endParaRPr>
          </a:p>
        </p:txBody>
      </p:sp>
      <p:sp>
        <p:nvSpPr>
          <p:cNvPr id="72" name="Google Shape;72;p14"/>
          <p:cNvSpPr txBox="1">
            <a:spLocks noGrp="1"/>
          </p:cNvSpPr>
          <p:nvPr>
            <p:ph type="subTitle" idx="4294967295"/>
          </p:nvPr>
        </p:nvSpPr>
        <p:spPr>
          <a:xfrm>
            <a:off x="685800" y="2326084"/>
            <a:ext cx="7772400" cy="463200"/>
          </a:xfrm>
          <a:prstGeom prst="rect">
            <a:avLst/>
          </a:prstGeom>
        </p:spPr>
        <p:txBody>
          <a:bodyPr spcFirstLastPara="1" wrap="square" lIns="0" tIns="0" rIns="0" bIns="0" anchor="ctr" anchorCtr="0">
            <a:noAutofit/>
          </a:bodyPr>
          <a:lstStyle/>
          <a:p>
            <a:pPr marL="0" lvl="0" indent="0" algn="ctr" rtl="0">
              <a:spcBef>
                <a:spcPts val="600"/>
              </a:spcBef>
              <a:spcAft>
                <a:spcPts val="1000"/>
              </a:spcAft>
              <a:buNone/>
            </a:pPr>
            <a:r>
              <a:rPr lang="en" sz="2400">
                <a:solidFill>
                  <a:srgbClr val="FFFFFF"/>
                </a:solidFill>
              </a:rPr>
              <a:t>Sprache + Sprachmuster</a:t>
            </a:r>
            <a:endParaRPr sz="2400">
              <a:solidFill>
                <a:srgbClr val="FFFFFF"/>
              </a:solidFill>
            </a:endParaRPr>
          </a:p>
        </p:txBody>
      </p:sp>
      <p:sp>
        <p:nvSpPr>
          <p:cNvPr id="73" name="Google Shape;73;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74" name="Google Shape;74;p14"/>
          <p:cNvSpPr txBox="1">
            <a:spLocks noGrp="1"/>
          </p:cNvSpPr>
          <p:nvPr>
            <p:ph type="subTitle" idx="4294967295"/>
          </p:nvPr>
        </p:nvSpPr>
        <p:spPr>
          <a:xfrm>
            <a:off x="754075" y="4211271"/>
            <a:ext cx="7772400" cy="463200"/>
          </a:xfrm>
          <a:prstGeom prst="rect">
            <a:avLst/>
          </a:prstGeom>
        </p:spPr>
        <p:txBody>
          <a:bodyPr spcFirstLastPara="1" wrap="square" lIns="0" tIns="0" rIns="0" bIns="0" anchor="ctr" anchorCtr="0">
            <a:noAutofit/>
          </a:bodyPr>
          <a:lstStyle/>
          <a:p>
            <a:pPr marL="0" lvl="0" indent="0" algn="ctr" rtl="0">
              <a:spcBef>
                <a:spcPts val="600"/>
              </a:spcBef>
              <a:spcAft>
                <a:spcPts val="1000"/>
              </a:spcAft>
              <a:buNone/>
            </a:pPr>
            <a:r>
              <a:rPr lang="en" b="1" dirty="0">
                <a:solidFill>
                  <a:schemeClr val="lt1"/>
                </a:solidFill>
                <a:latin typeface="Montserrat"/>
                <a:ea typeface="Montserrat"/>
                <a:cs typeface="Montserrat"/>
                <a:sym typeface="Montserrat"/>
              </a:rPr>
              <a:t>&gt; Einfluß nehmen auf das </a:t>
            </a:r>
            <a:r>
              <a:rPr lang="en" b="1" dirty="0">
                <a:solidFill>
                  <a:schemeClr val="bg1"/>
                </a:solidFill>
                <a:latin typeface="Montserrat"/>
                <a:ea typeface="Montserrat"/>
                <a:cs typeface="Montserrat"/>
                <a:sym typeface="Montserrat"/>
              </a:rPr>
              <a:t>G</a:t>
            </a:r>
            <a:r>
              <a:rPr lang="en" b="1" dirty="0">
                <a:solidFill>
                  <a:schemeClr val="accent4"/>
                </a:solidFill>
                <a:latin typeface="Montserrat"/>
                <a:ea typeface="Montserrat"/>
                <a:cs typeface="Montserrat"/>
                <a:sym typeface="Montserrat"/>
              </a:rPr>
              <a:t>ehirn mittels Sprache. &lt;</a:t>
            </a:r>
            <a:endParaRPr b="1" dirty="0">
              <a:solidFill>
                <a:schemeClr val="accent4"/>
              </a:solidFill>
              <a:latin typeface="Montserrat"/>
              <a:ea typeface="Montserrat"/>
              <a:cs typeface="Montserrat"/>
              <a:sym typeface="Montserrat"/>
            </a:endParaRPr>
          </a:p>
        </p:txBody>
      </p:sp>
      <p:sp>
        <p:nvSpPr>
          <p:cNvPr id="75" name="Google Shape;75;p14"/>
          <p:cNvSpPr/>
          <p:nvPr/>
        </p:nvSpPr>
        <p:spPr>
          <a:xfrm>
            <a:off x="877923" y="1371816"/>
            <a:ext cx="593520" cy="573918"/>
          </a:xfrm>
          <a:custGeom>
            <a:avLst/>
            <a:gdLst/>
            <a:ahLst/>
            <a:cxnLst/>
            <a:rect l="l" t="t" r="r" b="b"/>
            <a:pathLst>
              <a:path w="19200" h="19345" extrusionOk="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278"/>
        <p:cNvGrpSpPr/>
        <p:nvPr/>
      </p:nvGrpSpPr>
      <p:grpSpPr>
        <a:xfrm>
          <a:off x="0" y="0"/>
          <a:ext cx="0" cy="0"/>
          <a:chOff x="0" y="0"/>
          <a:chExt cx="0" cy="0"/>
        </a:xfrm>
      </p:grpSpPr>
      <p:pic>
        <p:nvPicPr>
          <p:cNvPr id="279" name="Google Shape;279;p32">
            <a:hlinkClick r:id="rId3"/>
          </p:cNvPr>
          <p:cNvPicPr preferRelativeResize="0"/>
          <p:nvPr/>
        </p:nvPicPr>
        <p:blipFill rotWithShape="1">
          <a:blip r:embed="rId4">
            <a:alphaModFix/>
          </a:blip>
          <a:srcRect/>
          <a:stretch/>
        </p:blipFill>
        <p:spPr>
          <a:xfrm>
            <a:off x="3426425" y="1451225"/>
            <a:ext cx="2291150" cy="550600"/>
          </a:xfrm>
          <a:prstGeom prst="rect">
            <a:avLst/>
          </a:prstGeom>
          <a:noFill/>
          <a:ln>
            <a:noFill/>
          </a:ln>
        </p:spPr>
      </p:pic>
      <p:sp>
        <p:nvSpPr>
          <p:cNvPr id="280" name="Google Shape;280;p32"/>
          <p:cNvSpPr txBox="1"/>
          <p:nvPr/>
        </p:nvSpPr>
        <p:spPr>
          <a:xfrm>
            <a:off x="1106100" y="2209500"/>
            <a:ext cx="6931800" cy="267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800" b="1">
                <a:solidFill>
                  <a:srgbClr val="434343"/>
                </a:solidFill>
                <a:latin typeface="Montserrat"/>
                <a:ea typeface="Montserrat"/>
                <a:cs typeface="Montserrat"/>
                <a:sym typeface="Montserrat"/>
              </a:rPr>
              <a:t>Free templates for all your presentation needs</a:t>
            </a:r>
            <a:endParaRPr sz="1800" b="1">
              <a:solidFill>
                <a:srgbClr val="434343"/>
              </a:solidFill>
              <a:latin typeface="Montserrat"/>
              <a:ea typeface="Montserrat"/>
              <a:cs typeface="Montserrat"/>
              <a:sym typeface="Montserrat"/>
            </a:endParaRPr>
          </a:p>
        </p:txBody>
      </p:sp>
      <p:grpSp>
        <p:nvGrpSpPr>
          <p:cNvPr id="281" name="Google Shape;281;p32"/>
          <p:cNvGrpSpPr/>
          <p:nvPr/>
        </p:nvGrpSpPr>
        <p:grpSpPr>
          <a:xfrm>
            <a:off x="690575" y="3290132"/>
            <a:ext cx="7762851" cy="892418"/>
            <a:chOff x="801125" y="3213932"/>
            <a:chExt cx="7762851" cy="892418"/>
          </a:xfrm>
        </p:grpSpPr>
        <p:grpSp>
          <p:nvGrpSpPr>
            <p:cNvPr id="282" name="Google Shape;282;p32"/>
            <p:cNvGrpSpPr/>
            <p:nvPr/>
          </p:nvGrpSpPr>
          <p:grpSpPr>
            <a:xfrm>
              <a:off x="4845759" y="3213932"/>
              <a:ext cx="1695900" cy="892418"/>
              <a:chOff x="4845759" y="3213932"/>
              <a:chExt cx="1695900" cy="892418"/>
            </a:xfrm>
          </p:grpSpPr>
          <p:sp>
            <p:nvSpPr>
              <p:cNvPr id="283" name="Google Shape;283;p32"/>
              <p:cNvSpPr txBox="1"/>
              <p:nvPr/>
            </p:nvSpPr>
            <p:spPr>
              <a:xfrm>
                <a:off x="4845759"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Ready to use, professional and customizable</a:t>
                </a:r>
                <a:endParaRPr sz="1200">
                  <a:solidFill>
                    <a:srgbClr val="434343"/>
                  </a:solidFill>
                  <a:latin typeface="Montserrat"/>
                  <a:ea typeface="Montserrat"/>
                  <a:cs typeface="Montserrat"/>
                  <a:sym typeface="Montserrat"/>
                </a:endParaRPr>
              </a:p>
            </p:txBody>
          </p:sp>
          <p:sp>
            <p:nvSpPr>
              <p:cNvPr id="284" name="Google Shape;284;p32"/>
              <p:cNvSpPr/>
              <p:nvPr/>
            </p:nvSpPr>
            <p:spPr>
              <a:xfrm>
                <a:off x="5603395" y="3213932"/>
                <a:ext cx="180627" cy="181175"/>
              </a:xfrm>
              <a:custGeom>
                <a:avLst/>
                <a:gdLst/>
                <a:ahLst/>
                <a:cxnLst/>
                <a:rect l="l" t="t" r="r" b="b"/>
                <a:pathLst>
                  <a:path w="5929" h="5947" extrusionOk="0">
                    <a:moveTo>
                      <a:pt x="4679" y="0"/>
                    </a:moveTo>
                    <a:lnTo>
                      <a:pt x="4567" y="19"/>
                    </a:lnTo>
                    <a:lnTo>
                      <a:pt x="4474" y="37"/>
                    </a:lnTo>
                    <a:lnTo>
                      <a:pt x="4381" y="93"/>
                    </a:lnTo>
                    <a:lnTo>
                      <a:pt x="4288" y="168"/>
                    </a:lnTo>
                    <a:lnTo>
                      <a:pt x="3747" y="690"/>
                    </a:lnTo>
                    <a:lnTo>
                      <a:pt x="3729" y="746"/>
                    </a:lnTo>
                    <a:lnTo>
                      <a:pt x="3710" y="802"/>
                    </a:lnTo>
                    <a:lnTo>
                      <a:pt x="3729" y="857"/>
                    </a:lnTo>
                    <a:lnTo>
                      <a:pt x="3747" y="895"/>
                    </a:lnTo>
                    <a:lnTo>
                      <a:pt x="5033" y="2181"/>
                    </a:lnTo>
                    <a:lnTo>
                      <a:pt x="5089" y="2218"/>
                    </a:lnTo>
                    <a:lnTo>
                      <a:pt x="5182" y="2218"/>
                    </a:lnTo>
                    <a:lnTo>
                      <a:pt x="5238" y="2181"/>
                    </a:lnTo>
                    <a:lnTo>
                      <a:pt x="5779" y="1640"/>
                    </a:lnTo>
                    <a:lnTo>
                      <a:pt x="5835" y="1566"/>
                    </a:lnTo>
                    <a:lnTo>
                      <a:pt x="5891" y="1473"/>
                    </a:lnTo>
                    <a:lnTo>
                      <a:pt x="5928" y="1361"/>
                    </a:lnTo>
                    <a:lnTo>
                      <a:pt x="5928" y="1249"/>
                    </a:lnTo>
                    <a:lnTo>
                      <a:pt x="5928" y="1156"/>
                    </a:lnTo>
                    <a:lnTo>
                      <a:pt x="5891" y="1044"/>
                    </a:lnTo>
                    <a:lnTo>
                      <a:pt x="5835" y="951"/>
                    </a:lnTo>
                    <a:lnTo>
                      <a:pt x="5779" y="857"/>
                    </a:lnTo>
                    <a:lnTo>
                      <a:pt x="5071" y="168"/>
                    </a:lnTo>
                    <a:lnTo>
                      <a:pt x="4977" y="93"/>
                    </a:lnTo>
                    <a:lnTo>
                      <a:pt x="4884" y="37"/>
                    </a:lnTo>
                    <a:lnTo>
                      <a:pt x="4791" y="19"/>
                    </a:lnTo>
                    <a:lnTo>
                      <a:pt x="4679" y="0"/>
                    </a:lnTo>
                    <a:close/>
                    <a:moveTo>
                      <a:pt x="3393" y="1883"/>
                    </a:moveTo>
                    <a:lnTo>
                      <a:pt x="3449" y="1920"/>
                    </a:lnTo>
                    <a:lnTo>
                      <a:pt x="3486" y="1976"/>
                    </a:lnTo>
                    <a:lnTo>
                      <a:pt x="3505" y="2050"/>
                    </a:lnTo>
                    <a:lnTo>
                      <a:pt x="3486" y="2106"/>
                    </a:lnTo>
                    <a:lnTo>
                      <a:pt x="3449" y="2162"/>
                    </a:lnTo>
                    <a:lnTo>
                      <a:pt x="1660" y="3952"/>
                    </a:lnTo>
                    <a:lnTo>
                      <a:pt x="1604" y="3970"/>
                    </a:lnTo>
                    <a:lnTo>
                      <a:pt x="1548" y="3989"/>
                    </a:lnTo>
                    <a:lnTo>
                      <a:pt x="1492" y="3970"/>
                    </a:lnTo>
                    <a:lnTo>
                      <a:pt x="1436" y="3952"/>
                    </a:lnTo>
                    <a:lnTo>
                      <a:pt x="1399" y="3896"/>
                    </a:lnTo>
                    <a:lnTo>
                      <a:pt x="1380" y="3821"/>
                    </a:lnTo>
                    <a:lnTo>
                      <a:pt x="1399" y="3765"/>
                    </a:lnTo>
                    <a:lnTo>
                      <a:pt x="1436" y="3709"/>
                    </a:lnTo>
                    <a:lnTo>
                      <a:pt x="3225" y="1920"/>
                    </a:lnTo>
                    <a:lnTo>
                      <a:pt x="3281" y="1883"/>
                    </a:lnTo>
                    <a:close/>
                    <a:moveTo>
                      <a:pt x="1007" y="4362"/>
                    </a:moveTo>
                    <a:lnTo>
                      <a:pt x="1007" y="4921"/>
                    </a:lnTo>
                    <a:lnTo>
                      <a:pt x="1566" y="4921"/>
                    </a:lnTo>
                    <a:lnTo>
                      <a:pt x="1566" y="5331"/>
                    </a:lnTo>
                    <a:lnTo>
                      <a:pt x="821" y="5462"/>
                    </a:lnTo>
                    <a:lnTo>
                      <a:pt x="467" y="5107"/>
                    </a:lnTo>
                    <a:lnTo>
                      <a:pt x="597" y="4362"/>
                    </a:lnTo>
                    <a:close/>
                    <a:moveTo>
                      <a:pt x="3337" y="1118"/>
                    </a:moveTo>
                    <a:lnTo>
                      <a:pt x="3300" y="1156"/>
                    </a:lnTo>
                    <a:lnTo>
                      <a:pt x="243" y="4213"/>
                    </a:lnTo>
                    <a:lnTo>
                      <a:pt x="1" y="5611"/>
                    </a:lnTo>
                    <a:lnTo>
                      <a:pt x="1" y="5685"/>
                    </a:lnTo>
                    <a:lnTo>
                      <a:pt x="1" y="5741"/>
                    </a:lnTo>
                    <a:lnTo>
                      <a:pt x="38" y="5816"/>
                    </a:lnTo>
                    <a:lnTo>
                      <a:pt x="75" y="5853"/>
                    </a:lnTo>
                    <a:lnTo>
                      <a:pt x="131" y="5890"/>
                    </a:lnTo>
                    <a:lnTo>
                      <a:pt x="187" y="5928"/>
                    </a:lnTo>
                    <a:lnTo>
                      <a:pt x="243" y="5946"/>
                    </a:lnTo>
                    <a:lnTo>
                      <a:pt x="317" y="5928"/>
                    </a:lnTo>
                    <a:lnTo>
                      <a:pt x="1734" y="5685"/>
                    </a:lnTo>
                    <a:lnTo>
                      <a:pt x="4772" y="2647"/>
                    </a:lnTo>
                    <a:lnTo>
                      <a:pt x="4810" y="2591"/>
                    </a:lnTo>
                    <a:lnTo>
                      <a:pt x="4810" y="2535"/>
                    </a:lnTo>
                    <a:lnTo>
                      <a:pt x="4810" y="2498"/>
                    </a:lnTo>
                    <a:lnTo>
                      <a:pt x="4772" y="2442"/>
                    </a:lnTo>
                    <a:lnTo>
                      <a:pt x="3486" y="1156"/>
                    </a:lnTo>
                    <a:lnTo>
                      <a:pt x="3449" y="111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285" name="Google Shape;285;p32"/>
            <p:cNvGrpSpPr/>
            <p:nvPr/>
          </p:nvGrpSpPr>
          <p:grpSpPr>
            <a:xfrm>
              <a:off x="2823442" y="3214222"/>
              <a:ext cx="1695900" cy="892128"/>
              <a:chOff x="2823442" y="3214222"/>
              <a:chExt cx="1695900" cy="892128"/>
            </a:xfrm>
          </p:grpSpPr>
          <p:sp>
            <p:nvSpPr>
              <p:cNvPr id="286" name="Google Shape;286;p32"/>
              <p:cNvSpPr txBox="1"/>
              <p:nvPr/>
            </p:nvSpPr>
            <p:spPr>
              <a:xfrm>
                <a:off x="2823442"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100% free for personal or commercial use</a:t>
                </a:r>
                <a:endParaRPr sz="1200">
                  <a:solidFill>
                    <a:srgbClr val="434343"/>
                  </a:solidFill>
                  <a:latin typeface="Montserrat"/>
                  <a:ea typeface="Montserrat"/>
                  <a:cs typeface="Montserrat"/>
                  <a:sym typeface="Montserrat"/>
                </a:endParaRPr>
              </a:p>
            </p:txBody>
          </p:sp>
          <p:sp>
            <p:nvSpPr>
              <p:cNvPr id="287" name="Google Shape;287;p32"/>
              <p:cNvSpPr/>
              <p:nvPr/>
            </p:nvSpPr>
            <p:spPr>
              <a:xfrm>
                <a:off x="3569730" y="3214222"/>
                <a:ext cx="203323" cy="180597"/>
              </a:xfrm>
              <a:custGeom>
                <a:avLst/>
                <a:gdLst/>
                <a:ahLst/>
                <a:cxnLst/>
                <a:rect l="l" t="t" r="r" b="b"/>
                <a:pathLst>
                  <a:path w="6674" h="5928" extrusionOk="0">
                    <a:moveTo>
                      <a:pt x="2443" y="0"/>
                    </a:moveTo>
                    <a:lnTo>
                      <a:pt x="2275" y="37"/>
                    </a:lnTo>
                    <a:lnTo>
                      <a:pt x="2126" y="93"/>
                    </a:lnTo>
                    <a:lnTo>
                      <a:pt x="1995" y="187"/>
                    </a:lnTo>
                    <a:lnTo>
                      <a:pt x="1846" y="336"/>
                    </a:lnTo>
                    <a:lnTo>
                      <a:pt x="1753" y="503"/>
                    </a:lnTo>
                    <a:lnTo>
                      <a:pt x="1697" y="690"/>
                    </a:lnTo>
                    <a:lnTo>
                      <a:pt x="1660" y="876"/>
                    </a:lnTo>
                    <a:lnTo>
                      <a:pt x="1678" y="1063"/>
                    </a:lnTo>
                    <a:lnTo>
                      <a:pt x="1716" y="1249"/>
                    </a:lnTo>
                    <a:lnTo>
                      <a:pt x="1809" y="1417"/>
                    </a:lnTo>
                    <a:lnTo>
                      <a:pt x="1921" y="1566"/>
                    </a:lnTo>
                    <a:lnTo>
                      <a:pt x="3188" y="2889"/>
                    </a:lnTo>
                    <a:lnTo>
                      <a:pt x="3263" y="2945"/>
                    </a:lnTo>
                    <a:lnTo>
                      <a:pt x="3337" y="2964"/>
                    </a:lnTo>
                    <a:lnTo>
                      <a:pt x="3412" y="2945"/>
                    </a:lnTo>
                    <a:lnTo>
                      <a:pt x="3487" y="2889"/>
                    </a:lnTo>
                    <a:lnTo>
                      <a:pt x="4754" y="1566"/>
                    </a:lnTo>
                    <a:lnTo>
                      <a:pt x="4866" y="1417"/>
                    </a:lnTo>
                    <a:lnTo>
                      <a:pt x="4940" y="1249"/>
                    </a:lnTo>
                    <a:lnTo>
                      <a:pt x="4996" y="1063"/>
                    </a:lnTo>
                    <a:lnTo>
                      <a:pt x="5015" y="876"/>
                    </a:lnTo>
                    <a:lnTo>
                      <a:pt x="4978" y="690"/>
                    </a:lnTo>
                    <a:lnTo>
                      <a:pt x="4922" y="503"/>
                    </a:lnTo>
                    <a:lnTo>
                      <a:pt x="4810" y="336"/>
                    </a:lnTo>
                    <a:lnTo>
                      <a:pt x="4679" y="187"/>
                    </a:lnTo>
                    <a:lnTo>
                      <a:pt x="4549" y="93"/>
                    </a:lnTo>
                    <a:lnTo>
                      <a:pt x="4381" y="37"/>
                    </a:lnTo>
                    <a:lnTo>
                      <a:pt x="4232" y="0"/>
                    </a:lnTo>
                    <a:lnTo>
                      <a:pt x="4064" y="0"/>
                    </a:lnTo>
                    <a:lnTo>
                      <a:pt x="3897" y="19"/>
                    </a:lnTo>
                    <a:lnTo>
                      <a:pt x="3747" y="75"/>
                    </a:lnTo>
                    <a:lnTo>
                      <a:pt x="3598" y="168"/>
                    </a:lnTo>
                    <a:lnTo>
                      <a:pt x="3468" y="280"/>
                    </a:lnTo>
                    <a:lnTo>
                      <a:pt x="3337" y="429"/>
                    </a:lnTo>
                    <a:lnTo>
                      <a:pt x="3207" y="280"/>
                    </a:lnTo>
                    <a:lnTo>
                      <a:pt x="3076" y="168"/>
                    </a:lnTo>
                    <a:lnTo>
                      <a:pt x="2927" y="75"/>
                    </a:lnTo>
                    <a:lnTo>
                      <a:pt x="2778" y="19"/>
                    </a:lnTo>
                    <a:lnTo>
                      <a:pt x="2610" y="0"/>
                    </a:lnTo>
                    <a:close/>
                    <a:moveTo>
                      <a:pt x="2219" y="3691"/>
                    </a:moveTo>
                    <a:lnTo>
                      <a:pt x="1995" y="3728"/>
                    </a:lnTo>
                    <a:lnTo>
                      <a:pt x="1772" y="3784"/>
                    </a:lnTo>
                    <a:lnTo>
                      <a:pt x="1548" y="3877"/>
                    </a:lnTo>
                    <a:lnTo>
                      <a:pt x="1362" y="4008"/>
                    </a:lnTo>
                    <a:lnTo>
                      <a:pt x="821" y="4436"/>
                    </a:lnTo>
                    <a:lnTo>
                      <a:pt x="187" y="4436"/>
                    </a:lnTo>
                    <a:lnTo>
                      <a:pt x="113" y="4455"/>
                    </a:lnTo>
                    <a:lnTo>
                      <a:pt x="57" y="4492"/>
                    </a:lnTo>
                    <a:lnTo>
                      <a:pt x="1" y="4548"/>
                    </a:lnTo>
                    <a:lnTo>
                      <a:pt x="1" y="4623"/>
                    </a:lnTo>
                    <a:lnTo>
                      <a:pt x="1" y="5741"/>
                    </a:lnTo>
                    <a:lnTo>
                      <a:pt x="1" y="5816"/>
                    </a:lnTo>
                    <a:lnTo>
                      <a:pt x="57" y="5872"/>
                    </a:lnTo>
                    <a:lnTo>
                      <a:pt x="113" y="5909"/>
                    </a:lnTo>
                    <a:lnTo>
                      <a:pt x="187" y="5928"/>
                    </a:lnTo>
                    <a:lnTo>
                      <a:pt x="4325" y="5928"/>
                    </a:lnTo>
                    <a:lnTo>
                      <a:pt x="4437" y="5909"/>
                    </a:lnTo>
                    <a:lnTo>
                      <a:pt x="4568" y="5890"/>
                    </a:lnTo>
                    <a:lnTo>
                      <a:pt x="4679" y="5834"/>
                    </a:lnTo>
                    <a:lnTo>
                      <a:pt x="4791" y="5760"/>
                    </a:lnTo>
                    <a:lnTo>
                      <a:pt x="6543" y="4362"/>
                    </a:lnTo>
                    <a:lnTo>
                      <a:pt x="6599" y="4306"/>
                    </a:lnTo>
                    <a:lnTo>
                      <a:pt x="6637" y="4231"/>
                    </a:lnTo>
                    <a:lnTo>
                      <a:pt x="6674" y="4157"/>
                    </a:lnTo>
                    <a:lnTo>
                      <a:pt x="6674" y="4082"/>
                    </a:lnTo>
                    <a:lnTo>
                      <a:pt x="6674" y="4008"/>
                    </a:lnTo>
                    <a:lnTo>
                      <a:pt x="6655" y="3933"/>
                    </a:lnTo>
                    <a:lnTo>
                      <a:pt x="6618" y="3859"/>
                    </a:lnTo>
                    <a:lnTo>
                      <a:pt x="6543" y="3784"/>
                    </a:lnTo>
                    <a:lnTo>
                      <a:pt x="6506" y="3747"/>
                    </a:lnTo>
                    <a:lnTo>
                      <a:pt x="6432" y="3728"/>
                    </a:lnTo>
                    <a:lnTo>
                      <a:pt x="6376" y="3709"/>
                    </a:lnTo>
                    <a:lnTo>
                      <a:pt x="6301" y="3709"/>
                    </a:lnTo>
                    <a:lnTo>
                      <a:pt x="6171" y="3728"/>
                    </a:lnTo>
                    <a:lnTo>
                      <a:pt x="6115" y="3747"/>
                    </a:lnTo>
                    <a:lnTo>
                      <a:pt x="6059" y="3784"/>
                    </a:lnTo>
                    <a:lnTo>
                      <a:pt x="4978" y="4641"/>
                    </a:lnTo>
                    <a:lnTo>
                      <a:pt x="4885" y="4716"/>
                    </a:lnTo>
                    <a:lnTo>
                      <a:pt x="4773" y="4772"/>
                    </a:lnTo>
                    <a:lnTo>
                      <a:pt x="4642" y="4809"/>
                    </a:lnTo>
                    <a:lnTo>
                      <a:pt x="3095" y="4809"/>
                    </a:lnTo>
                    <a:lnTo>
                      <a:pt x="3039" y="4772"/>
                    </a:lnTo>
                    <a:lnTo>
                      <a:pt x="2983" y="4716"/>
                    </a:lnTo>
                    <a:lnTo>
                      <a:pt x="2965" y="4660"/>
                    </a:lnTo>
                    <a:lnTo>
                      <a:pt x="2965" y="4586"/>
                    </a:lnTo>
                    <a:lnTo>
                      <a:pt x="3002" y="4511"/>
                    </a:lnTo>
                    <a:lnTo>
                      <a:pt x="3076" y="4455"/>
                    </a:lnTo>
                    <a:lnTo>
                      <a:pt x="3151" y="4436"/>
                    </a:lnTo>
                    <a:lnTo>
                      <a:pt x="4120" y="4436"/>
                    </a:lnTo>
                    <a:lnTo>
                      <a:pt x="4195" y="4418"/>
                    </a:lnTo>
                    <a:lnTo>
                      <a:pt x="4307" y="4362"/>
                    </a:lnTo>
                    <a:lnTo>
                      <a:pt x="4363" y="4306"/>
                    </a:lnTo>
                    <a:lnTo>
                      <a:pt x="4400" y="4250"/>
                    </a:lnTo>
                    <a:lnTo>
                      <a:pt x="4419" y="4194"/>
                    </a:lnTo>
                    <a:lnTo>
                      <a:pt x="4437" y="4138"/>
                    </a:lnTo>
                    <a:lnTo>
                      <a:pt x="4456" y="4045"/>
                    </a:lnTo>
                    <a:lnTo>
                      <a:pt x="4437" y="3970"/>
                    </a:lnTo>
                    <a:lnTo>
                      <a:pt x="4400" y="3896"/>
                    </a:lnTo>
                    <a:lnTo>
                      <a:pt x="4363" y="3821"/>
                    </a:lnTo>
                    <a:lnTo>
                      <a:pt x="4307" y="3784"/>
                    </a:lnTo>
                    <a:lnTo>
                      <a:pt x="4232" y="3728"/>
                    </a:lnTo>
                    <a:lnTo>
                      <a:pt x="4158" y="3709"/>
                    </a:lnTo>
                    <a:lnTo>
                      <a:pt x="4083" y="369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288" name="Google Shape;288;p32"/>
            <p:cNvGrpSpPr/>
            <p:nvPr/>
          </p:nvGrpSpPr>
          <p:grpSpPr>
            <a:xfrm>
              <a:off x="6868076" y="3213932"/>
              <a:ext cx="1695900" cy="892418"/>
              <a:chOff x="6868076" y="3213932"/>
              <a:chExt cx="1695900" cy="892418"/>
            </a:xfrm>
          </p:grpSpPr>
          <p:sp>
            <p:nvSpPr>
              <p:cNvPr id="289" name="Google Shape;289;p32"/>
              <p:cNvSpPr txBox="1"/>
              <p:nvPr/>
            </p:nvSpPr>
            <p:spPr>
              <a:xfrm>
                <a:off x="6868076"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Blow your audience away with attractive visuals</a:t>
                </a:r>
                <a:endParaRPr sz="1200">
                  <a:solidFill>
                    <a:srgbClr val="434343"/>
                  </a:solidFill>
                  <a:latin typeface="Montserrat"/>
                  <a:ea typeface="Montserrat"/>
                  <a:cs typeface="Montserrat"/>
                  <a:sym typeface="Montserrat"/>
                </a:endParaRPr>
              </a:p>
            </p:txBody>
          </p:sp>
          <p:sp>
            <p:nvSpPr>
              <p:cNvPr id="290" name="Google Shape;290;p32"/>
              <p:cNvSpPr/>
              <p:nvPr/>
            </p:nvSpPr>
            <p:spPr>
              <a:xfrm>
                <a:off x="7625712" y="3213932"/>
                <a:ext cx="180627" cy="181175"/>
              </a:xfrm>
              <a:custGeom>
                <a:avLst/>
                <a:gdLst/>
                <a:ahLst/>
                <a:cxnLst/>
                <a:rect l="l" t="t" r="r" b="b"/>
                <a:pathLst>
                  <a:path w="5929" h="5947" extrusionOk="0">
                    <a:moveTo>
                      <a:pt x="784" y="4940"/>
                    </a:moveTo>
                    <a:lnTo>
                      <a:pt x="839" y="4958"/>
                    </a:lnTo>
                    <a:lnTo>
                      <a:pt x="933" y="5014"/>
                    </a:lnTo>
                    <a:lnTo>
                      <a:pt x="989" y="5107"/>
                    </a:lnTo>
                    <a:lnTo>
                      <a:pt x="1007" y="5145"/>
                    </a:lnTo>
                    <a:lnTo>
                      <a:pt x="1007" y="5201"/>
                    </a:lnTo>
                    <a:lnTo>
                      <a:pt x="1007" y="5257"/>
                    </a:lnTo>
                    <a:lnTo>
                      <a:pt x="989" y="5313"/>
                    </a:lnTo>
                    <a:lnTo>
                      <a:pt x="933" y="5406"/>
                    </a:lnTo>
                    <a:lnTo>
                      <a:pt x="839" y="5462"/>
                    </a:lnTo>
                    <a:lnTo>
                      <a:pt x="784" y="5480"/>
                    </a:lnTo>
                    <a:lnTo>
                      <a:pt x="672" y="5480"/>
                    </a:lnTo>
                    <a:lnTo>
                      <a:pt x="634" y="5462"/>
                    </a:lnTo>
                    <a:lnTo>
                      <a:pt x="541" y="5406"/>
                    </a:lnTo>
                    <a:lnTo>
                      <a:pt x="485" y="5313"/>
                    </a:lnTo>
                    <a:lnTo>
                      <a:pt x="467" y="5257"/>
                    </a:lnTo>
                    <a:lnTo>
                      <a:pt x="448" y="5201"/>
                    </a:lnTo>
                    <a:lnTo>
                      <a:pt x="467" y="5145"/>
                    </a:lnTo>
                    <a:lnTo>
                      <a:pt x="485" y="5107"/>
                    </a:lnTo>
                    <a:lnTo>
                      <a:pt x="541" y="5014"/>
                    </a:lnTo>
                    <a:lnTo>
                      <a:pt x="634" y="4958"/>
                    </a:lnTo>
                    <a:lnTo>
                      <a:pt x="672" y="4940"/>
                    </a:lnTo>
                    <a:close/>
                    <a:moveTo>
                      <a:pt x="206" y="2610"/>
                    </a:moveTo>
                    <a:lnTo>
                      <a:pt x="168" y="2628"/>
                    </a:lnTo>
                    <a:lnTo>
                      <a:pt x="75" y="2684"/>
                    </a:lnTo>
                    <a:lnTo>
                      <a:pt x="19" y="2777"/>
                    </a:lnTo>
                    <a:lnTo>
                      <a:pt x="1" y="2833"/>
                    </a:lnTo>
                    <a:lnTo>
                      <a:pt x="1" y="2889"/>
                    </a:lnTo>
                    <a:lnTo>
                      <a:pt x="1" y="5667"/>
                    </a:lnTo>
                    <a:lnTo>
                      <a:pt x="1" y="5723"/>
                    </a:lnTo>
                    <a:lnTo>
                      <a:pt x="19" y="5779"/>
                    </a:lnTo>
                    <a:lnTo>
                      <a:pt x="75" y="5872"/>
                    </a:lnTo>
                    <a:lnTo>
                      <a:pt x="168" y="5928"/>
                    </a:lnTo>
                    <a:lnTo>
                      <a:pt x="206" y="5946"/>
                    </a:lnTo>
                    <a:lnTo>
                      <a:pt x="1250" y="5946"/>
                    </a:lnTo>
                    <a:lnTo>
                      <a:pt x="1305" y="5928"/>
                    </a:lnTo>
                    <a:lnTo>
                      <a:pt x="1399" y="5872"/>
                    </a:lnTo>
                    <a:lnTo>
                      <a:pt x="1455" y="5779"/>
                    </a:lnTo>
                    <a:lnTo>
                      <a:pt x="1473" y="5723"/>
                    </a:lnTo>
                    <a:lnTo>
                      <a:pt x="1473" y="5667"/>
                    </a:lnTo>
                    <a:lnTo>
                      <a:pt x="1473" y="2889"/>
                    </a:lnTo>
                    <a:lnTo>
                      <a:pt x="1473" y="2833"/>
                    </a:lnTo>
                    <a:lnTo>
                      <a:pt x="1455" y="2777"/>
                    </a:lnTo>
                    <a:lnTo>
                      <a:pt x="1399" y="2684"/>
                    </a:lnTo>
                    <a:lnTo>
                      <a:pt x="1305" y="2628"/>
                    </a:lnTo>
                    <a:lnTo>
                      <a:pt x="1250" y="2610"/>
                    </a:lnTo>
                    <a:close/>
                    <a:moveTo>
                      <a:pt x="3617" y="0"/>
                    </a:moveTo>
                    <a:lnTo>
                      <a:pt x="3524" y="19"/>
                    </a:lnTo>
                    <a:lnTo>
                      <a:pt x="3468" y="75"/>
                    </a:lnTo>
                    <a:lnTo>
                      <a:pt x="3393" y="168"/>
                    </a:lnTo>
                    <a:lnTo>
                      <a:pt x="3337" y="261"/>
                    </a:lnTo>
                    <a:lnTo>
                      <a:pt x="3263" y="485"/>
                    </a:lnTo>
                    <a:lnTo>
                      <a:pt x="3225" y="671"/>
                    </a:lnTo>
                    <a:lnTo>
                      <a:pt x="3169" y="858"/>
                    </a:lnTo>
                    <a:lnTo>
                      <a:pt x="3114" y="1044"/>
                    </a:lnTo>
                    <a:lnTo>
                      <a:pt x="3039" y="1212"/>
                    </a:lnTo>
                    <a:lnTo>
                      <a:pt x="2983" y="1286"/>
                    </a:lnTo>
                    <a:lnTo>
                      <a:pt x="2927" y="1361"/>
                    </a:lnTo>
                    <a:lnTo>
                      <a:pt x="2797" y="1510"/>
                    </a:lnTo>
                    <a:lnTo>
                      <a:pt x="2666" y="1659"/>
                    </a:lnTo>
                    <a:lnTo>
                      <a:pt x="2442" y="1995"/>
                    </a:lnTo>
                    <a:lnTo>
                      <a:pt x="2200" y="2330"/>
                    </a:lnTo>
                    <a:lnTo>
                      <a:pt x="2051" y="2498"/>
                    </a:lnTo>
                    <a:lnTo>
                      <a:pt x="1883" y="2666"/>
                    </a:lnTo>
                    <a:lnTo>
                      <a:pt x="1865" y="2722"/>
                    </a:lnTo>
                    <a:lnTo>
                      <a:pt x="1846" y="2777"/>
                    </a:lnTo>
                    <a:lnTo>
                      <a:pt x="1846" y="5257"/>
                    </a:lnTo>
                    <a:lnTo>
                      <a:pt x="1865" y="5313"/>
                    </a:lnTo>
                    <a:lnTo>
                      <a:pt x="1883" y="5350"/>
                    </a:lnTo>
                    <a:lnTo>
                      <a:pt x="1939" y="5387"/>
                    </a:lnTo>
                    <a:lnTo>
                      <a:pt x="1995" y="5387"/>
                    </a:lnTo>
                    <a:lnTo>
                      <a:pt x="2126" y="5406"/>
                    </a:lnTo>
                    <a:lnTo>
                      <a:pt x="2293" y="5462"/>
                    </a:lnTo>
                    <a:lnTo>
                      <a:pt x="2592" y="5573"/>
                    </a:lnTo>
                    <a:lnTo>
                      <a:pt x="2890" y="5704"/>
                    </a:lnTo>
                    <a:lnTo>
                      <a:pt x="3225" y="5816"/>
                    </a:lnTo>
                    <a:lnTo>
                      <a:pt x="3393" y="5872"/>
                    </a:lnTo>
                    <a:lnTo>
                      <a:pt x="3580" y="5909"/>
                    </a:lnTo>
                    <a:lnTo>
                      <a:pt x="3785" y="5946"/>
                    </a:lnTo>
                    <a:lnTo>
                      <a:pt x="4400" y="5946"/>
                    </a:lnTo>
                    <a:lnTo>
                      <a:pt x="4586" y="5928"/>
                    </a:lnTo>
                    <a:lnTo>
                      <a:pt x="4772" y="5909"/>
                    </a:lnTo>
                    <a:lnTo>
                      <a:pt x="4940" y="5853"/>
                    </a:lnTo>
                    <a:lnTo>
                      <a:pt x="5108" y="5797"/>
                    </a:lnTo>
                    <a:lnTo>
                      <a:pt x="5238" y="5723"/>
                    </a:lnTo>
                    <a:lnTo>
                      <a:pt x="5332" y="5611"/>
                    </a:lnTo>
                    <a:lnTo>
                      <a:pt x="5388" y="5499"/>
                    </a:lnTo>
                    <a:lnTo>
                      <a:pt x="5425" y="5368"/>
                    </a:lnTo>
                    <a:lnTo>
                      <a:pt x="5425" y="5238"/>
                    </a:lnTo>
                    <a:lnTo>
                      <a:pt x="5406" y="5089"/>
                    </a:lnTo>
                    <a:lnTo>
                      <a:pt x="5481" y="4996"/>
                    </a:lnTo>
                    <a:lnTo>
                      <a:pt x="5537" y="4902"/>
                    </a:lnTo>
                    <a:lnTo>
                      <a:pt x="5574" y="4809"/>
                    </a:lnTo>
                    <a:lnTo>
                      <a:pt x="5611" y="4697"/>
                    </a:lnTo>
                    <a:lnTo>
                      <a:pt x="5630" y="4567"/>
                    </a:lnTo>
                    <a:lnTo>
                      <a:pt x="5630" y="4455"/>
                    </a:lnTo>
                    <a:lnTo>
                      <a:pt x="5630" y="4325"/>
                    </a:lnTo>
                    <a:lnTo>
                      <a:pt x="5593" y="4213"/>
                    </a:lnTo>
                    <a:lnTo>
                      <a:pt x="5667" y="4101"/>
                    </a:lnTo>
                    <a:lnTo>
                      <a:pt x="5723" y="3989"/>
                    </a:lnTo>
                    <a:lnTo>
                      <a:pt x="5742" y="3877"/>
                    </a:lnTo>
                    <a:lnTo>
                      <a:pt x="5779" y="3747"/>
                    </a:lnTo>
                    <a:lnTo>
                      <a:pt x="5779" y="3635"/>
                    </a:lnTo>
                    <a:lnTo>
                      <a:pt x="5760" y="3523"/>
                    </a:lnTo>
                    <a:lnTo>
                      <a:pt x="5742" y="3393"/>
                    </a:lnTo>
                    <a:lnTo>
                      <a:pt x="5704" y="3299"/>
                    </a:lnTo>
                    <a:lnTo>
                      <a:pt x="5798" y="3169"/>
                    </a:lnTo>
                    <a:lnTo>
                      <a:pt x="5872" y="3038"/>
                    </a:lnTo>
                    <a:lnTo>
                      <a:pt x="5909" y="2889"/>
                    </a:lnTo>
                    <a:lnTo>
                      <a:pt x="5928" y="2722"/>
                    </a:lnTo>
                    <a:lnTo>
                      <a:pt x="5909" y="2591"/>
                    </a:lnTo>
                    <a:lnTo>
                      <a:pt x="5872" y="2461"/>
                    </a:lnTo>
                    <a:lnTo>
                      <a:pt x="5816" y="2349"/>
                    </a:lnTo>
                    <a:lnTo>
                      <a:pt x="5723" y="2256"/>
                    </a:lnTo>
                    <a:lnTo>
                      <a:pt x="5630" y="2162"/>
                    </a:lnTo>
                    <a:lnTo>
                      <a:pt x="5518" y="2106"/>
                    </a:lnTo>
                    <a:lnTo>
                      <a:pt x="5388" y="2069"/>
                    </a:lnTo>
                    <a:lnTo>
                      <a:pt x="5238" y="2051"/>
                    </a:lnTo>
                    <a:lnTo>
                      <a:pt x="4064" y="2051"/>
                    </a:lnTo>
                    <a:lnTo>
                      <a:pt x="4101" y="1920"/>
                    </a:lnTo>
                    <a:lnTo>
                      <a:pt x="4157" y="1808"/>
                    </a:lnTo>
                    <a:lnTo>
                      <a:pt x="4288" y="1566"/>
                    </a:lnTo>
                    <a:lnTo>
                      <a:pt x="4344" y="1435"/>
                    </a:lnTo>
                    <a:lnTo>
                      <a:pt x="4400" y="1286"/>
                    </a:lnTo>
                    <a:lnTo>
                      <a:pt x="4437" y="1119"/>
                    </a:lnTo>
                    <a:lnTo>
                      <a:pt x="4456" y="951"/>
                    </a:lnTo>
                    <a:lnTo>
                      <a:pt x="4437" y="802"/>
                    </a:lnTo>
                    <a:lnTo>
                      <a:pt x="4418" y="671"/>
                    </a:lnTo>
                    <a:lnTo>
                      <a:pt x="4400" y="541"/>
                    </a:lnTo>
                    <a:lnTo>
                      <a:pt x="4362" y="447"/>
                    </a:lnTo>
                    <a:lnTo>
                      <a:pt x="4306" y="354"/>
                    </a:lnTo>
                    <a:lnTo>
                      <a:pt x="4251" y="280"/>
                    </a:lnTo>
                    <a:lnTo>
                      <a:pt x="4195" y="205"/>
                    </a:lnTo>
                    <a:lnTo>
                      <a:pt x="4139" y="168"/>
                    </a:lnTo>
                    <a:lnTo>
                      <a:pt x="3990" y="75"/>
                    </a:lnTo>
                    <a:lnTo>
                      <a:pt x="3859" y="37"/>
                    </a:lnTo>
                    <a:lnTo>
                      <a:pt x="3729" y="19"/>
                    </a:lnTo>
                    <a:lnTo>
                      <a:pt x="36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291" name="Google Shape;291;p32"/>
            <p:cNvGrpSpPr/>
            <p:nvPr/>
          </p:nvGrpSpPr>
          <p:grpSpPr>
            <a:xfrm>
              <a:off x="801125" y="3214206"/>
              <a:ext cx="1695900" cy="892144"/>
              <a:chOff x="801125" y="3214206"/>
              <a:chExt cx="1695900" cy="892144"/>
            </a:xfrm>
          </p:grpSpPr>
          <p:sp>
            <p:nvSpPr>
              <p:cNvPr id="292" name="Google Shape;292;p32"/>
              <p:cNvSpPr txBox="1"/>
              <p:nvPr/>
            </p:nvSpPr>
            <p:spPr>
              <a:xfrm>
                <a:off x="801125" y="3469450"/>
                <a:ext cx="1695900" cy="636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a:solidFill>
                      <a:srgbClr val="434343"/>
                    </a:solidFill>
                    <a:latin typeface="Montserrat"/>
                    <a:ea typeface="Montserrat"/>
                    <a:cs typeface="Montserrat"/>
                    <a:sym typeface="Montserrat"/>
                  </a:rPr>
                  <a:t>For PowerPoint and Google Slides</a:t>
                </a:r>
                <a:endParaRPr sz="1200">
                  <a:solidFill>
                    <a:srgbClr val="434343"/>
                  </a:solidFill>
                  <a:latin typeface="Montserrat"/>
                  <a:ea typeface="Montserrat"/>
                  <a:cs typeface="Montserrat"/>
                  <a:sym typeface="Montserrat"/>
                </a:endParaRPr>
              </a:p>
            </p:txBody>
          </p:sp>
          <p:sp>
            <p:nvSpPr>
              <p:cNvPr id="293" name="Google Shape;293;p32"/>
              <p:cNvSpPr/>
              <p:nvPr/>
            </p:nvSpPr>
            <p:spPr>
              <a:xfrm>
                <a:off x="1535764" y="3214206"/>
                <a:ext cx="226629" cy="180627"/>
              </a:xfrm>
              <a:custGeom>
                <a:avLst/>
                <a:gdLst/>
                <a:ahLst/>
                <a:cxnLst/>
                <a:rect l="l" t="t" r="r" b="b"/>
                <a:pathLst>
                  <a:path w="7439" h="5929" extrusionOk="0">
                    <a:moveTo>
                      <a:pt x="5947" y="728"/>
                    </a:moveTo>
                    <a:lnTo>
                      <a:pt x="5947" y="3710"/>
                    </a:lnTo>
                    <a:lnTo>
                      <a:pt x="1492" y="3710"/>
                    </a:lnTo>
                    <a:lnTo>
                      <a:pt x="1492" y="728"/>
                    </a:lnTo>
                    <a:close/>
                    <a:moveTo>
                      <a:pt x="1194" y="1"/>
                    </a:moveTo>
                    <a:lnTo>
                      <a:pt x="1101" y="38"/>
                    </a:lnTo>
                    <a:lnTo>
                      <a:pt x="989" y="94"/>
                    </a:lnTo>
                    <a:lnTo>
                      <a:pt x="914" y="150"/>
                    </a:lnTo>
                    <a:lnTo>
                      <a:pt x="840" y="243"/>
                    </a:lnTo>
                    <a:lnTo>
                      <a:pt x="802" y="336"/>
                    </a:lnTo>
                    <a:lnTo>
                      <a:pt x="765" y="430"/>
                    </a:lnTo>
                    <a:lnTo>
                      <a:pt x="746" y="542"/>
                    </a:lnTo>
                    <a:lnTo>
                      <a:pt x="746" y="4437"/>
                    </a:lnTo>
                    <a:lnTo>
                      <a:pt x="6693" y="4437"/>
                    </a:lnTo>
                    <a:lnTo>
                      <a:pt x="6693" y="542"/>
                    </a:lnTo>
                    <a:lnTo>
                      <a:pt x="6674" y="430"/>
                    </a:lnTo>
                    <a:lnTo>
                      <a:pt x="6655" y="336"/>
                    </a:lnTo>
                    <a:lnTo>
                      <a:pt x="6599" y="243"/>
                    </a:lnTo>
                    <a:lnTo>
                      <a:pt x="6525" y="150"/>
                    </a:lnTo>
                    <a:lnTo>
                      <a:pt x="6450" y="94"/>
                    </a:lnTo>
                    <a:lnTo>
                      <a:pt x="6357" y="38"/>
                    </a:lnTo>
                    <a:lnTo>
                      <a:pt x="6245" y="1"/>
                    </a:lnTo>
                    <a:close/>
                    <a:moveTo>
                      <a:pt x="187" y="4810"/>
                    </a:moveTo>
                    <a:lnTo>
                      <a:pt x="131" y="4829"/>
                    </a:lnTo>
                    <a:lnTo>
                      <a:pt x="57" y="4866"/>
                    </a:lnTo>
                    <a:lnTo>
                      <a:pt x="20" y="4941"/>
                    </a:lnTo>
                    <a:lnTo>
                      <a:pt x="1" y="4996"/>
                    </a:lnTo>
                    <a:lnTo>
                      <a:pt x="1" y="5183"/>
                    </a:lnTo>
                    <a:lnTo>
                      <a:pt x="20" y="5332"/>
                    </a:lnTo>
                    <a:lnTo>
                      <a:pt x="75" y="5481"/>
                    </a:lnTo>
                    <a:lnTo>
                      <a:pt x="131" y="5612"/>
                    </a:lnTo>
                    <a:lnTo>
                      <a:pt x="225" y="5705"/>
                    </a:lnTo>
                    <a:lnTo>
                      <a:pt x="336" y="5798"/>
                    </a:lnTo>
                    <a:lnTo>
                      <a:pt x="467" y="5873"/>
                    </a:lnTo>
                    <a:lnTo>
                      <a:pt x="597" y="5910"/>
                    </a:lnTo>
                    <a:lnTo>
                      <a:pt x="746" y="5928"/>
                    </a:lnTo>
                    <a:lnTo>
                      <a:pt x="6693" y="5928"/>
                    </a:lnTo>
                    <a:lnTo>
                      <a:pt x="6842" y="5910"/>
                    </a:lnTo>
                    <a:lnTo>
                      <a:pt x="6972" y="5873"/>
                    </a:lnTo>
                    <a:lnTo>
                      <a:pt x="7103" y="5798"/>
                    </a:lnTo>
                    <a:lnTo>
                      <a:pt x="7214" y="5705"/>
                    </a:lnTo>
                    <a:lnTo>
                      <a:pt x="7308" y="5612"/>
                    </a:lnTo>
                    <a:lnTo>
                      <a:pt x="7382" y="5481"/>
                    </a:lnTo>
                    <a:lnTo>
                      <a:pt x="7420" y="5332"/>
                    </a:lnTo>
                    <a:lnTo>
                      <a:pt x="7438" y="5183"/>
                    </a:lnTo>
                    <a:lnTo>
                      <a:pt x="7438" y="4996"/>
                    </a:lnTo>
                    <a:lnTo>
                      <a:pt x="7420" y="4941"/>
                    </a:lnTo>
                    <a:lnTo>
                      <a:pt x="7382" y="4866"/>
                    </a:lnTo>
                    <a:lnTo>
                      <a:pt x="7326" y="4829"/>
                    </a:lnTo>
                    <a:lnTo>
                      <a:pt x="7252" y="4810"/>
                    </a:lnTo>
                    <a:lnTo>
                      <a:pt x="4437" y="4810"/>
                    </a:lnTo>
                    <a:lnTo>
                      <a:pt x="4419" y="4903"/>
                    </a:lnTo>
                    <a:lnTo>
                      <a:pt x="4400" y="4978"/>
                    </a:lnTo>
                    <a:lnTo>
                      <a:pt x="4363" y="5034"/>
                    </a:lnTo>
                    <a:lnTo>
                      <a:pt x="4325" y="5090"/>
                    </a:lnTo>
                    <a:lnTo>
                      <a:pt x="4269" y="5127"/>
                    </a:lnTo>
                    <a:lnTo>
                      <a:pt x="4195" y="5164"/>
                    </a:lnTo>
                    <a:lnTo>
                      <a:pt x="4139" y="5183"/>
                    </a:lnTo>
                    <a:lnTo>
                      <a:pt x="3263" y="5183"/>
                    </a:lnTo>
                    <a:lnTo>
                      <a:pt x="3207" y="5146"/>
                    </a:lnTo>
                    <a:lnTo>
                      <a:pt x="3132" y="5108"/>
                    </a:lnTo>
                    <a:lnTo>
                      <a:pt x="3076" y="5071"/>
                    </a:lnTo>
                    <a:lnTo>
                      <a:pt x="3039" y="5015"/>
                    </a:lnTo>
                    <a:lnTo>
                      <a:pt x="3002" y="4941"/>
                    </a:lnTo>
                    <a:lnTo>
                      <a:pt x="2983" y="4885"/>
                    </a:lnTo>
                    <a:lnTo>
                      <a:pt x="2965" y="481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sp>
        <p:nvSpPr>
          <p:cNvPr id="294" name="Google Shape;294;p3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E61E7F"/>
            </a:gs>
            <a:gs pos="100000">
              <a:srgbClr val="FF9900"/>
            </a:gs>
          </a:gsLst>
          <a:lin ang="5400700" scaled="0"/>
        </a:gra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Inhalt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Ziel</a:t>
            </a:r>
            <a:endParaRPr/>
          </a:p>
        </p:txBody>
      </p:sp>
      <p:sp>
        <p:nvSpPr>
          <p:cNvPr id="81" name="Google Shape;81;p1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82" name="Google Shape;82;p15"/>
          <p:cNvSpPr txBox="1">
            <a:spLocks noGrp="1"/>
          </p:cNvSpPr>
          <p:nvPr>
            <p:ph type="body" idx="4294967295"/>
          </p:nvPr>
        </p:nvSpPr>
        <p:spPr>
          <a:xfrm>
            <a:off x="3689625" y="797725"/>
            <a:ext cx="5051100" cy="3540600"/>
          </a:xfrm>
          <a:prstGeom prst="rect">
            <a:avLst/>
          </a:prstGeom>
        </p:spPr>
        <p:txBody>
          <a:bodyPr spcFirstLastPara="1" wrap="square" lIns="0" tIns="0" rIns="0" bIns="0" anchor="ctr" anchorCtr="0">
            <a:noAutofit/>
          </a:bodyPr>
          <a:lstStyle/>
          <a:p>
            <a:pPr marL="0" lvl="0" indent="0" algn="l" rtl="0">
              <a:spcBef>
                <a:spcPts val="600"/>
              </a:spcBef>
              <a:spcAft>
                <a:spcPts val="0"/>
              </a:spcAft>
              <a:buNone/>
            </a:pPr>
            <a:endParaRPr sz="1800" b="1"/>
          </a:p>
          <a:p>
            <a:pPr marL="0" lvl="0" indent="0" algn="l" rtl="0">
              <a:spcBef>
                <a:spcPts val="1000"/>
              </a:spcBef>
              <a:spcAft>
                <a:spcPts val="0"/>
              </a:spcAft>
              <a:buNone/>
            </a:pPr>
            <a:r>
              <a:rPr lang="en" sz="1800" b="1"/>
              <a:t>Methodensammlung. Ein Werkzeugkasten voller Techniken und Methoden. </a:t>
            </a:r>
            <a:endParaRPr sz="1800" b="1"/>
          </a:p>
          <a:p>
            <a:pPr marL="0" lvl="0" indent="0" algn="l" rtl="0">
              <a:spcBef>
                <a:spcPts val="1000"/>
              </a:spcBef>
              <a:spcAft>
                <a:spcPts val="0"/>
              </a:spcAft>
              <a:buNone/>
            </a:pPr>
            <a:endParaRPr sz="1800" b="1"/>
          </a:p>
          <a:p>
            <a:pPr marL="0" lvl="0" indent="0" algn="l" rtl="0">
              <a:spcBef>
                <a:spcPts val="1000"/>
              </a:spcBef>
              <a:spcAft>
                <a:spcPts val="1000"/>
              </a:spcAft>
              <a:buNone/>
            </a:pPr>
            <a:r>
              <a:rPr lang="en" sz="1800" b="1"/>
              <a:t>Wirkungsvolle Kommunikation mit dir selbst und Anderen. </a:t>
            </a:r>
            <a:br>
              <a:rPr lang="en" sz="1800" b="1"/>
            </a:br>
            <a:r>
              <a:rPr lang="en" sz="1800" b="1"/>
              <a:t>Eine schnelle Veränderung erzielen.  </a:t>
            </a:r>
            <a:endParaRPr sz="18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4050E5"/>
            </a:gs>
            <a:gs pos="100000">
              <a:srgbClr val="C833FF"/>
            </a:gs>
          </a:gsLst>
          <a:lin ang="5400012" scaled="0"/>
        </a:gradFill>
        <a:effectLst/>
      </p:bgPr>
    </p:bg>
    <p:spTree>
      <p:nvGrpSpPr>
        <p:cNvPr id="1" name="Shape 86"/>
        <p:cNvGrpSpPr/>
        <p:nvPr/>
      </p:nvGrpSpPr>
      <p:grpSpPr>
        <a:xfrm>
          <a:off x="0" y="0"/>
          <a:ext cx="0" cy="0"/>
          <a:chOff x="0" y="0"/>
          <a:chExt cx="0" cy="0"/>
        </a:xfrm>
      </p:grpSpPr>
      <p:sp>
        <p:nvSpPr>
          <p:cNvPr id="87" name="Google Shape;87;p16"/>
          <p:cNvSpPr txBox="1">
            <a:spLocks noGrp="1"/>
          </p:cNvSpPr>
          <p:nvPr>
            <p:ph type="ctrTitle"/>
          </p:nvPr>
        </p:nvSpPr>
        <p:spPr>
          <a:xfrm>
            <a:off x="2169925" y="1811950"/>
            <a:ext cx="4804200" cy="115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Vorannahmen</a:t>
            </a:r>
            <a:endParaRPr/>
          </a:p>
        </p:txBody>
      </p:sp>
      <p:sp>
        <p:nvSpPr>
          <p:cNvPr id="88" name="Google Shape;88;p16"/>
          <p:cNvSpPr txBox="1">
            <a:spLocks noGrp="1"/>
          </p:cNvSpPr>
          <p:nvPr>
            <p:ph type="subTitle" idx="1"/>
          </p:nvPr>
        </p:nvSpPr>
        <p:spPr>
          <a:xfrm>
            <a:off x="685800" y="2830138"/>
            <a:ext cx="7772400" cy="1121100"/>
          </a:xfrm>
          <a:prstGeom prst="rect">
            <a:avLst/>
          </a:prstGeom>
        </p:spPr>
        <p:txBody>
          <a:bodyPr spcFirstLastPara="1" wrap="square" lIns="0" tIns="0" rIns="0" bIns="0" anchor="ctr" anchorCtr="0">
            <a:noAutofit/>
          </a:bodyPr>
          <a:lstStyle/>
          <a:p>
            <a:pPr marL="0" lvl="0" indent="0" algn="ctr" rtl="0">
              <a:spcBef>
                <a:spcPts val="0"/>
              </a:spcBef>
              <a:spcAft>
                <a:spcPts val="1000"/>
              </a:spcAft>
              <a:buNone/>
            </a:pPr>
            <a:r>
              <a:rPr lang="en" sz="2400">
                <a:solidFill>
                  <a:srgbClr val="FFFFFF"/>
                </a:solidFill>
              </a:rPr>
              <a:t>Die grundlegende </a:t>
            </a:r>
            <a:br>
              <a:rPr lang="en" sz="2400">
                <a:solidFill>
                  <a:srgbClr val="FFFFFF"/>
                </a:solidFill>
              </a:rPr>
            </a:br>
            <a:r>
              <a:rPr lang="en" sz="2400">
                <a:solidFill>
                  <a:srgbClr val="FFFFFF"/>
                </a:solidFill>
              </a:rPr>
              <a:t>Einstellung des NLP</a:t>
            </a:r>
            <a:endParaRPr sz="2400">
              <a:solidFill>
                <a:srgbClr val="FFFFFF"/>
              </a:solidFill>
            </a:endParaRPr>
          </a:p>
        </p:txBody>
      </p:sp>
      <p:sp>
        <p:nvSpPr>
          <p:cNvPr id="89" name="Google Shape;89;p16"/>
          <p:cNvSpPr/>
          <p:nvPr/>
        </p:nvSpPr>
        <p:spPr>
          <a:xfrm>
            <a:off x="6055292" y="3951257"/>
            <a:ext cx="299987" cy="264982"/>
          </a:xfrm>
          <a:custGeom>
            <a:avLst/>
            <a:gdLst/>
            <a:ahLst/>
            <a:cxnLst/>
            <a:rect l="l" t="t" r="r" b="b"/>
            <a:pathLst>
              <a:path w="17714" h="15647" extrusionOk="0">
                <a:moveTo>
                  <a:pt x="9806" y="2118"/>
                </a:moveTo>
                <a:lnTo>
                  <a:pt x="9782" y="2166"/>
                </a:lnTo>
                <a:lnTo>
                  <a:pt x="9757" y="2239"/>
                </a:lnTo>
                <a:lnTo>
                  <a:pt x="9757" y="2312"/>
                </a:lnTo>
                <a:lnTo>
                  <a:pt x="9782" y="2483"/>
                </a:lnTo>
                <a:lnTo>
                  <a:pt x="9855" y="2677"/>
                </a:lnTo>
                <a:lnTo>
                  <a:pt x="9903" y="2872"/>
                </a:lnTo>
                <a:lnTo>
                  <a:pt x="9952" y="2945"/>
                </a:lnTo>
                <a:lnTo>
                  <a:pt x="10001" y="2969"/>
                </a:lnTo>
                <a:lnTo>
                  <a:pt x="10049" y="2994"/>
                </a:lnTo>
                <a:lnTo>
                  <a:pt x="10122" y="3018"/>
                </a:lnTo>
                <a:lnTo>
                  <a:pt x="10195" y="2994"/>
                </a:lnTo>
                <a:lnTo>
                  <a:pt x="10244" y="2945"/>
                </a:lnTo>
                <a:lnTo>
                  <a:pt x="10293" y="2896"/>
                </a:lnTo>
                <a:lnTo>
                  <a:pt x="10293" y="2823"/>
                </a:lnTo>
                <a:lnTo>
                  <a:pt x="10293" y="2702"/>
                </a:lnTo>
                <a:lnTo>
                  <a:pt x="10244" y="2580"/>
                </a:lnTo>
                <a:lnTo>
                  <a:pt x="10171" y="2361"/>
                </a:lnTo>
                <a:lnTo>
                  <a:pt x="10122" y="2264"/>
                </a:lnTo>
                <a:lnTo>
                  <a:pt x="10049" y="2191"/>
                </a:lnTo>
                <a:lnTo>
                  <a:pt x="9952" y="2118"/>
                </a:lnTo>
                <a:close/>
                <a:moveTo>
                  <a:pt x="13821" y="2312"/>
                </a:moveTo>
                <a:lnTo>
                  <a:pt x="13748" y="2385"/>
                </a:lnTo>
                <a:lnTo>
                  <a:pt x="13602" y="2531"/>
                </a:lnTo>
                <a:lnTo>
                  <a:pt x="13456" y="2677"/>
                </a:lnTo>
                <a:lnTo>
                  <a:pt x="13407" y="2775"/>
                </a:lnTo>
                <a:lnTo>
                  <a:pt x="13383" y="2872"/>
                </a:lnTo>
                <a:lnTo>
                  <a:pt x="13407" y="2921"/>
                </a:lnTo>
                <a:lnTo>
                  <a:pt x="13431" y="2945"/>
                </a:lnTo>
                <a:lnTo>
                  <a:pt x="13456" y="2994"/>
                </a:lnTo>
                <a:lnTo>
                  <a:pt x="13504" y="3018"/>
                </a:lnTo>
                <a:lnTo>
                  <a:pt x="13602" y="3018"/>
                </a:lnTo>
                <a:lnTo>
                  <a:pt x="13699" y="2969"/>
                </a:lnTo>
                <a:lnTo>
                  <a:pt x="13796" y="2921"/>
                </a:lnTo>
                <a:lnTo>
                  <a:pt x="13894" y="2848"/>
                </a:lnTo>
                <a:lnTo>
                  <a:pt x="14040" y="2702"/>
                </a:lnTo>
                <a:lnTo>
                  <a:pt x="14113" y="2604"/>
                </a:lnTo>
                <a:lnTo>
                  <a:pt x="14137" y="2507"/>
                </a:lnTo>
                <a:lnTo>
                  <a:pt x="14113" y="2434"/>
                </a:lnTo>
                <a:lnTo>
                  <a:pt x="14064" y="2361"/>
                </a:lnTo>
                <a:lnTo>
                  <a:pt x="13991" y="2312"/>
                </a:lnTo>
                <a:close/>
                <a:moveTo>
                  <a:pt x="15232" y="4600"/>
                </a:moveTo>
                <a:lnTo>
                  <a:pt x="15037" y="4648"/>
                </a:lnTo>
                <a:lnTo>
                  <a:pt x="14867" y="4697"/>
                </a:lnTo>
                <a:lnTo>
                  <a:pt x="14672" y="4770"/>
                </a:lnTo>
                <a:lnTo>
                  <a:pt x="14575" y="4794"/>
                </a:lnTo>
                <a:lnTo>
                  <a:pt x="14478" y="4843"/>
                </a:lnTo>
                <a:lnTo>
                  <a:pt x="14429" y="4916"/>
                </a:lnTo>
                <a:lnTo>
                  <a:pt x="14429" y="4965"/>
                </a:lnTo>
                <a:lnTo>
                  <a:pt x="14453" y="5038"/>
                </a:lnTo>
                <a:lnTo>
                  <a:pt x="14502" y="5086"/>
                </a:lnTo>
                <a:lnTo>
                  <a:pt x="14721" y="5135"/>
                </a:lnTo>
                <a:lnTo>
                  <a:pt x="14964" y="5135"/>
                </a:lnTo>
                <a:lnTo>
                  <a:pt x="15086" y="5111"/>
                </a:lnTo>
                <a:lnTo>
                  <a:pt x="15183" y="5086"/>
                </a:lnTo>
                <a:lnTo>
                  <a:pt x="15281" y="5038"/>
                </a:lnTo>
                <a:lnTo>
                  <a:pt x="15378" y="4965"/>
                </a:lnTo>
                <a:lnTo>
                  <a:pt x="15402" y="4916"/>
                </a:lnTo>
                <a:lnTo>
                  <a:pt x="15427" y="4867"/>
                </a:lnTo>
                <a:lnTo>
                  <a:pt x="15427" y="4794"/>
                </a:lnTo>
                <a:lnTo>
                  <a:pt x="15427" y="4746"/>
                </a:lnTo>
                <a:lnTo>
                  <a:pt x="15402" y="4673"/>
                </a:lnTo>
                <a:lnTo>
                  <a:pt x="15354" y="4648"/>
                </a:lnTo>
                <a:lnTo>
                  <a:pt x="15305" y="4624"/>
                </a:lnTo>
                <a:lnTo>
                  <a:pt x="15232" y="4600"/>
                </a:lnTo>
                <a:close/>
                <a:moveTo>
                  <a:pt x="9052" y="4721"/>
                </a:moveTo>
                <a:lnTo>
                  <a:pt x="8954" y="4746"/>
                </a:lnTo>
                <a:lnTo>
                  <a:pt x="8711" y="4794"/>
                </a:lnTo>
                <a:lnTo>
                  <a:pt x="8516" y="4819"/>
                </a:lnTo>
                <a:lnTo>
                  <a:pt x="8419" y="4867"/>
                </a:lnTo>
                <a:lnTo>
                  <a:pt x="8346" y="4916"/>
                </a:lnTo>
                <a:lnTo>
                  <a:pt x="8273" y="4989"/>
                </a:lnTo>
                <a:lnTo>
                  <a:pt x="8249" y="5062"/>
                </a:lnTo>
                <a:lnTo>
                  <a:pt x="8273" y="5159"/>
                </a:lnTo>
                <a:lnTo>
                  <a:pt x="8297" y="5184"/>
                </a:lnTo>
                <a:lnTo>
                  <a:pt x="8346" y="5208"/>
                </a:lnTo>
                <a:lnTo>
                  <a:pt x="8443" y="5257"/>
                </a:lnTo>
                <a:lnTo>
                  <a:pt x="8930" y="5257"/>
                </a:lnTo>
                <a:lnTo>
                  <a:pt x="9076" y="5232"/>
                </a:lnTo>
                <a:lnTo>
                  <a:pt x="9198" y="5184"/>
                </a:lnTo>
                <a:lnTo>
                  <a:pt x="9319" y="5086"/>
                </a:lnTo>
                <a:lnTo>
                  <a:pt x="9344" y="5038"/>
                </a:lnTo>
                <a:lnTo>
                  <a:pt x="9344" y="4989"/>
                </a:lnTo>
                <a:lnTo>
                  <a:pt x="9319" y="4892"/>
                </a:lnTo>
                <a:lnTo>
                  <a:pt x="9246" y="4794"/>
                </a:lnTo>
                <a:lnTo>
                  <a:pt x="9173" y="4746"/>
                </a:lnTo>
                <a:lnTo>
                  <a:pt x="9052" y="4721"/>
                </a:lnTo>
                <a:close/>
                <a:moveTo>
                  <a:pt x="11801" y="3505"/>
                </a:moveTo>
                <a:lnTo>
                  <a:pt x="12020" y="3529"/>
                </a:lnTo>
                <a:lnTo>
                  <a:pt x="12263" y="3578"/>
                </a:lnTo>
                <a:lnTo>
                  <a:pt x="12482" y="3651"/>
                </a:lnTo>
                <a:lnTo>
                  <a:pt x="12701" y="3772"/>
                </a:lnTo>
                <a:lnTo>
                  <a:pt x="12872" y="3918"/>
                </a:lnTo>
                <a:lnTo>
                  <a:pt x="13042" y="4089"/>
                </a:lnTo>
                <a:lnTo>
                  <a:pt x="13212" y="4283"/>
                </a:lnTo>
                <a:lnTo>
                  <a:pt x="13334" y="4478"/>
                </a:lnTo>
                <a:lnTo>
                  <a:pt x="13431" y="4697"/>
                </a:lnTo>
                <a:lnTo>
                  <a:pt x="13480" y="4867"/>
                </a:lnTo>
                <a:lnTo>
                  <a:pt x="13504" y="5038"/>
                </a:lnTo>
                <a:lnTo>
                  <a:pt x="13504" y="5208"/>
                </a:lnTo>
                <a:lnTo>
                  <a:pt x="13480" y="5378"/>
                </a:lnTo>
                <a:lnTo>
                  <a:pt x="13456" y="5549"/>
                </a:lnTo>
                <a:lnTo>
                  <a:pt x="13407" y="5719"/>
                </a:lnTo>
                <a:lnTo>
                  <a:pt x="13334" y="5889"/>
                </a:lnTo>
                <a:lnTo>
                  <a:pt x="13237" y="6035"/>
                </a:lnTo>
                <a:lnTo>
                  <a:pt x="13139" y="6181"/>
                </a:lnTo>
                <a:lnTo>
                  <a:pt x="13042" y="6303"/>
                </a:lnTo>
                <a:lnTo>
                  <a:pt x="12920" y="6425"/>
                </a:lnTo>
                <a:lnTo>
                  <a:pt x="12774" y="6546"/>
                </a:lnTo>
                <a:lnTo>
                  <a:pt x="12628" y="6644"/>
                </a:lnTo>
                <a:lnTo>
                  <a:pt x="12482" y="6741"/>
                </a:lnTo>
                <a:lnTo>
                  <a:pt x="12336" y="6814"/>
                </a:lnTo>
                <a:lnTo>
                  <a:pt x="12166" y="6863"/>
                </a:lnTo>
                <a:lnTo>
                  <a:pt x="11996" y="6911"/>
                </a:lnTo>
                <a:lnTo>
                  <a:pt x="11801" y="6936"/>
                </a:lnTo>
                <a:lnTo>
                  <a:pt x="11631" y="6936"/>
                </a:lnTo>
                <a:lnTo>
                  <a:pt x="11485" y="6911"/>
                </a:lnTo>
                <a:lnTo>
                  <a:pt x="11315" y="6863"/>
                </a:lnTo>
                <a:lnTo>
                  <a:pt x="11169" y="6814"/>
                </a:lnTo>
                <a:lnTo>
                  <a:pt x="11023" y="6741"/>
                </a:lnTo>
                <a:lnTo>
                  <a:pt x="10901" y="6644"/>
                </a:lnTo>
                <a:lnTo>
                  <a:pt x="10779" y="6546"/>
                </a:lnTo>
                <a:lnTo>
                  <a:pt x="10658" y="6425"/>
                </a:lnTo>
                <a:lnTo>
                  <a:pt x="10560" y="6303"/>
                </a:lnTo>
                <a:lnTo>
                  <a:pt x="10463" y="6157"/>
                </a:lnTo>
                <a:lnTo>
                  <a:pt x="10317" y="5865"/>
                </a:lnTo>
                <a:lnTo>
                  <a:pt x="10195" y="5524"/>
                </a:lnTo>
                <a:lnTo>
                  <a:pt x="10147" y="5208"/>
                </a:lnTo>
                <a:lnTo>
                  <a:pt x="10147" y="4892"/>
                </a:lnTo>
                <a:lnTo>
                  <a:pt x="10195" y="4575"/>
                </a:lnTo>
                <a:lnTo>
                  <a:pt x="10244" y="4405"/>
                </a:lnTo>
                <a:lnTo>
                  <a:pt x="10317" y="4259"/>
                </a:lnTo>
                <a:lnTo>
                  <a:pt x="10414" y="4089"/>
                </a:lnTo>
                <a:lnTo>
                  <a:pt x="10560" y="3943"/>
                </a:lnTo>
                <a:lnTo>
                  <a:pt x="10901" y="3772"/>
                </a:lnTo>
                <a:lnTo>
                  <a:pt x="11242" y="3602"/>
                </a:lnTo>
                <a:lnTo>
                  <a:pt x="11436" y="3553"/>
                </a:lnTo>
                <a:lnTo>
                  <a:pt x="11607" y="3529"/>
                </a:lnTo>
                <a:lnTo>
                  <a:pt x="11801" y="3505"/>
                </a:lnTo>
                <a:close/>
                <a:moveTo>
                  <a:pt x="11753" y="2969"/>
                </a:moveTo>
                <a:lnTo>
                  <a:pt x="11461" y="2994"/>
                </a:lnTo>
                <a:lnTo>
                  <a:pt x="11169" y="3042"/>
                </a:lnTo>
                <a:lnTo>
                  <a:pt x="10901" y="3115"/>
                </a:lnTo>
                <a:lnTo>
                  <a:pt x="10633" y="3237"/>
                </a:lnTo>
                <a:lnTo>
                  <a:pt x="10390" y="3407"/>
                </a:lnTo>
                <a:lnTo>
                  <a:pt x="10195" y="3578"/>
                </a:lnTo>
                <a:lnTo>
                  <a:pt x="10074" y="3724"/>
                </a:lnTo>
                <a:lnTo>
                  <a:pt x="9952" y="3845"/>
                </a:lnTo>
                <a:lnTo>
                  <a:pt x="9830" y="4040"/>
                </a:lnTo>
                <a:lnTo>
                  <a:pt x="9757" y="4235"/>
                </a:lnTo>
                <a:lnTo>
                  <a:pt x="9684" y="4429"/>
                </a:lnTo>
                <a:lnTo>
                  <a:pt x="9636" y="4648"/>
                </a:lnTo>
                <a:lnTo>
                  <a:pt x="9611" y="4843"/>
                </a:lnTo>
                <a:lnTo>
                  <a:pt x="9611" y="5062"/>
                </a:lnTo>
                <a:lnTo>
                  <a:pt x="9611" y="5281"/>
                </a:lnTo>
                <a:lnTo>
                  <a:pt x="9636" y="5476"/>
                </a:lnTo>
                <a:lnTo>
                  <a:pt x="9684" y="5719"/>
                </a:lnTo>
                <a:lnTo>
                  <a:pt x="9757" y="5962"/>
                </a:lnTo>
                <a:lnTo>
                  <a:pt x="9830" y="6181"/>
                </a:lnTo>
                <a:lnTo>
                  <a:pt x="9952" y="6376"/>
                </a:lnTo>
                <a:lnTo>
                  <a:pt x="10074" y="6571"/>
                </a:lnTo>
                <a:lnTo>
                  <a:pt x="10220" y="6765"/>
                </a:lnTo>
                <a:lnTo>
                  <a:pt x="10366" y="6911"/>
                </a:lnTo>
                <a:lnTo>
                  <a:pt x="10536" y="7057"/>
                </a:lnTo>
                <a:lnTo>
                  <a:pt x="10731" y="7203"/>
                </a:lnTo>
                <a:lnTo>
                  <a:pt x="10925" y="7301"/>
                </a:lnTo>
                <a:lnTo>
                  <a:pt x="11120" y="7374"/>
                </a:lnTo>
                <a:lnTo>
                  <a:pt x="11363" y="7447"/>
                </a:lnTo>
                <a:lnTo>
                  <a:pt x="11582" y="7471"/>
                </a:lnTo>
                <a:lnTo>
                  <a:pt x="11826" y="7471"/>
                </a:lnTo>
                <a:lnTo>
                  <a:pt x="12069" y="7447"/>
                </a:lnTo>
                <a:lnTo>
                  <a:pt x="12312" y="7398"/>
                </a:lnTo>
                <a:lnTo>
                  <a:pt x="12531" y="7349"/>
                </a:lnTo>
                <a:lnTo>
                  <a:pt x="12750" y="7252"/>
                </a:lnTo>
                <a:lnTo>
                  <a:pt x="12945" y="7130"/>
                </a:lnTo>
                <a:lnTo>
                  <a:pt x="13139" y="6984"/>
                </a:lnTo>
                <a:lnTo>
                  <a:pt x="13310" y="6838"/>
                </a:lnTo>
                <a:lnTo>
                  <a:pt x="13480" y="6644"/>
                </a:lnTo>
                <a:lnTo>
                  <a:pt x="13602" y="6473"/>
                </a:lnTo>
                <a:lnTo>
                  <a:pt x="13723" y="6254"/>
                </a:lnTo>
                <a:lnTo>
                  <a:pt x="13821" y="6060"/>
                </a:lnTo>
                <a:lnTo>
                  <a:pt x="13894" y="5841"/>
                </a:lnTo>
                <a:lnTo>
                  <a:pt x="13967" y="5597"/>
                </a:lnTo>
                <a:lnTo>
                  <a:pt x="13991" y="5378"/>
                </a:lnTo>
                <a:lnTo>
                  <a:pt x="14015" y="5135"/>
                </a:lnTo>
                <a:lnTo>
                  <a:pt x="13991" y="4916"/>
                </a:lnTo>
                <a:lnTo>
                  <a:pt x="13942" y="4673"/>
                </a:lnTo>
                <a:lnTo>
                  <a:pt x="13894" y="4454"/>
                </a:lnTo>
                <a:lnTo>
                  <a:pt x="13772" y="4210"/>
                </a:lnTo>
                <a:lnTo>
                  <a:pt x="13626" y="3967"/>
                </a:lnTo>
                <a:lnTo>
                  <a:pt x="13456" y="3748"/>
                </a:lnTo>
                <a:lnTo>
                  <a:pt x="13261" y="3553"/>
                </a:lnTo>
                <a:lnTo>
                  <a:pt x="13042" y="3383"/>
                </a:lnTo>
                <a:lnTo>
                  <a:pt x="12799" y="3237"/>
                </a:lnTo>
                <a:lnTo>
                  <a:pt x="12555" y="3115"/>
                </a:lnTo>
                <a:lnTo>
                  <a:pt x="12288" y="3042"/>
                </a:lnTo>
                <a:lnTo>
                  <a:pt x="12045" y="2994"/>
                </a:lnTo>
                <a:lnTo>
                  <a:pt x="11753" y="2969"/>
                </a:lnTo>
                <a:close/>
                <a:moveTo>
                  <a:pt x="9903" y="7057"/>
                </a:moveTo>
                <a:lnTo>
                  <a:pt x="9806" y="7082"/>
                </a:lnTo>
                <a:lnTo>
                  <a:pt x="9733" y="7130"/>
                </a:lnTo>
                <a:lnTo>
                  <a:pt x="9587" y="7276"/>
                </a:lnTo>
                <a:lnTo>
                  <a:pt x="9465" y="7471"/>
                </a:lnTo>
                <a:lnTo>
                  <a:pt x="9392" y="7641"/>
                </a:lnTo>
                <a:lnTo>
                  <a:pt x="9368" y="7739"/>
                </a:lnTo>
                <a:lnTo>
                  <a:pt x="9392" y="7836"/>
                </a:lnTo>
                <a:lnTo>
                  <a:pt x="9441" y="7909"/>
                </a:lnTo>
                <a:lnTo>
                  <a:pt x="9514" y="7958"/>
                </a:lnTo>
                <a:lnTo>
                  <a:pt x="9587" y="7982"/>
                </a:lnTo>
                <a:lnTo>
                  <a:pt x="9684" y="7958"/>
                </a:lnTo>
                <a:lnTo>
                  <a:pt x="9757" y="7909"/>
                </a:lnTo>
                <a:lnTo>
                  <a:pt x="9806" y="7812"/>
                </a:lnTo>
                <a:lnTo>
                  <a:pt x="9879" y="7690"/>
                </a:lnTo>
                <a:lnTo>
                  <a:pt x="9952" y="7568"/>
                </a:lnTo>
                <a:lnTo>
                  <a:pt x="10098" y="7301"/>
                </a:lnTo>
                <a:lnTo>
                  <a:pt x="10098" y="7252"/>
                </a:lnTo>
                <a:lnTo>
                  <a:pt x="10098" y="7203"/>
                </a:lnTo>
                <a:lnTo>
                  <a:pt x="10074" y="7106"/>
                </a:lnTo>
                <a:lnTo>
                  <a:pt x="10001" y="7057"/>
                </a:lnTo>
                <a:close/>
                <a:moveTo>
                  <a:pt x="13504" y="7276"/>
                </a:moveTo>
                <a:lnTo>
                  <a:pt x="13456" y="7301"/>
                </a:lnTo>
                <a:lnTo>
                  <a:pt x="13407" y="7349"/>
                </a:lnTo>
                <a:lnTo>
                  <a:pt x="13383" y="7422"/>
                </a:lnTo>
                <a:lnTo>
                  <a:pt x="13383" y="7544"/>
                </a:lnTo>
                <a:lnTo>
                  <a:pt x="13407" y="7666"/>
                </a:lnTo>
                <a:lnTo>
                  <a:pt x="13456" y="7787"/>
                </a:lnTo>
                <a:lnTo>
                  <a:pt x="13504" y="7909"/>
                </a:lnTo>
                <a:lnTo>
                  <a:pt x="13602" y="8006"/>
                </a:lnTo>
                <a:lnTo>
                  <a:pt x="13723" y="8104"/>
                </a:lnTo>
                <a:lnTo>
                  <a:pt x="13821" y="8177"/>
                </a:lnTo>
                <a:lnTo>
                  <a:pt x="13918" y="8201"/>
                </a:lnTo>
                <a:lnTo>
                  <a:pt x="14015" y="8201"/>
                </a:lnTo>
                <a:lnTo>
                  <a:pt x="14088" y="8152"/>
                </a:lnTo>
                <a:lnTo>
                  <a:pt x="14137" y="8079"/>
                </a:lnTo>
                <a:lnTo>
                  <a:pt x="14161" y="8006"/>
                </a:lnTo>
                <a:lnTo>
                  <a:pt x="14161" y="7909"/>
                </a:lnTo>
                <a:lnTo>
                  <a:pt x="14137" y="7836"/>
                </a:lnTo>
                <a:lnTo>
                  <a:pt x="14064" y="7763"/>
                </a:lnTo>
                <a:lnTo>
                  <a:pt x="13918" y="7666"/>
                </a:lnTo>
                <a:lnTo>
                  <a:pt x="13821" y="7520"/>
                </a:lnTo>
                <a:lnTo>
                  <a:pt x="13699" y="7374"/>
                </a:lnTo>
                <a:lnTo>
                  <a:pt x="13650" y="7325"/>
                </a:lnTo>
                <a:lnTo>
                  <a:pt x="13553" y="7276"/>
                </a:lnTo>
                <a:close/>
                <a:moveTo>
                  <a:pt x="2312" y="11242"/>
                </a:moveTo>
                <a:lnTo>
                  <a:pt x="2287" y="11267"/>
                </a:lnTo>
                <a:lnTo>
                  <a:pt x="2263" y="11291"/>
                </a:lnTo>
                <a:lnTo>
                  <a:pt x="2287" y="11437"/>
                </a:lnTo>
                <a:lnTo>
                  <a:pt x="2312" y="11559"/>
                </a:lnTo>
                <a:lnTo>
                  <a:pt x="2360" y="11705"/>
                </a:lnTo>
                <a:lnTo>
                  <a:pt x="2409" y="11826"/>
                </a:lnTo>
                <a:lnTo>
                  <a:pt x="2555" y="12070"/>
                </a:lnTo>
                <a:lnTo>
                  <a:pt x="2701" y="12313"/>
                </a:lnTo>
                <a:lnTo>
                  <a:pt x="2871" y="12556"/>
                </a:lnTo>
                <a:lnTo>
                  <a:pt x="3042" y="12800"/>
                </a:lnTo>
                <a:lnTo>
                  <a:pt x="3236" y="13019"/>
                </a:lnTo>
                <a:lnTo>
                  <a:pt x="3455" y="13238"/>
                </a:lnTo>
                <a:lnTo>
                  <a:pt x="3528" y="13262"/>
                </a:lnTo>
                <a:lnTo>
                  <a:pt x="3650" y="13262"/>
                </a:lnTo>
                <a:lnTo>
                  <a:pt x="3699" y="13213"/>
                </a:lnTo>
                <a:lnTo>
                  <a:pt x="3747" y="13165"/>
                </a:lnTo>
                <a:lnTo>
                  <a:pt x="3772" y="13092"/>
                </a:lnTo>
                <a:lnTo>
                  <a:pt x="3747" y="13043"/>
                </a:lnTo>
                <a:lnTo>
                  <a:pt x="3699" y="12970"/>
                </a:lnTo>
                <a:lnTo>
                  <a:pt x="3504" y="12751"/>
                </a:lnTo>
                <a:lnTo>
                  <a:pt x="3309" y="12532"/>
                </a:lnTo>
                <a:lnTo>
                  <a:pt x="2944" y="12045"/>
                </a:lnTo>
                <a:lnTo>
                  <a:pt x="2652" y="11632"/>
                </a:lnTo>
                <a:lnTo>
                  <a:pt x="2506" y="11437"/>
                </a:lnTo>
                <a:lnTo>
                  <a:pt x="2336" y="11267"/>
                </a:lnTo>
                <a:lnTo>
                  <a:pt x="2312" y="11242"/>
                </a:lnTo>
                <a:close/>
                <a:moveTo>
                  <a:pt x="2336" y="12678"/>
                </a:moveTo>
                <a:lnTo>
                  <a:pt x="2287" y="12702"/>
                </a:lnTo>
                <a:lnTo>
                  <a:pt x="2263" y="12751"/>
                </a:lnTo>
                <a:lnTo>
                  <a:pt x="2239" y="12800"/>
                </a:lnTo>
                <a:lnTo>
                  <a:pt x="2287" y="12897"/>
                </a:lnTo>
                <a:lnTo>
                  <a:pt x="2360" y="13019"/>
                </a:lnTo>
                <a:lnTo>
                  <a:pt x="2531" y="13213"/>
                </a:lnTo>
                <a:lnTo>
                  <a:pt x="2604" y="13286"/>
                </a:lnTo>
                <a:lnTo>
                  <a:pt x="2725" y="13384"/>
                </a:lnTo>
                <a:lnTo>
                  <a:pt x="2823" y="13432"/>
                </a:lnTo>
                <a:lnTo>
                  <a:pt x="2896" y="13457"/>
                </a:lnTo>
                <a:lnTo>
                  <a:pt x="2944" y="13457"/>
                </a:lnTo>
                <a:lnTo>
                  <a:pt x="3017" y="13408"/>
                </a:lnTo>
                <a:lnTo>
                  <a:pt x="3042" y="13359"/>
                </a:lnTo>
                <a:lnTo>
                  <a:pt x="3066" y="13286"/>
                </a:lnTo>
                <a:lnTo>
                  <a:pt x="3042" y="13238"/>
                </a:lnTo>
                <a:lnTo>
                  <a:pt x="2969" y="13165"/>
                </a:lnTo>
                <a:lnTo>
                  <a:pt x="2896" y="13116"/>
                </a:lnTo>
                <a:lnTo>
                  <a:pt x="2750" y="12994"/>
                </a:lnTo>
                <a:lnTo>
                  <a:pt x="2579" y="12824"/>
                </a:lnTo>
                <a:lnTo>
                  <a:pt x="2482" y="12727"/>
                </a:lnTo>
                <a:lnTo>
                  <a:pt x="2385" y="12678"/>
                </a:lnTo>
                <a:close/>
                <a:moveTo>
                  <a:pt x="5645" y="6084"/>
                </a:moveTo>
                <a:lnTo>
                  <a:pt x="5499" y="6108"/>
                </a:lnTo>
                <a:lnTo>
                  <a:pt x="5353" y="6157"/>
                </a:lnTo>
                <a:lnTo>
                  <a:pt x="5231" y="6230"/>
                </a:lnTo>
                <a:lnTo>
                  <a:pt x="5085" y="6327"/>
                </a:lnTo>
                <a:lnTo>
                  <a:pt x="4818" y="6546"/>
                </a:lnTo>
                <a:lnTo>
                  <a:pt x="4599" y="6790"/>
                </a:lnTo>
                <a:lnTo>
                  <a:pt x="4355" y="7082"/>
                </a:lnTo>
                <a:lnTo>
                  <a:pt x="4161" y="7349"/>
                </a:lnTo>
                <a:lnTo>
                  <a:pt x="3796" y="7860"/>
                </a:lnTo>
                <a:lnTo>
                  <a:pt x="3382" y="8420"/>
                </a:lnTo>
                <a:lnTo>
                  <a:pt x="3163" y="8688"/>
                </a:lnTo>
                <a:lnTo>
                  <a:pt x="2920" y="8931"/>
                </a:lnTo>
                <a:lnTo>
                  <a:pt x="2433" y="9393"/>
                </a:lnTo>
                <a:lnTo>
                  <a:pt x="2190" y="9636"/>
                </a:lnTo>
                <a:lnTo>
                  <a:pt x="1971" y="9880"/>
                </a:lnTo>
                <a:lnTo>
                  <a:pt x="1922" y="9953"/>
                </a:lnTo>
                <a:lnTo>
                  <a:pt x="1922" y="10050"/>
                </a:lnTo>
                <a:lnTo>
                  <a:pt x="1922" y="10123"/>
                </a:lnTo>
                <a:lnTo>
                  <a:pt x="1971" y="10172"/>
                </a:lnTo>
                <a:lnTo>
                  <a:pt x="2044" y="10220"/>
                </a:lnTo>
                <a:lnTo>
                  <a:pt x="2117" y="10245"/>
                </a:lnTo>
                <a:lnTo>
                  <a:pt x="2190" y="10245"/>
                </a:lnTo>
                <a:lnTo>
                  <a:pt x="2263" y="10196"/>
                </a:lnTo>
                <a:lnTo>
                  <a:pt x="2312" y="10147"/>
                </a:lnTo>
                <a:lnTo>
                  <a:pt x="2360" y="10293"/>
                </a:lnTo>
                <a:lnTo>
                  <a:pt x="2409" y="10439"/>
                </a:lnTo>
                <a:lnTo>
                  <a:pt x="2555" y="10756"/>
                </a:lnTo>
                <a:lnTo>
                  <a:pt x="2823" y="11169"/>
                </a:lnTo>
                <a:lnTo>
                  <a:pt x="3042" y="11583"/>
                </a:lnTo>
                <a:lnTo>
                  <a:pt x="3309" y="12021"/>
                </a:lnTo>
                <a:lnTo>
                  <a:pt x="3455" y="12240"/>
                </a:lnTo>
                <a:lnTo>
                  <a:pt x="3601" y="12435"/>
                </a:lnTo>
                <a:lnTo>
                  <a:pt x="3772" y="12605"/>
                </a:lnTo>
                <a:lnTo>
                  <a:pt x="3942" y="12751"/>
                </a:lnTo>
                <a:lnTo>
                  <a:pt x="4015" y="12775"/>
                </a:lnTo>
                <a:lnTo>
                  <a:pt x="4088" y="12775"/>
                </a:lnTo>
                <a:lnTo>
                  <a:pt x="4161" y="12751"/>
                </a:lnTo>
                <a:lnTo>
                  <a:pt x="4209" y="12727"/>
                </a:lnTo>
                <a:lnTo>
                  <a:pt x="4282" y="12629"/>
                </a:lnTo>
                <a:lnTo>
                  <a:pt x="4282" y="12556"/>
                </a:lnTo>
                <a:lnTo>
                  <a:pt x="4282" y="12508"/>
                </a:lnTo>
                <a:lnTo>
                  <a:pt x="4258" y="12459"/>
                </a:lnTo>
                <a:lnTo>
                  <a:pt x="4209" y="12410"/>
                </a:lnTo>
                <a:lnTo>
                  <a:pt x="4039" y="12240"/>
                </a:lnTo>
                <a:lnTo>
                  <a:pt x="3893" y="12070"/>
                </a:lnTo>
                <a:lnTo>
                  <a:pt x="3626" y="11680"/>
                </a:lnTo>
                <a:lnTo>
                  <a:pt x="3358" y="11291"/>
                </a:lnTo>
                <a:lnTo>
                  <a:pt x="3139" y="10877"/>
                </a:lnTo>
                <a:lnTo>
                  <a:pt x="2920" y="10464"/>
                </a:lnTo>
                <a:lnTo>
                  <a:pt x="2750" y="10172"/>
                </a:lnTo>
                <a:lnTo>
                  <a:pt x="2579" y="9928"/>
                </a:lnTo>
                <a:lnTo>
                  <a:pt x="2920" y="9612"/>
                </a:lnTo>
                <a:lnTo>
                  <a:pt x="3066" y="9904"/>
                </a:lnTo>
                <a:lnTo>
                  <a:pt x="3212" y="10172"/>
                </a:lnTo>
                <a:lnTo>
                  <a:pt x="3528" y="10658"/>
                </a:lnTo>
                <a:lnTo>
                  <a:pt x="3747" y="10999"/>
                </a:lnTo>
                <a:lnTo>
                  <a:pt x="3966" y="11340"/>
                </a:lnTo>
                <a:lnTo>
                  <a:pt x="4112" y="11510"/>
                </a:lnTo>
                <a:lnTo>
                  <a:pt x="4234" y="11656"/>
                </a:lnTo>
                <a:lnTo>
                  <a:pt x="4380" y="11778"/>
                </a:lnTo>
                <a:lnTo>
                  <a:pt x="4550" y="11875"/>
                </a:lnTo>
                <a:lnTo>
                  <a:pt x="4623" y="11899"/>
                </a:lnTo>
                <a:lnTo>
                  <a:pt x="4672" y="11899"/>
                </a:lnTo>
                <a:lnTo>
                  <a:pt x="4745" y="11875"/>
                </a:lnTo>
                <a:lnTo>
                  <a:pt x="4793" y="11851"/>
                </a:lnTo>
                <a:lnTo>
                  <a:pt x="4842" y="11778"/>
                </a:lnTo>
                <a:lnTo>
                  <a:pt x="4866" y="11729"/>
                </a:lnTo>
                <a:lnTo>
                  <a:pt x="4866" y="11656"/>
                </a:lnTo>
                <a:lnTo>
                  <a:pt x="4842" y="11607"/>
                </a:lnTo>
                <a:lnTo>
                  <a:pt x="4599" y="11267"/>
                </a:lnTo>
                <a:lnTo>
                  <a:pt x="4331" y="10950"/>
                </a:lnTo>
                <a:lnTo>
                  <a:pt x="4088" y="10634"/>
                </a:lnTo>
                <a:lnTo>
                  <a:pt x="3845" y="10318"/>
                </a:lnTo>
                <a:lnTo>
                  <a:pt x="3528" y="9855"/>
                </a:lnTo>
                <a:lnTo>
                  <a:pt x="3334" y="9612"/>
                </a:lnTo>
                <a:lnTo>
                  <a:pt x="3139" y="9417"/>
                </a:lnTo>
                <a:lnTo>
                  <a:pt x="3480" y="9077"/>
                </a:lnTo>
                <a:lnTo>
                  <a:pt x="3577" y="9223"/>
                </a:lnTo>
                <a:lnTo>
                  <a:pt x="3674" y="9344"/>
                </a:lnTo>
                <a:lnTo>
                  <a:pt x="3893" y="9661"/>
                </a:lnTo>
                <a:lnTo>
                  <a:pt x="4112" y="9977"/>
                </a:lnTo>
                <a:lnTo>
                  <a:pt x="4282" y="10196"/>
                </a:lnTo>
                <a:lnTo>
                  <a:pt x="4501" y="10415"/>
                </a:lnTo>
                <a:lnTo>
                  <a:pt x="4599" y="10512"/>
                </a:lnTo>
                <a:lnTo>
                  <a:pt x="4720" y="10610"/>
                </a:lnTo>
                <a:lnTo>
                  <a:pt x="4866" y="10658"/>
                </a:lnTo>
                <a:lnTo>
                  <a:pt x="4988" y="10707"/>
                </a:lnTo>
                <a:lnTo>
                  <a:pt x="5085" y="10707"/>
                </a:lnTo>
                <a:lnTo>
                  <a:pt x="5183" y="10683"/>
                </a:lnTo>
                <a:lnTo>
                  <a:pt x="5231" y="10610"/>
                </a:lnTo>
                <a:lnTo>
                  <a:pt x="5256" y="10537"/>
                </a:lnTo>
                <a:lnTo>
                  <a:pt x="5280" y="10464"/>
                </a:lnTo>
                <a:lnTo>
                  <a:pt x="5256" y="10391"/>
                </a:lnTo>
                <a:lnTo>
                  <a:pt x="5207" y="10318"/>
                </a:lnTo>
                <a:lnTo>
                  <a:pt x="5110" y="10269"/>
                </a:lnTo>
                <a:lnTo>
                  <a:pt x="4988" y="10220"/>
                </a:lnTo>
                <a:lnTo>
                  <a:pt x="4866" y="10147"/>
                </a:lnTo>
                <a:lnTo>
                  <a:pt x="4745" y="10050"/>
                </a:lnTo>
                <a:lnTo>
                  <a:pt x="4647" y="9953"/>
                </a:lnTo>
                <a:lnTo>
                  <a:pt x="4453" y="9734"/>
                </a:lnTo>
                <a:lnTo>
                  <a:pt x="4282" y="9515"/>
                </a:lnTo>
                <a:lnTo>
                  <a:pt x="3991" y="9174"/>
                </a:lnTo>
                <a:lnTo>
                  <a:pt x="3845" y="9004"/>
                </a:lnTo>
                <a:lnTo>
                  <a:pt x="3747" y="8931"/>
                </a:lnTo>
                <a:lnTo>
                  <a:pt x="3650" y="8882"/>
                </a:lnTo>
                <a:lnTo>
                  <a:pt x="3966" y="8517"/>
                </a:lnTo>
                <a:lnTo>
                  <a:pt x="4039" y="8420"/>
                </a:lnTo>
                <a:lnTo>
                  <a:pt x="4185" y="8615"/>
                </a:lnTo>
                <a:lnTo>
                  <a:pt x="4331" y="8809"/>
                </a:lnTo>
                <a:lnTo>
                  <a:pt x="4647" y="9150"/>
                </a:lnTo>
                <a:lnTo>
                  <a:pt x="5183" y="9709"/>
                </a:lnTo>
                <a:lnTo>
                  <a:pt x="5304" y="9807"/>
                </a:lnTo>
                <a:lnTo>
                  <a:pt x="5426" y="9904"/>
                </a:lnTo>
                <a:lnTo>
                  <a:pt x="5548" y="9977"/>
                </a:lnTo>
                <a:lnTo>
                  <a:pt x="5718" y="9977"/>
                </a:lnTo>
                <a:lnTo>
                  <a:pt x="5767" y="9953"/>
                </a:lnTo>
                <a:lnTo>
                  <a:pt x="5791" y="9904"/>
                </a:lnTo>
                <a:lnTo>
                  <a:pt x="5840" y="9855"/>
                </a:lnTo>
                <a:lnTo>
                  <a:pt x="5840" y="9807"/>
                </a:lnTo>
                <a:lnTo>
                  <a:pt x="5815" y="9685"/>
                </a:lnTo>
                <a:lnTo>
                  <a:pt x="5767" y="9588"/>
                </a:lnTo>
                <a:lnTo>
                  <a:pt x="5669" y="9515"/>
                </a:lnTo>
                <a:lnTo>
                  <a:pt x="5572" y="9417"/>
                </a:lnTo>
                <a:lnTo>
                  <a:pt x="5304" y="9174"/>
                </a:lnTo>
                <a:lnTo>
                  <a:pt x="5012" y="8907"/>
                </a:lnTo>
                <a:lnTo>
                  <a:pt x="4647" y="8542"/>
                </a:lnTo>
                <a:lnTo>
                  <a:pt x="4282" y="8201"/>
                </a:lnTo>
                <a:lnTo>
                  <a:pt x="4234" y="8152"/>
                </a:lnTo>
                <a:lnTo>
                  <a:pt x="4599" y="7690"/>
                </a:lnTo>
                <a:lnTo>
                  <a:pt x="4696" y="7885"/>
                </a:lnTo>
                <a:lnTo>
                  <a:pt x="4842" y="8079"/>
                </a:lnTo>
                <a:lnTo>
                  <a:pt x="5134" y="8396"/>
                </a:lnTo>
                <a:lnTo>
                  <a:pt x="5329" y="8590"/>
                </a:lnTo>
                <a:lnTo>
                  <a:pt x="5548" y="8809"/>
                </a:lnTo>
                <a:lnTo>
                  <a:pt x="5791" y="9004"/>
                </a:lnTo>
                <a:lnTo>
                  <a:pt x="5913" y="9077"/>
                </a:lnTo>
                <a:lnTo>
                  <a:pt x="6034" y="9150"/>
                </a:lnTo>
                <a:lnTo>
                  <a:pt x="6180" y="9150"/>
                </a:lnTo>
                <a:lnTo>
                  <a:pt x="6205" y="9101"/>
                </a:lnTo>
                <a:lnTo>
                  <a:pt x="6253" y="9052"/>
                </a:lnTo>
                <a:lnTo>
                  <a:pt x="6278" y="9004"/>
                </a:lnTo>
                <a:lnTo>
                  <a:pt x="6278" y="8931"/>
                </a:lnTo>
                <a:lnTo>
                  <a:pt x="6253" y="8882"/>
                </a:lnTo>
                <a:lnTo>
                  <a:pt x="6229" y="8834"/>
                </a:lnTo>
                <a:lnTo>
                  <a:pt x="6034" y="8639"/>
                </a:lnTo>
                <a:lnTo>
                  <a:pt x="5840" y="8469"/>
                </a:lnTo>
                <a:lnTo>
                  <a:pt x="5621" y="8298"/>
                </a:lnTo>
                <a:lnTo>
                  <a:pt x="5402" y="8104"/>
                </a:lnTo>
                <a:lnTo>
                  <a:pt x="5110" y="7787"/>
                </a:lnTo>
                <a:lnTo>
                  <a:pt x="4939" y="7641"/>
                </a:lnTo>
                <a:lnTo>
                  <a:pt x="4745" y="7495"/>
                </a:lnTo>
                <a:lnTo>
                  <a:pt x="4915" y="7301"/>
                </a:lnTo>
                <a:lnTo>
                  <a:pt x="5061" y="7155"/>
                </a:lnTo>
                <a:lnTo>
                  <a:pt x="5402" y="7495"/>
                </a:lnTo>
                <a:lnTo>
                  <a:pt x="5718" y="7885"/>
                </a:lnTo>
                <a:lnTo>
                  <a:pt x="5888" y="8104"/>
                </a:lnTo>
                <a:lnTo>
                  <a:pt x="6132" y="8323"/>
                </a:lnTo>
                <a:lnTo>
                  <a:pt x="6253" y="8420"/>
                </a:lnTo>
                <a:lnTo>
                  <a:pt x="6375" y="8469"/>
                </a:lnTo>
                <a:lnTo>
                  <a:pt x="6497" y="8493"/>
                </a:lnTo>
                <a:lnTo>
                  <a:pt x="6643" y="8493"/>
                </a:lnTo>
                <a:lnTo>
                  <a:pt x="6716" y="8444"/>
                </a:lnTo>
                <a:lnTo>
                  <a:pt x="6764" y="8371"/>
                </a:lnTo>
                <a:lnTo>
                  <a:pt x="6764" y="8298"/>
                </a:lnTo>
                <a:lnTo>
                  <a:pt x="6740" y="8225"/>
                </a:lnTo>
                <a:lnTo>
                  <a:pt x="6643" y="8128"/>
                </a:lnTo>
                <a:lnTo>
                  <a:pt x="6545" y="8055"/>
                </a:lnTo>
                <a:lnTo>
                  <a:pt x="6424" y="7982"/>
                </a:lnTo>
                <a:lnTo>
                  <a:pt x="6326" y="7885"/>
                </a:lnTo>
                <a:lnTo>
                  <a:pt x="6205" y="7787"/>
                </a:lnTo>
                <a:lnTo>
                  <a:pt x="6083" y="7641"/>
                </a:lnTo>
                <a:lnTo>
                  <a:pt x="5864" y="7398"/>
                </a:lnTo>
                <a:lnTo>
                  <a:pt x="5742" y="7252"/>
                </a:lnTo>
                <a:lnTo>
                  <a:pt x="5621" y="7130"/>
                </a:lnTo>
                <a:lnTo>
                  <a:pt x="5450" y="7009"/>
                </a:lnTo>
                <a:lnTo>
                  <a:pt x="5304" y="6936"/>
                </a:lnTo>
                <a:lnTo>
                  <a:pt x="5718" y="6595"/>
                </a:lnTo>
                <a:lnTo>
                  <a:pt x="6326" y="7203"/>
                </a:lnTo>
                <a:lnTo>
                  <a:pt x="6643" y="7520"/>
                </a:lnTo>
                <a:lnTo>
                  <a:pt x="6910" y="7860"/>
                </a:lnTo>
                <a:lnTo>
                  <a:pt x="7251" y="8274"/>
                </a:lnTo>
                <a:lnTo>
                  <a:pt x="7543" y="8688"/>
                </a:lnTo>
                <a:lnTo>
                  <a:pt x="8176" y="9539"/>
                </a:lnTo>
                <a:lnTo>
                  <a:pt x="8954" y="10512"/>
                </a:lnTo>
                <a:lnTo>
                  <a:pt x="9733" y="11486"/>
                </a:lnTo>
                <a:lnTo>
                  <a:pt x="10098" y="11997"/>
                </a:lnTo>
                <a:lnTo>
                  <a:pt x="10463" y="12508"/>
                </a:lnTo>
                <a:lnTo>
                  <a:pt x="10828" y="13019"/>
                </a:lnTo>
                <a:lnTo>
                  <a:pt x="11023" y="13262"/>
                </a:lnTo>
                <a:lnTo>
                  <a:pt x="11242" y="13481"/>
                </a:lnTo>
                <a:lnTo>
                  <a:pt x="11339" y="13554"/>
                </a:lnTo>
                <a:lnTo>
                  <a:pt x="11436" y="13578"/>
                </a:lnTo>
                <a:lnTo>
                  <a:pt x="11509" y="13554"/>
                </a:lnTo>
                <a:lnTo>
                  <a:pt x="11582" y="13505"/>
                </a:lnTo>
                <a:lnTo>
                  <a:pt x="11655" y="13432"/>
                </a:lnTo>
                <a:lnTo>
                  <a:pt x="11680" y="13359"/>
                </a:lnTo>
                <a:lnTo>
                  <a:pt x="11704" y="13238"/>
                </a:lnTo>
                <a:lnTo>
                  <a:pt x="11680" y="13140"/>
                </a:lnTo>
                <a:lnTo>
                  <a:pt x="11558" y="12897"/>
                </a:lnTo>
                <a:lnTo>
                  <a:pt x="11388" y="12629"/>
                </a:lnTo>
                <a:lnTo>
                  <a:pt x="11217" y="12386"/>
                </a:lnTo>
                <a:lnTo>
                  <a:pt x="11047" y="12143"/>
                </a:lnTo>
                <a:lnTo>
                  <a:pt x="10268" y="11194"/>
                </a:lnTo>
                <a:lnTo>
                  <a:pt x="10001" y="10853"/>
                </a:lnTo>
                <a:lnTo>
                  <a:pt x="10147" y="10756"/>
                </a:lnTo>
                <a:lnTo>
                  <a:pt x="10220" y="10877"/>
                </a:lnTo>
                <a:lnTo>
                  <a:pt x="10317" y="10999"/>
                </a:lnTo>
                <a:lnTo>
                  <a:pt x="10463" y="11169"/>
                </a:lnTo>
                <a:lnTo>
                  <a:pt x="10633" y="11364"/>
                </a:lnTo>
                <a:lnTo>
                  <a:pt x="10828" y="11510"/>
                </a:lnTo>
                <a:lnTo>
                  <a:pt x="11023" y="11656"/>
                </a:lnTo>
                <a:lnTo>
                  <a:pt x="11071" y="11680"/>
                </a:lnTo>
                <a:lnTo>
                  <a:pt x="11144" y="11680"/>
                </a:lnTo>
                <a:lnTo>
                  <a:pt x="11217" y="11656"/>
                </a:lnTo>
                <a:lnTo>
                  <a:pt x="11266" y="11632"/>
                </a:lnTo>
                <a:lnTo>
                  <a:pt x="11315" y="11559"/>
                </a:lnTo>
                <a:lnTo>
                  <a:pt x="11339" y="11510"/>
                </a:lnTo>
                <a:lnTo>
                  <a:pt x="11339" y="11437"/>
                </a:lnTo>
                <a:lnTo>
                  <a:pt x="11315" y="11364"/>
                </a:lnTo>
                <a:lnTo>
                  <a:pt x="11169" y="11218"/>
                </a:lnTo>
                <a:lnTo>
                  <a:pt x="11023" y="11072"/>
                </a:lnTo>
                <a:lnTo>
                  <a:pt x="10682" y="10804"/>
                </a:lnTo>
                <a:lnTo>
                  <a:pt x="10390" y="10512"/>
                </a:lnTo>
                <a:lnTo>
                  <a:pt x="10390" y="10488"/>
                </a:lnTo>
                <a:lnTo>
                  <a:pt x="10731" y="10026"/>
                </a:lnTo>
                <a:lnTo>
                  <a:pt x="10828" y="10172"/>
                </a:lnTo>
                <a:lnTo>
                  <a:pt x="10901" y="10293"/>
                </a:lnTo>
                <a:lnTo>
                  <a:pt x="11023" y="10439"/>
                </a:lnTo>
                <a:lnTo>
                  <a:pt x="11169" y="10610"/>
                </a:lnTo>
                <a:lnTo>
                  <a:pt x="11315" y="10756"/>
                </a:lnTo>
                <a:lnTo>
                  <a:pt x="11412" y="10926"/>
                </a:lnTo>
                <a:lnTo>
                  <a:pt x="11485" y="10999"/>
                </a:lnTo>
                <a:lnTo>
                  <a:pt x="11534" y="11048"/>
                </a:lnTo>
                <a:lnTo>
                  <a:pt x="11607" y="11048"/>
                </a:lnTo>
                <a:lnTo>
                  <a:pt x="11680" y="11023"/>
                </a:lnTo>
                <a:lnTo>
                  <a:pt x="11753" y="10975"/>
                </a:lnTo>
                <a:lnTo>
                  <a:pt x="11777" y="10902"/>
                </a:lnTo>
                <a:lnTo>
                  <a:pt x="11801" y="10829"/>
                </a:lnTo>
                <a:lnTo>
                  <a:pt x="11777" y="10731"/>
                </a:lnTo>
                <a:lnTo>
                  <a:pt x="11680" y="10585"/>
                </a:lnTo>
                <a:lnTo>
                  <a:pt x="11582" y="10439"/>
                </a:lnTo>
                <a:lnTo>
                  <a:pt x="11315" y="10196"/>
                </a:lnTo>
                <a:lnTo>
                  <a:pt x="11169" y="10050"/>
                </a:lnTo>
                <a:lnTo>
                  <a:pt x="11023" y="9904"/>
                </a:lnTo>
                <a:lnTo>
                  <a:pt x="10925" y="9807"/>
                </a:lnTo>
                <a:lnTo>
                  <a:pt x="11217" y="9539"/>
                </a:lnTo>
                <a:lnTo>
                  <a:pt x="11315" y="9636"/>
                </a:lnTo>
                <a:lnTo>
                  <a:pt x="11412" y="9782"/>
                </a:lnTo>
                <a:lnTo>
                  <a:pt x="11582" y="10026"/>
                </a:lnTo>
                <a:lnTo>
                  <a:pt x="11655" y="10172"/>
                </a:lnTo>
                <a:lnTo>
                  <a:pt x="11753" y="10293"/>
                </a:lnTo>
                <a:lnTo>
                  <a:pt x="11874" y="10391"/>
                </a:lnTo>
                <a:lnTo>
                  <a:pt x="11996" y="10488"/>
                </a:lnTo>
                <a:lnTo>
                  <a:pt x="12093" y="10512"/>
                </a:lnTo>
                <a:lnTo>
                  <a:pt x="12190" y="10512"/>
                </a:lnTo>
                <a:lnTo>
                  <a:pt x="12239" y="10464"/>
                </a:lnTo>
                <a:lnTo>
                  <a:pt x="12312" y="10391"/>
                </a:lnTo>
                <a:lnTo>
                  <a:pt x="12336" y="10318"/>
                </a:lnTo>
                <a:lnTo>
                  <a:pt x="12336" y="10245"/>
                </a:lnTo>
                <a:lnTo>
                  <a:pt x="12288" y="10172"/>
                </a:lnTo>
                <a:lnTo>
                  <a:pt x="12215" y="10099"/>
                </a:lnTo>
                <a:lnTo>
                  <a:pt x="12117" y="10026"/>
                </a:lnTo>
                <a:lnTo>
                  <a:pt x="12020" y="9928"/>
                </a:lnTo>
                <a:lnTo>
                  <a:pt x="11850" y="9709"/>
                </a:lnTo>
                <a:lnTo>
                  <a:pt x="11680" y="9466"/>
                </a:lnTo>
                <a:lnTo>
                  <a:pt x="11607" y="9369"/>
                </a:lnTo>
                <a:lnTo>
                  <a:pt x="11485" y="9271"/>
                </a:lnTo>
                <a:lnTo>
                  <a:pt x="11704" y="9077"/>
                </a:lnTo>
                <a:lnTo>
                  <a:pt x="11972" y="9223"/>
                </a:lnTo>
                <a:lnTo>
                  <a:pt x="12215" y="9417"/>
                </a:lnTo>
                <a:lnTo>
                  <a:pt x="12409" y="9636"/>
                </a:lnTo>
                <a:lnTo>
                  <a:pt x="12628" y="9880"/>
                </a:lnTo>
                <a:lnTo>
                  <a:pt x="12993" y="10415"/>
                </a:lnTo>
                <a:lnTo>
                  <a:pt x="13334" y="10902"/>
                </a:lnTo>
                <a:lnTo>
                  <a:pt x="13845" y="11559"/>
                </a:lnTo>
                <a:lnTo>
                  <a:pt x="14356" y="12240"/>
                </a:lnTo>
                <a:lnTo>
                  <a:pt x="14551" y="12556"/>
                </a:lnTo>
                <a:lnTo>
                  <a:pt x="14770" y="12921"/>
                </a:lnTo>
                <a:lnTo>
                  <a:pt x="14891" y="13092"/>
                </a:lnTo>
                <a:lnTo>
                  <a:pt x="15037" y="13262"/>
                </a:lnTo>
                <a:lnTo>
                  <a:pt x="15159" y="13384"/>
                </a:lnTo>
                <a:lnTo>
                  <a:pt x="15305" y="13481"/>
                </a:lnTo>
                <a:lnTo>
                  <a:pt x="15427" y="13505"/>
                </a:lnTo>
                <a:lnTo>
                  <a:pt x="15548" y="13481"/>
                </a:lnTo>
                <a:lnTo>
                  <a:pt x="15597" y="13432"/>
                </a:lnTo>
                <a:lnTo>
                  <a:pt x="15621" y="13408"/>
                </a:lnTo>
                <a:lnTo>
                  <a:pt x="15646" y="13359"/>
                </a:lnTo>
                <a:lnTo>
                  <a:pt x="15646" y="13286"/>
                </a:lnTo>
                <a:lnTo>
                  <a:pt x="15597" y="13092"/>
                </a:lnTo>
                <a:lnTo>
                  <a:pt x="15524" y="12897"/>
                </a:lnTo>
                <a:lnTo>
                  <a:pt x="15427" y="12702"/>
                </a:lnTo>
                <a:lnTo>
                  <a:pt x="15281" y="12532"/>
                </a:lnTo>
                <a:lnTo>
                  <a:pt x="15013" y="12167"/>
                </a:lnTo>
                <a:lnTo>
                  <a:pt x="14745" y="11826"/>
                </a:lnTo>
                <a:lnTo>
                  <a:pt x="14478" y="11461"/>
                </a:lnTo>
                <a:lnTo>
                  <a:pt x="14210" y="11121"/>
                </a:lnTo>
                <a:lnTo>
                  <a:pt x="13650" y="10415"/>
                </a:lnTo>
                <a:lnTo>
                  <a:pt x="13310" y="9880"/>
                </a:lnTo>
                <a:lnTo>
                  <a:pt x="13091" y="9588"/>
                </a:lnTo>
                <a:lnTo>
                  <a:pt x="12872" y="9296"/>
                </a:lnTo>
                <a:lnTo>
                  <a:pt x="12604" y="9052"/>
                </a:lnTo>
                <a:lnTo>
                  <a:pt x="12482" y="8931"/>
                </a:lnTo>
                <a:lnTo>
                  <a:pt x="12336" y="8834"/>
                </a:lnTo>
                <a:lnTo>
                  <a:pt x="12215" y="8761"/>
                </a:lnTo>
                <a:lnTo>
                  <a:pt x="12069" y="8688"/>
                </a:lnTo>
                <a:lnTo>
                  <a:pt x="11899" y="8663"/>
                </a:lnTo>
                <a:lnTo>
                  <a:pt x="11753" y="8663"/>
                </a:lnTo>
                <a:lnTo>
                  <a:pt x="11655" y="8615"/>
                </a:lnTo>
                <a:lnTo>
                  <a:pt x="11558" y="8615"/>
                </a:lnTo>
                <a:lnTo>
                  <a:pt x="11388" y="8688"/>
                </a:lnTo>
                <a:lnTo>
                  <a:pt x="11242" y="8785"/>
                </a:lnTo>
                <a:lnTo>
                  <a:pt x="11071" y="8907"/>
                </a:lnTo>
                <a:lnTo>
                  <a:pt x="10950" y="9028"/>
                </a:lnTo>
                <a:lnTo>
                  <a:pt x="10682" y="9320"/>
                </a:lnTo>
                <a:lnTo>
                  <a:pt x="10463" y="9612"/>
                </a:lnTo>
                <a:lnTo>
                  <a:pt x="10074" y="10050"/>
                </a:lnTo>
                <a:lnTo>
                  <a:pt x="9903" y="10318"/>
                </a:lnTo>
                <a:lnTo>
                  <a:pt x="9830" y="10464"/>
                </a:lnTo>
                <a:lnTo>
                  <a:pt x="9782" y="10585"/>
                </a:lnTo>
                <a:lnTo>
                  <a:pt x="8589" y="9125"/>
                </a:lnTo>
                <a:lnTo>
                  <a:pt x="8249" y="8688"/>
                </a:lnTo>
                <a:lnTo>
                  <a:pt x="7908" y="8225"/>
                </a:lnTo>
                <a:lnTo>
                  <a:pt x="7567" y="7787"/>
                </a:lnTo>
                <a:lnTo>
                  <a:pt x="7227" y="7349"/>
                </a:lnTo>
                <a:lnTo>
                  <a:pt x="6935" y="7009"/>
                </a:lnTo>
                <a:lnTo>
                  <a:pt x="6594" y="6668"/>
                </a:lnTo>
                <a:lnTo>
                  <a:pt x="6424" y="6498"/>
                </a:lnTo>
                <a:lnTo>
                  <a:pt x="6229" y="6376"/>
                </a:lnTo>
                <a:lnTo>
                  <a:pt x="6034" y="6254"/>
                </a:lnTo>
                <a:lnTo>
                  <a:pt x="5815" y="6157"/>
                </a:lnTo>
                <a:lnTo>
                  <a:pt x="5742" y="6108"/>
                </a:lnTo>
                <a:lnTo>
                  <a:pt x="5645" y="6084"/>
                </a:lnTo>
                <a:close/>
                <a:moveTo>
                  <a:pt x="5864" y="1388"/>
                </a:moveTo>
                <a:lnTo>
                  <a:pt x="6837" y="1412"/>
                </a:lnTo>
                <a:lnTo>
                  <a:pt x="7811" y="1436"/>
                </a:lnTo>
                <a:lnTo>
                  <a:pt x="8784" y="1485"/>
                </a:lnTo>
                <a:lnTo>
                  <a:pt x="9757" y="1534"/>
                </a:lnTo>
                <a:lnTo>
                  <a:pt x="10755" y="1558"/>
                </a:lnTo>
                <a:lnTo>
                  <a:pt x="12726" y="1558"/>
                </a:lnTo>
                <a:lnTo>
                  <a:pt x="14429" y="1485"/>
                </a:lnTo>
                <a:lnTo>
                  <a:pt x="16181" y="1485"/>
                </a:lnTo>
                <a:lnTo>
                  <a:pt x="16181" y="1558"/>
                </a:lnTo>
                <a:lnTo>
                  <a:pt x="16157" y="1801"/>
                </a:lnTo>
                <a:lnTo>
                  <a:pt x="16132" y="2045"/>
                </a:lnTo>
                <a:lnTo>
                  <a:pt x="16132" y="2507"/>
                </a:lnTo>
                <a:lnTo>
                  <a:pt x="16132" y="2945"/>
                </a:lnTo>
                <a:lnTo>
                  <a:pt x="16181" y="3821"/>
                </a:lnTo>
                <a:lnTo>
                  <a:pt x="16181" y="5062"/>
                </a:lnTo>
                <a:lnTo>
                  <a:pt x="16132" y="6303"/>
                </a:lnTo>
                <a:lnTo>
                  <a:pt x="16059" y="8809"/>
                </a:lnTo>
                <a:lnTo>
                  <a:pt x="16059" y="10561"/>
                </a:lnTo>
                <a:lnTo>
                  <a:pt x="16084" y="12313"/>
                </a:lnTo>
                <a:lnTo>
                  <a:pt x="16108" y="12946"/>
                </a:lnTo>
                <a:lnTo>
                  <a:pt x="16132" y="13603"/>
                </a:lnTo>
                <a:lnTo>
                  <a:pt x="16157" y="13724"/>
                </a:lnTo>
                <a:lnTo>
                  <a:pt x="15524" y="13773"/>
                </a:lnTo>
                <a:lnTo>
                  <a:pt x="14916" y="13797"/>
                </a:lnTo>
                <a:lnTo>
                  <a:pt x="13675" y="13822"/>
                </a:lnTo>
                <a:lnTo>
                  <a:pt x="11193" y="13822"/>
                </a:lnTo>
                <a:lnTo>
                  <a:pt x="8614" y="13846"/>
                </a:lnTo>
                <a:lnTo>
                  <a:pt x="6010" y="13895"/>
                </a:lnTo>
                <a:lnTo>
                  <a:pt x="4793" y="13895"/>
                </a:lnTo>
                <a:lnTo>
                  <a:pt x="3577" y="13870"/>
                </a:lnTo>
                <a:lnTo>
                  <a:pt x="2263" y="13846"/>
                </a:lnTo>
                <a:lnTo>
                  <a:pt x="1801" y="13846"/>
                </a:lnTo>
                <a:lnTo>
                  <a:pt x="1728" y="12873"/>
                </a:lnTo>
                <a:lnTo>
                  <a:pt x="1655" y="11899"/>
                </a:lnTo>
                <a:lnTo>
                  <a:pt x="1606" y="10950"/>
                </a:lnTo>
                <a:lnTo>
                  <a:pt x="1582" y="9977"/>
                </a:lnTo>
                <a:lnTo>
                  <a:pt x="1582" y="8882"/>
                </a:lnTo>
                <a:lnTo>
                  <a:pt x="1606" y="7787"/>
                </a:lnTo>
                <a:lnTo>
                  <a:pt x="1606" y="6668"/>
                </a:lnTo>
                <a:lnTo>
                  <a:pt x="1582" y="5573"/>
                </a:lnTo>
                <a:lnTo>
                  <a:pt x="1533" y="4356"/>
                </a:lnTo>
                <a:lnTo>
                  <a:pt x="1484" y="3115"/>
                </a:lnTo>
                <a:lnTo>
                  <a:pt x="1460" y="2483"/>
                </a:lnTo>
                <a:lnTo>
                  <a:pt x="1460" y="1850"/>
                </a:lnTo>
                <a:lnTo>
                  <a:pt x="1436" y="1631"/>
                </a:lnTo>
                <a:lnTo>
                  <a:pt x="1411" y="1412"/>
                </a:lnTo>
                <a:lnTo>
                  <a:pt x="1557" y="1412"/>
                </a:lnTo>
                <a:lnTo>
                  <a:pt x="1703" y="1436"/>
                </a:lnTo>
                <a:lnTo>
                  <a:pt x="1849" y="1485"/>
                </a:lnTo>
                <a:lnTo>
                  <a:pt x="1995" y="1509"/>
                </a:lnTo>
                <a:lnTo>
                  <a:pt x="2433" y="1558"/>
                </a:lnTo>
                <a:lnTo>
                  <a:pt x="2871" y="1558"/>
                </a:lnTo>
                <a:lnTo>
                  <a:pt x="3358" y="1534"/>
                </a:lnTo>
                <a:lnTo>
                  <a:pt x="3869" y="1485"/>
                </a:lnTo>
                <a:lnTo>
                  <a:pt x="4866" y="1412"/>
                </a:lnTo>
                <a:lnTo>
                  <a:pt x="5864" y="1388"/>
                </a:lnTo>
                <a:close/>
                <a:moveTo>
                  <a:pt x="6375" y="925"/>
                </a:moveTo>
                <a:lnTo>
                  <a:pt x="5353" y="950"/>
                </a:lnTo>
                <a:lnTo>
                  <a:pt x="4331" y="998"/>
                </a:lnTo>
                <a:lnTo>
                  <a:pt x="3334" y="1071"/>
                </a:lnTo>
                <a:lnTo>
                  <a:pt x="2823" y="1096"/>
                </a:lnTo>
                <a:lnTo>
                  <a:pt x="2190" y="1096"/>
                </a:lnTo>
                <a:lnTo>
                  <a:pt x="2020" y="1071"/>
                </a:lnTo>
                <a:lnTo>
                  <a:pt x="1728" y="1023"/>
                </a:lnTo>
                <a:lnTo>
                  <a:pt x="1582" y="1023"/>
                </a:lnTo>
                <a:lnTo>
                  <a:pt x="1436" y="1047"/>
                </a:lnTo>
                <a:lnTo>
                  <a:pt x="1314" y="1120"/>
                </a:lnTo>
                <a:lnTo>
                  <a:pt x="1241" y="1242"/>
                </a:lnTo>
                <a:lnTo>
                  <a:pt x="1192" y="1290"/>
                </a:lnTo>
                <a:lnTo>
                  <a:pt x="1144" y="1339"/>
                </a:lnTo>
                <a:lnTo>
                  <a:pt x="1095" y="1509"/>
                </a:lnTo>
                <a:lnTo>
                  <a:pt x="1071" y="1680"/>
                </a:lnTo>
                <a:lnTo>
                  <a:pt x="1046" y="1899"/>
                </a:lnTo>
                <a:lnTo>
                  <a:pt x="1046" y="2288"/>
                </a:lnTo>
                <a:lnTo>
                  <a:pt x="1046" y="2531"/>
                </a:lnTo>
                <a:lnTo>
                  <a:pt x="1046" y="3213"/>
                </a:lnTo>
                <a:lnTo>
                  <a:pt x="1071" y="3918"/>
                </a:lnTo>
                <a:lnTo>
                  <a:pt x="1119" y="5330"/>
                </a:lnTo>
                <a:lnTo>
                  <a:pt x="1144" y="6352"/>
                </a:lnTo>
                <a:lnTo>
                  <a:pt x="1144" y="7374"/>
                </a:lnTo>
                <a:lnTo>
                  <a:pt x="1119" y="9417"/>
                </a:lnTo>
                <a:lnTo>
                  <a:pt x="1144" y="10634"/>
                </a:lnTo>
                <a:lnTo>
                  <a:pt x="1192" y="11851"/>
                </a:lnTo>
                <a:lnTo>
                  <a:pt x="1290" y="13043"/>
                </a:lnTo>
                <a:lnTo>
                  <a:pt x="1387" y="14260"/>
                </a:lnTo>
                <a:lnTo>
                  <a:pt x="1411" y="14357"/>
                </a:lnTo>
                <a:lnTo>
                  <a:pt x="1460" y="14406"/>
                </a:lnTo>
                <a:lnTo>
                  <a:pt x="1533" y="14454"/>
                </a:lnTo>
                <a:lnTo>
                  <a:pt x="1606" y="14479"/>
                </a:lnTo>
                <a:lnTo>
                  <a:pt x="1679" y="14479"/>
                </a:lnTo>
                <a:lnTo>
                  <a:pt x="1752" y="14430"/>
                </a:lnTo>
                <a:lnTo>
                  <a:pt x="1801" y="14381"/>
                </a:lnTo>
                <a:lnTo>
                  <a:pt x="1825" y="14308"/>
                </a:lnTo>
                <a:lnTo>
                  <a:pt x="2141" y="14357"/>
                </a:lnTo>
                <a:lnTo>
                  <a:pt x="2969" y="14357"/>
                </a:lnTo>
                <a:lnTo>
                  <a:pt x="4282" y="14406"/>
                </a:lnTo>
                <a:lnTo>
                  <a:pt x="5572" y="14430"/>
                </a:lnTo>
                <a:lnTo>
                  <a:pt x="6837" y="14406"/>
                </a:lnTo>
                <a:lnTo>
                  <a:pt x="8103" y="14406"/>
                </a:lnTo>
                <a:lnTo>
                  <a:pt x="10633" y="14357"/>
                </a:lnTo>
                <a:lnTo>
                  <a:pt x="12045" y="14333"/>
                </a:lnTo>
                <a:lnTo>
                  <a:pt x="13480" y="14333"/>
                </a:lnTo>
                <a:lnTo>
                  <a:pt x="14891" y="14308"/>
                </a:lnTo>
                <a:lnTo>
                  <a:pt x="15597" y="14284"/>
                </a:lnTo>
                <a:lnTo>
                  <a:pt x="16303" y="14235"/>
                </a:lnTo>
                <a:lnTo>
                  <a:pt x="16400" y="14211"/>
                </a:lnTo>
                <a:lnTo>
                  <a:pt x="16473" y="14211"/>
                </a:lnTo>
                <a:lnTo>
                  <a:pt x="16546" y="14187"/>
                </a:lnTo>
                <a:lnTo>
                  <a:pt x="16619" y="14138"/>
                </a:lnTo>
                <a:lnTo>
                  <a:pt x="16643" y="14065"/>
                </a:lnTo>
                <a:lnTo>
                  <a:pt x="16668" y="13992"/>
                </a:lnTo>
                <a:lnTo>
                  <a:pt x="16668" y="13895"/>
                </a:lnTo>
                <a:lnTo>
                  <a:pt x="16643" y="13822"/>
                </a:lnTo>
                <a:lnTo>
                  <a:pt x="16570" y="13773"/>
                </a:lnTo>
                <a:lnTo>
                  <a:pt x="16570" y="13773"/>
                </a:lnTo>
                <a:lnTo>
                  <a:pt x="16643" y="13797"/>
                </a:lnTo>
                <a:lnTo>
                  <a:pt x="16668" y="13797"/>
                </a:lnTo>
                <a:lnTo>
                  <a:pt x="16643" y="13700"/>
                </a:lnTo>
                <a:lnTo>
                  <a:pt x="16619" y="13603"/>
                </a:lnTo>
                <a:lnTo>
                  <a:pt x="16595" y="13043"/>
                </a:lnTo>
                <a:lnTo>
                  <a:pt x="16546" y="11729"/>
                </a:lnTo>
                <a:lnTo>
                  <a:pt x="16546" y="9685"/>
                </a:lnTo>
                <a:lnTo>
                  <a:pt x="16570" y="7666"/>
                </a:lnTo>
                <a:lnTo>
                  <a:pt x="16643" y="5184"/>
                </a:lnTo>
                <a:lnTo>
                  <a:pt x="16643" y="3943"/>
                </a:lnTo>
                <a:lnTo>
                  <a:pt x="16595" y="2702"/>
                </a:lnTo>
                <a:lnTo>
                  <a:pt x="16619" y="2312"/>
                </a:lnTo>
                <a:lnTo>
                  <a:pt x="16619" y="2045"/>
                </a:lnTo>
                <a:lnTo>
                  <a:pt x="16643" y="1753"/>
                </a:lnTo>
                <a:lnTo>
                  <a:pt x="16619" y="1485"/>
                </a:lnTo>
                <a:lnTo>
                  <a:pt x="16546" y="1266"/>
                </a:lnTo>
                <a:lnTo>
                  <a:pt x="16522" y="1169"/>
                </a:lnTo>
                <a:lnTo>
                  <a:pt x="16449" y="1120"/>
                </a:lnTo>
                <a:lnTo>
                  <a:pt x="16400" y="1071"/>
                </a:lnTo>
                <a:lnTo>
                  <a:pt x="16278" y="1071"/>
                </a:lnTo>
                <a:lnTo>
                  <a:pt x="16205" y="1047"/>
                </a:lnTo>
                <a:lnTo>
                  <a:pt x="15792" y="974"/>
                </a:lnTo>
                <a:lnTo>
                  <a:pt x="15354" y="950"/>
                </a:lnTo>
                <a:lnTo>
                  <a:pt x="14916" y="925"/>
                </a:lnTo>
                <a:lnTo>
                  <a:pt x="14478" y="950"/>
                </a:lnTo>
                <a:lnTo>
                  <a:pt x="13577" y="998"/>
                </a:lnTo>
                <a:lnTo>
                  <a:pt x="12726" y="1071"/>
                </a:lnTo>
                <a:lnTo>
                  <a:pt x="11631" y="1096"/>
                </a:lnTo>
                <a:lnTo>
                  <a:pt x="10560" y="1096"/>
                </a:lnTo>
                <a:lnTo>
                  <a:pt x="9490" y="1047"/>
                </a:lnTo>
                <a:lnTo>
                  <a:pt x="8395" y="998"/>
                </a:lnTo>
                <a:lnTo>
                  <a:pt x="7373" y="950"/>
                </a:lnTo>
                <a:lnTo>
                  <a:pt x="6375" y="925"/>
                </a:lnTo>
                <a:close/>
                <a:moveTo>
                  <a:pt x="3480" y="415"/>
                </a:moveTo>
                <a:lnTo>
                  <a:pt x="4647" y="463"/>
                </a:lnTo>
                <a:lnTo>
                  <a:pt x="8200" y="463"/>
                </a:lnTo>
                <a:lnTo>
                  <a:pt x="10390" y="439"/>
                </a:lnTo>
                <a:lnTo>
                  <a:pt x="12604" y="439"/>
                </a:lnTo>
                <a:lnTo>
                  <a:pt x="17033" y="463"/>
                </a:lnTo>
                <a:lnTo>
                  <a:pt x="16935" y="731"/>
                </a:lnTo>
                <a:lnTo>
                  <a:pt x="16887" y="1023"/>
                </a:lnTo>
                <a:lnTo>
                  <a:pt x="16862" y="1315"/>
                </a:lnTo>
                <a:lnTo>
                  <a:pt x="16862" y="1631"/>
                </a:lnTo>
                <a:lnTo>
                  <a:pt x="16887" y="2239"/>
                </a:lnTo>
                <a:lnTo>
                  <a:pt x="16960" y="2799"/>
                </a:lnTo>
                <a:lnTo>
                  <a:pt x="17057" y="3797"/>
                </a:lnTo>
                <a:lnTo>
                  <a:pt x="17154" y="4770"/>
                </a:lnTo>
                <a:lnTo>
                  <a:pt x="17179" y="5768"/>
                </a:lnTo>
                <a:lnTo>
                  <a:pt x="17203" y="6765"/>
                </a:lnTo>
                <a:lnTo>
                  <a:pt x="17154" y="8031"/>
                </a:lnTo>
                <a:lnTo>
                  <a:pt x="17106" y="9296"/>
                </a:lnTo>
                <a:lnTo>
                  <a:pt x="17033" y="10561"/>
                </a:lnTo>
                <a:lnTo>
                  <a:pt x="16960" y="11802"/>
                </a:lnTo>
                <a:lnTo>
                  <a:pt x="16960" y="12289"/>
                </a:lnTo>
                <a:lnTo>
                  <a:pt x="16960" y="12775"/>
                </a:lnTo>
                <a:lnTo>
                  <a:pt x="16984" y="13749"/>
                </a:lnTo>
                <a:lnTo>
                  <a:pt x="16960" y="14187"/>
                </a:lnTo>
                <a:lnTo>
                  <a:pt x="16960" y="14406"/>
                </a:lnTo>
                <a:lnTo>
                  <a:pt x="16984" y="14625"/>
                </a:lnTo>
                <a:lnTo>
                  <a:pt x="16497" y="14722"/>
                </a:lnTo>
                <a:lnTo>
                  <a:pt x="15986" y="14771"/>
                </a:lnTo>
                <a:lnTo>
                  <a:pt x="15500" y="14795"/>
                </a:lnTo>
                <a:lnTo>
                  <a:pt x="14989" y="14819"/>
                </a:lnTo>
                <a:lnTo>
                  <a:pt x="13991" y="14795"/>
                </a:lnTo>
                <a:lnTo>
                  <a:pt x="12969" y="14771"/>
                </a:lnTo>
                <a:lnTo>
                  <a:pt x="11874" y="14771"/>
                </a:lnTo>
                <a:lnTo>
                  <a:pt x="10779" y="14795"/>
                </a:lnTo>
                <a:lnTo>
                  <a:pt x="9684" y="14844"/>
                </a:lnTo>
                <a:lnTo>
                  <a:pt x="8589" y="14941"/>
                </a:lnTo>
                <a:lnTo>
                  <a:pt x="7470" y="15038"/>
                </a:lnTo>
                <a:lnTo>
                  <a:pt x="6375" y="15160"/>
                </a:lnTo>
                <a:lnTo>
                  <a:pt x="5815" y="15184"/>
                </a:lnTo>
                <a:lnTo>
                  <a:pt x="5256" y="15184"/>
                </a:lnTo>
                <a:lnTo>
                  <a:pt x="4696" y="15160"/>
                </a:lnTo>
                <a:lnTo>
                  <a:pt x="4136" y="15111"/>
                </a:lnTo>
                <a:lnTo>
                  <a:pt x="3212" y="15014"/>
                </a:lnTo>
                <a:lnTo>
                  <a:pt x="2750" y="14965"/>
                </a:lnTo>
                <a:lnTo>
                  <a:pt x="2287" y="14965"/>
                </a:lnTo>
                <a:lnTo>
                  <a:pt x="1192" y="15014"/>
                </a:lnTo>
                <a:lnTo>
                  <a:pt x="633" y="15087"/>
                </a:lnTo>
                <a:lnTo>
                  <a:pt x="633" y="15038"/>
                </a:lnTo>
                <a:lnTo>
                  <a:pt x="657" y="14990"/>
                </a:lnTo>
                <a:lnTo>
                  <a:pt x="633" y="14941"/>
                </a:lnTo>
                <a:lnTo>
                  <a:pt x="633" y="14892"/>
                </a:lnTo>
                <a:lnTo>
                  <a:pt x="584" y="14844"/>
                </a:lnTo>
                <a:lnTo>
                  <a:pt x="608" y="14600"/>
                </a:lnTo>
                <a:lnTo>
                  <a:pt x="608" y="14381"/>
                </a:lnTo>
                <a:lnTo>
                  <a:pt x="584" y="14162"/>
                </a:lnTo>
                <a:lnTo>
                  <a:pt x="535" y="13749"/>
                </a:lnTo>
                <a:lnTo>
                  <a:pt x="511" y="13262"/>
                </a:lnTo>
                <a:lnTo>
                  <a:pt x="511" y="12751"/>
                </a:lnTo>
                <a:lnTo>
                  <a:pt x="511" y="11753"/>
                </a:lnTo>
                <a:lnTo>
                  <a:pt x="560" y="9709"/>
                </a:lnTo>
                <a:lnTo>
                  <a:pt x="584" y="8688"/>
                </a:lnTo>
                <a:lnTo>
                  <a:pt x="560" y="7666"/>
                </a:lnTo>
                <a:lnTo>
                  <a:pt x="535" y="5695"/>
                </a:lnTo>
                <a:lnTo>
                  <a:pt x="462" y="3724"/>
                </a:lnTo>
                <a:lnTo>
                  <a:pt x="438" y="2799"/>
                </a:lnTo>
                <a:lnTo>
                  <a:pt x="414" y="1874"/>
                </a:lnTo>
                <a:lnTo>
                  <a:pt x="414" y="1534"/>
                </a:lnTo>
                <a:lnTo>
                  <a:pt x="438" y="1193"/>
                </a:lnTo>
                <a:lnTo>
                  <a:pt x="462" y="828"/>
                </a:lnTo>
                <a:lnTo>
                  <a:pt x="438" y="488"/>
                </a:lnTo>
                <a:lnTo>
                  <a:pt x="706" y="536"/>
                </a:lnTo>
                <a:lnTo>
                  <a:pt x="998" y="536"/>
                </a:lnTo>
                <a:lnTo>
                  <a:pt x="1582" y="463"/>
                </a:lnTo>
                <a:lnTo>
                  <a:pt x="2044" y="439"/>
                </a:lnTo>
                <a:lnTo>
                  <a:pt x="2531" y="415"/>
                </a:lnTo>
                <a:close/>
                <a:moveTo>
                  <a:pt x="2360" y="1"/>
                </a:moveTo>
                <a:lnTo>
                  <a:pt x="1874" y="50"/>
                </a:lnTo>
                <a:lnTo>
                  <a:pt x="1071" y="123"/>
                </a:lnTo>
                <a:lnTo>
                  <a:pt x="681" y="147"/>
                </a:lnTo>
                <a:lnTo>
                  <a:pt x="243" y="147"/>
                </a:lnTo>
                <a:lnTo>
                  <a:pt x="195" y="171"/>
                </a:lnTo>
                <a:lnTo>
                  <a:pt x="146" y="244"/>
                </a:lnTo>
                <a:lnTo>
                  <a:pt x="146" y="342"/>
                </a:lnTo>
                <a:lnTo>
                  <a:pt x="170" y="390"/>
                </a:lnTo>
                <a:lnTo>
                  <a:pt x="219" y="415"/>
                </a:lnTo>
                <a:lnTo>
                  <a:pt x="146" y="561"/>
                </a:lnTo>
                <a:lnTo>
                  <a:pt x="97" y="707"/>
                </a:lnTo>
                <a:lnTo>
                  <a:pt x="49" y="1047"/>
                </a:lnTo>
                <a:lnTo>
                  <a:pt x="24" y="1388"/>
                </a:lnTo>
                <a:lnTo>
                  <a:pt x="0" y="1704"/>
                </a:lnTo>
                <a:lnTo>
                  <a:pt x="0" y="2215"/>
                </a:lnTo>
                <a:lnTo>
                  <a:pt x="0" y="2702"/>
                </a:lnTo>
                <a:lnTo>
                  <a:pt x="49" y="3724"/>
                </a:lnTo>
                <a:lnTo>
                  <a:pt x="122" y="5792"/>
                </a:lnTo>
                <a:lnTo>
                  <a:pt x="146" y="7860"/>
                </a:lnTo>
                <a:lnTo>
                  <a:pt x="146" y="8931"/>
                </a:lnTo>
                <a:lnTo>
                  <a:pt x="122" y="10001"/>
                </a:lnTo>
                <a:lnTo>
                  <a:pt x="73" y="12143"/>
                </a:lnTo>
                <a:lnTo>
                  <a:pt x="73" y="13116"/>
                </a:lnTo>
                <a:lnTo>
                  <a:pt x="97" y="13603"/>
                </a:lnTo>
                <a:lnTo>
                  <a:pt x="122" y="14089"/>
                </a:lnTo>
                <a:lnTo>
                  <a:pt x="122" y="14333"/>
                </a:lnTo>
                <a:lnTo>
                  <a:pt x="122" y="14600"/>
                </a:lnTo>
                <a:lnTo>
                  <a:pt x="146" y="14868"/>
                </a:lnTo>
                <a:lnTo>
                  <a:pt x="170" y="14990"/>
                </a:lnTo>
                <a:lnTo>
                  <a:pt x="195" y="15111"/>
                </a:lnTo>
                <a:lnTo>
                  <a:pt x="170" y="15111"/>
                </a:lnTo>
                <a:lnTo>
                  <a:pt x="146" y="15160"/>
                </a:lnTo>
                <a:lnTo>
                  <a:pt x="122" y="15209"/>
                </a:lnTo>
                <a:lnTo>
                  <a:pt x="146" y="15282"/>
                </a:lnTo>
                <a:lnTo>
                  <a:pt x="195" y="15355"/>
                </a:lnTo>
                <a:lnTo>
                  <a:pt x="292" y="15403"/>
                </a:lnTo>
                <a:lnTo>
                  <a:pt x="779" y="15428"/>
                </a:lnTo>
                <a:lnTo>
                  <a:pt x="1290" y="15428"/>
                </a:lnTo>
                <a:lnTo>
                  <a:pt x="2287" y="15403"/>
                </a:lnTo>
                <a:lnTo>
                  <a:pt x="2823" y="15428"/>
                </a:lnTo>
                <a:lnTo>
                  <a:pt x="3358" y="15452"/>
                </a:lnTo>
                <a:lnTo>
                  <a:pt x="4453" y="15598"/>
                </a:lnTo>
                <a:lnTo>
                  <a:pt x="4988" y="15647"/>
                </a:lnTo>
                <a:lnTo>
                  <a:pt x="6083" y="15647"/>
                </a:lnTo>
                <a:lnTo>
                  <a:pt x="6618" y="15598"/>
                </a:lnTo>
                <a:lnTo>
                  <a:pt x="7713" y="15476"/>
                </a:lnTo>
                <a:lnTo>
                  <a:pt x="8784" y="15379"/>
                </a:lnTo>
                <a:lnTo>
                  <a:pt x="9879" y="15282"/>
                </a:lnTo>
                <a:lnTo>
                  <a:pt x="10974" y="15233"/>
                </a:lnTo>
                <a:lnTo>
                  <a:pt x="13164" y="15233"/>
                </a:lnTo>
                <a:lnTo>
                  <a:pt x="14161" y="15282"/>
                </a:lnTo>
                <a:lnTo>
                  <a:pt x="15183" y="15257"/>
                </a:lnTo>
                <a:lnTo>
                  <a:pt x="15694" y="15257"/>
                </a:lnTo>
                <a:lnTo>
                  <a:pt x="16181" y="15209"/>
                </a:lnTo>
                <a:lnTo>
                  <a:pt x="16692" y="15160"/>
                </a:lnTo>
                <a:lnTo>
                  <a:pt x="17203" y="15063"/>
                </a:lnTo>
                <a:lnTo>
                  <a:pt x="17276" y="15038"/>
                </a:lnTo>
                <a:lnTo>
                  <a:pt x="17325" y="14990"/>
                </a:lnTo>
                <a:lnTo>
                  <a:pt x="17349" y="14917"/>
                </a:lnTo>
                <a:lnTo>
                  <a:pt x="17349" y="14844"/>
                </a:lnTo>
                <a:lnTo>
                  <a:pt x="17373" y="14844"/>
                </a:lnTo>
                <a:lnTo>
                  <a:pt x="17422" y="14722"/>
                </a:lnTo>
                <a:lnTo>
                  <a:pt x="17471" y="14625"/>
                </a:lnTo>
                <a:lnTo>
                  <a:pt x="17519" y="14357"/>
                </a:lnTo>
                <a:lnTo>
                  <a:pt x="17495" y="13870"/>
                </a:lnTo>
                <a:lnTo>
                  <a:pt x="17495" y="13432"/>
                </a:lnTo>
                <a:lnTo>
                  <a:pt x="17495" y="13019"/>
                </a:lnTo>
                <a:lnTo>
                  <a:pt x="17471" y="12167"/>
                </a:lnTo>
                <a:lnTo>
                  <a:pt x="17519" y="10950"/>
                </a:lnTo>
                <a:lnTo>
                  <a:pt x="17568" y="9734"/>
                </a:lnTo>
                <a:lnTo>
                  <a:pt x="17665" y="8517"/>
                </a:lnTo>
                <a:lnTo>
                  <a:pt x="17714" y="7301"/>
                </a:lnTo>
                <a:lnTo>
                  <a:pt x="17714" y="6352"/>
                </a:lnTo>
                <a:lnTo>
                  <a:pt x="17714" y="5378"/>
                </a:lnTo>
                <a:lnTo>
                  <a:pt x="17665" y="4429"/>
                </a:lnTo>
                <a:lnTo>
                  <a:pt x="17544" y="3480"/>
                </a:lnTo>
                <a:lnTo>
                  <a:pt x="17446" y="2629"/>
                </a:lnTo>
                <a:lnTo>
                  <a:pt x="17373" y="1777"/>
                </a:lnTo>
                <a:lnTo>
                  <a:pt x="17349" y="1461"/>
                </a:lnTo>
                <a:lnTo>
                  <a:pt x="17349" y="1120"/>
                </a:lnTo>
                <a:lnTo>
                  <a:pt x="17373" y="780"/>
                </a:lnTo>
                <a:lnTo>
                  <a:pt x="17446" y="463"/>
                </a:lnTo>
                <a:lnTo>
                  <a:pt x="17519" y="439"/>
                </a:lnTo>
                <a:lnTo>
                  <a:pt x="17592" y="390"/>
                </a:lnTo>
                <a:lnTo>
                  <a:pt x="17617" y="317"/>
                </a:lnTo>
                <a:lnTo>
                  <a:pt x="17641" y="244"/>
                </a:lnTo>
                <a:lnTo>
                  <a:pt x="17617" y="147"/>
                </a:lnTo>
                <a:lnTo>
                  <a:pt x="17568" y="98"/>
                </a:lnTo>
                <a:lnTo>
                  <a:pt x="17519" y="50"/>
                </a:lnTo>
                <a:lnTo>
                  <a:pt x="17422" y="25"/>
                </a:lnTo>
                <a:lnTo>
                  <a:pt x="12896" y="1"/>
                </a:lnTo>
                <a:lnTo>
                  <a:pt x="10633" y="1"/>
                </a:lnTo>
                <a:lnTo>
                  <a:pt x="8370" y="25"/>
                </a:lnTo>
                <a:lnTo>
                  <a:pt x="6107" y="50"/>
                </a:lnTo>
                <a:lnTo>
                  <a:pt x="4988" y="50"/>
                </a:lnTo>
                <a:lnTo>
                  <a:pt x="3845" y="25"/>
                </a:lnTo>
                <a:lnTo>
                  <a:pt x="28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4050E5"/>
            </a:gs>
            <a:gs pos="100000">
              <a:srgbClr val="C833FF"/>
            </a:gs>
          </a:gsLst>
          <a:lin ang="5400700" scaled="0"/>
        </a:gradFill>
        <a:effectLst/>
      </p:bgPr>
    </p:bg>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Vor-</a:t>
            </a:r>
            <a:br>
              <a:rPr lang="en"/>
            </a:br>
            <a:r>
              <a:rPr lang="en"/>
              <a:t>annahmen</a:t>
            </a:r>
            <a:endParaRPr/>
          </a:p>
        </p:txBody>
      </p:sp>
      <p:sp>
        <p:nvSpPr>
          <p:cNvPr id="95" name="Google Shape;95;p17"/>
          <p:cNvSpPr txBox="1">
            <a:spLocks noGrp="1"/>
          </p:cNvSpPr>
          <p:nvPr>
            <p:ph type="body" idx="2"/>
          </p:nvPr>
        </p:nvSpPr>
        <p:spPr>
          <a:xfrm>
            <a:off x="3592701" y="797725"/>
            <a:ext cx="5169300" cy="3540600"/>
          </a:xfrm>
          <a:prstGeom prst="rect">
            <a:avLst/>
          </a:prstGeom>
        </p:spPr>
        <p:txBody>
          <a:bodyPr spcFirstLastPara="1" wrap="square" lIns="0" tIns="0" rIns="0" bIns="0" anchor="ctr" anchorCtr="0">
            <a:noAutofit/>
          </a:bodyPr>
          <a:lstStyle/>
          <a:p>
            <a:pPr marL="457200" lvl="0" indent="-298450" algn="just" rtl="0">
              <a:spcBef>
                <a:spcPts val="600"/>
              </a:spcBef>
              <a:spcAft>
                <a:spcPts val="0"/>
              </a:spcAft>
              <a:buSzPts val="1100"/>
              <a:buChar char="★"/>
            </a:pPr>
            <a:r>
              <a:rPr lang="en" sz="1100"/>
              <a:t>Jeder Mensch erlebt die Welt durch seine eigenen Filter </a:t>
            </a:r>
            <a:br>
              <a:rPr lang="en" sz="1100"/>
            </a:br>
            <a:r>
              <a:rPr lang="en" sz="1100"/>
              <a:t>(Prägungen, erlerntes Verhalten, Glaubenssätze, etc.). </a:t>
            </a:r>
            <a:endParaRPr sz="1100"/>
          </a:p>
          <a:p>
            <a:pPr marL="457200" lvl="0" indent="-298450" algn="just" rtl="0">
              <a:spcBef>
                <a:spcPts val="0"/>
              </a:spcBef>
              <a:spcAft>
                <a:spcPts val="0"/>
              </a:spcAft>
              <a:buSzPts val="1100"/>
              <a:buChar char="★"/>
            </a:pPr>
            <a:r>
              <a:rPr lang="en" sz="1100"/>
              <a:t>Mitsamt den gemachten Erfahrungen entsteht in jedem Menschen eine eigene Landkarte, diese erzeugt eine eigene Realität. </a:t>
            </a:r>
            <a:br>
              <a:rPr lang="en" sz="1100"/>
            </a:br>
            <a:r>
              <a:rPr lang="en" sz="1100"/>
              <a:t>&gt; Die Landkarte ist nicht das Gebiet. &lt;</a:t>
            </a:r>
            <a:endParaRPr sz="1100"/>
          </a:p>
          <a:p>
            <a:pPr marL="457200" lvl="0" indent="-298450" algn="just" rtl="0">
              <a:spcBef>
                <a:spcPts val="0"/>
              </a:spcBef>
              <a:spcAft>
                <a:spcPts val="0"/>
              </a:spcAft>
              <a:buSzPts val="1100"/>
              <a:buChar char="★"/>
            </a:pPr>
            <a:r>
              <a:rPr lang="en" sz="1100"/>
              <a:t>Jedes Verhalten hat eine positive Absicht und einen sinnvollen Kontext.</a:t>
            </a:r>
            <a:endParaRPr sz="1100"/>
          </a:p>
          <a:p>
            <a:pPr marL="457200" lvl="0" indent="-298450" algn="just" rtl="0">
              <a:spcBef>
                <a:spcPts val="0"/>
              </a:spcBef>
              <a:spcAft>
                <a:spcPts val="0"/>
              </a:spcAft>
              <a:buSzPts val="1100"/>
              <a:buChar char="★"/>
            </a:pPr>
            <a:r>
              <a:rPr lang="en" sz="1100"/>
              <a:t>Ein Mensch wählt stets die beste, zur Verfügung stehende Option (Wahlmöglichkeit). </a:t>
            </a:r>
            <a:endParaRPr sz="1100"/>
          </a:p>
          <a:p>
            <a:pPr marL="457200" lvl="0" indent="-298450" algn="just" rtl="0">
              <a:spcBef>
                <a:spcPts val="0"/>
              </a:spcBef>
              <a:spcAft>
                <a:spcPts val="0"/>
              </a:spcAft>
              <a:buSzPts val="1100"/>
              <a:buChar char="★"/>
            </a:pPr>
            <a:r>
              <a:rPr lang="en" sz="1100"/>
              <a:t>Je mehr Wahlmöglichkeiten vorhanden sind, desto höher die Flexibilität.</a:t>
            </a:r>
            <a:endParaRPr sz="1100"/>
          </a:p>
          <a:p>
            <a:pPr marL="457200" lvl="0" indent="-298450" algn="just" rtl="0">
              <a:spcBef>
                <a:spcPts val="0"/>
              </a:spcBef>
              <a:spcAft>
                <a:spcPts val="0"/>
              </a:spcAft>
              <a:buSzPts val="1100"/>
              <a:buChar char="★"/>
            </a:pPr>
            <a:r>
              <a:rPr lang="en" sz="1100"/>
              <a:t>Alle Ressourcen, alles was du brauchst, ist bereits in dir.</a:t>
            </a:r>
            <a:endParaRPr sz="1100"/>
          </a:p>
          <a:p>
            <a:pPr marL="457200" lvl="0" indent="-298450" algn="just" rtl="0">
              <a:spcBef>
                <a:spcPts val="0"/>
              </a:spcBef>
              <a:spcAft>
                <a:spcPts val="0"/>
              </a:spcAft>
              <a:buSzPts val="1100"/>
              <a:buChar char="★"/>
            </a:pPr>
            <a:r>
              <a:rPr lang="en" sz="1100"/>
              <a:t>Alles ist erlernbar. </a:t>
            </a:r>
            <a:endParaRPr sz="1100"/>
          </a:p>
          <a:p>
            <a:pPr marL="457200" lvl="0" indent="-298450" algn="just" rtl="0">
              <a:spcBef>
                <a:spcPts val="0"/>
              </a:spcBef>
              <a:spcAft>
                <a:spcPts val="0"/>
              </a:spcAft>
              <a:buSzPts val="1100"/>
              <a:buChar char="★"/>
            </a:pPr>
            <a:r>
              <a:rPr lang="en" sz="1100"/>
              <a:t>Es gibt keine Fehler, kein Richtig und Falsch. Es gibt nur Feedback. </a:t>
            </a:r>
            <a:endParaRPr sz="1100"/>
          </a:p>
          <a:p>
            <a:pPr marL="457200" lvl="0" indent="-298450" algn="just" rtl="0">
              <a:spcBef>
                <a:spcPts val="0"/>
              </a:spcBef>
              <a:spcAft>
                <a:spcPts val="0"/>
              </a:spcAft>
              <a:buSzPts val="1100"/>
              <a:buChar char="★"/>
            </a:pPr>
            <a:r>
              <a:rPr lang="en" sz="1100"/>
              <a:t>Die Bedeutung von Kommunikation liegt in der erhaltenen Reaktion.</a:t>
            </a:r>
            <a:endParaRPr sz="1100"/>
          </a:p>
          <a:p>
            <a:pPr marL="457200" lvl="0" indent="-298450" algn="just" rtl="0">
              <a:spcBef>
                <a:spcPts val="0"/>
              </a:spcBef>
              <a:spcAft>
                <a:spcPts val="0"/>
              </a:spcAft>
              <a:buSzPts val="1100"/>
              <a:buChar char="★"/>
            </a:pPr>
            <a:r>
              <a:rPr lang="en" sz="1100"/>
              <a:t>Wenn etwas nicht funktioniert, tue etwas anderes. </a:t>
            </a:r>
            <a:endParaRPr sz="1100"/>
          </a:p>
        </p:txBody>
      </p:sp>
      <p:sp>
        <p:nvSpPr>
          <p:cNvPr id="96" name="Google Shape;96;p1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97" name="Google Shape;97;p17"/>
          <p:cNvSpPr/>
          <p:nvPr/>
        </p:nvSpPr>
        <p:spPr>
          <a:xfrm>
            <a:off x="2253250" y="2150404"/>
            <a:ext cx="466553" cy="393582"/>
          </a:xfrm>
          <a:custGeom>
            <a:avLst/>
            <a:gdLst/>
            <a:ahLst/>
            <a:cxnLst/>
            <a:rect l="l" t="t" r="r" b="b"/>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E61E7F"/>
            </a:gs>
            <a:gs pos="100000">
              <a:srgbClr val="FF9900"/>
            </a:gs>
          </a:gsLst>
          <a:lin ang="5400700" scaled="0"/>
        </a:gradFill>
        <a:effectLst/>
      </p:bgPr>
    </p:bg>
    <p:spTree>
      <p:nvGrpSpPr>
        <p:cNvPr id="1" name="Shape 101"/>
        <p:cNvGrpSpPr/>
        <p:nvPr/>
      </p:nvGrpSpPr>
      <p:grpSpPr>
        <a:xfrm>
          <a:off x="0" y="0"/>
          <a:ext cx="0" cy="0"/>
          <a:chOff x="0" y="0"/>
          <a:chExt cx="0" cy="0"/>
        </a:xfrm>
      </p:grpSpPr>
      <p:sp>
        <p:nvSpPr>
          <p:cNvPr id="102" name="Google Shape;102;p18"/>
          <p:cNvSpPr txBox="1">
            <a:spLocks noGrp="1"/>
          </p:cNvSpPr>
          <p:nvPr>
            <p:ph type="ctrTitle" idx="4294967295"/>
          </p:nvPr>
        </p:nvSpPr>
        <p:spPr>
          <a:xfrm>
            <a:off x="1469575" y="2269150"/>
            <a:ext cx="6204900" cy="115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4800"/>
              <a:t>wichtige Elemente</a:t>
            </a:r>
            <a:endParaRPr sz="4800"/>
          </a:p>
        </p:txBody>
      </p:sp>
      <p:sp>
        <p:nvSpPr>
          <p:cNvPr id="103" name="Google Shape;103;p18"/>
          <p:cNvSpPr txBox="1">
            <a:spLocks noGrp="1"/>
          </p:cNvSpPr>
          <p:nvPr>
            <p:ph type="subTitle" idx="4294967295"/>
          </p:nvPr>
        </p:nvSpPr>
        <p:spPr>
          <a:xfrm>
            <a:off x="1469575" y="2965175"/>
            <a:ext cx="6204900" cy="917400"/>
          </a:xfrm>
          <a:prstGeom prst="rect">
            <a:avLst/>
          </a:prstGeom>
        </p:spPr>
        <p:txBody>
          <a:bodyPr spcFirstLastPara="1" wrap="square" lIns="0" tIns="0" rIns="0" bIns="0" anchor="ctr" anchorCtr="0">
            <a:noAutofit/>
          </a:bodyPr>
          <a:lstStyle/>
          <a:p>
            <a:pPr marL="0" lvl="0" indent="0" algn="ctr" rtl="0">
              <a:spcBef>
                <a:spcPts val="600"/>
              </a:spcBef>
              <a:spcAft>
                <a:spcPts val="1000"/>
              </a:spcAft>
              <a:buNone/>
            </a:pPr>
            <a:r>
              <a:rPr lang="en">
                <a:solidFill>
                  <a:srgbClr val="FFFFFF"/>
                </a:solidFill>
              </a:rPr>
              <a:t>Die Komponenten der Arbeit mit NLP</a:t>
            </a:r>
            <a:endParaRPr>
              <a:solidFill>
                <a:srgbClr val="FFFFFF"/>
              </a:solidFill>
            </a:endParaRPr>
          </a:p>
        </p:txBody>
      </p:sp>
      <p:sp>
        <p:nvSpPr>
          <p:cNvPr id="104" name="Google Shape;104;p18"/>
          <p:cNvSpPr/>
          <p:nvPr/>
        </p:nvSpPr>
        <p:spPr>
          <a:xfrm>
            <a:off x="4526411" y="903535"/>
            <a:ext cx="1145591" cy="1160843"/>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05" name="Google Shape;105;p18"/>
          <p:cNvSpPr/>
          <p:nvPr/>
        </p:nvSpPr>
        <p:spPr>
          <a:xfrm rot="1473024">
            <a:off x="3484805" y="1483141"/>
            <a:ext cx="669785" cy="652437"/>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06" name="Google Shape;106;p18"/>
          <p:cNvSpPr/>
          <p:nvPr/>
        </p:nvSpPr>
        <p:spPr>
          <a:xfrm>
            <a:off x="4304841" y="792600"/>
            <a:ext cx="293240" cy="28495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07" name="Google Shape;107;p18"/>
          <p:cNvSpPr/>
          <p:nvPr/>
        </p:nvSpPr>
        <p:spPr>
          <a:xfrm rot="2487194">
            <a:off x="4116261" y="2085552"/>
            <a:ext cx="208629" cy="20273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08" name="Google Shape;108;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Ziele</a:t>
            </a:r>
            <a:br>
              <a:rPr lang="en"/>
            </a:br>
            <a:endParaRPr/>
          </a:p>
          <a:p>
            <a:pPr marL="0" lvl="0" indent="0" algn="l" rtl="0">
              <a:spcBef>
                <a:spcPts val="0"/>
              </a:spcBef>
              <a:spcAft>
                <a:spcPts val="0"/>
              </a:spcAft>
              <a:buNone/>
            </a:pPr>
            <a:endParaRPr/>
          </a:p>
          <a:p>
            <a:pPr marL="0" lvl="0" indent="0" algn="l" rtl="0">
              <a:spcBef>
                <a:spcPts val="0"/>
              </a:spcBef>
              <a:spcAft>
                <a:spcPts val="0"/>
              </a:spcAft>
              <a:buNone/>
            </a:pPr>
            <a:r>
              <a:rPr lang="en"/>
              <a:t>Öko-Check</a:t>
            </a:r>
            <a:endParaRPr/>
          </a:p>
        </p:txBody>
      </p:sp>
      <p:sp>
        <p:nvSpPr>
          <p:cNvPr id="114" name="Google Shape;114;p19"/>
          <p:cNvSpPr txBox="1">
            <a:spLocks noGrp="1"/>
          </p:cNvSpPr>
          <p:nvPr>
            <p:ph type="body" idx="1"/>
          </p:nvPr>
        </p:nvSpPr>
        <p:spPr>
          <a:xfrm>
            <a:off x="3844325" y="805325"/>
            <a:ext cx="4842600" cy="3548100"/>
          </a:xfrm>
          <a:prstGeom prst="rect">
            <a:avLst/>
          </a:prstGeom>
        </p:spPr>
        <p:txBody>
          <a:bodyPr spcFirstLastPara="1" wrap="square" lIns="0" tIns="0" rIns="0" bIns="0" anchor="ctr" anchorCtr="0">
            <a:noAutofit/>
          </a:bodyPr>
          <a:lstStyle/>
          <a:p>
            <a:pPr marL="457200" lvl="0" indent="-304800" algn="l" rtl="0">
              <a:spcBef>
                <a:spcPts val="600"/>
              </a:spcBef>
              <a:spcAft>
                <a:spcPts val="0"/>
              </a:spcAft>
              <a:buSzPts val="1200"/>
              <a:buChar char="★"/>
            </a:pPr>
            <a:r>
              <a:rPr lang="en" sz="1200"/>
              <a:t>Ein elementarer Bestandteil der Arbeit sind </a:t>
            </a:r>
            <a:br>
              <a:rPr lang="en" sz="1200"/>
            </a:br>
            <a:r>
              <a:rPr lang="en" sz="1200" b="1">
                <a:latin typeface="Montserrat"/>
                <a:ea typeface="Montserrat"/>
                <a:cs typeface="Montserrat"/>
                <a:sym typeface="Montserrat"/>
              </a:rPr>
              <a:t>wohlgeformte Ziele </a:t>
            </a:r>
            <a:r>
              <a:rPr lang="en" sz="1200"/>
              <a:t>(angestrebter Zustand/Ereignis)</a:t>
            </a:r>
            <a:endParaRPr sz="1200"/>
          </a:p>
          <a:p>
            <a:pPr marL="457200" lvl="0" indent="-304800" algn="l" rtl="0">
              <a:spcBef>
                <a:spcPts val="0"/>
              </a:spcBef>
              <a:spcAft>
                <a:spcPts val="0"/>
              </a:spcAft>
              <a:buSzPts val="1200"/>
              <a:buChar char="★"/>
            </a:pPr>
            <a:r>
              <a:rPr lang="en" sz="1200"/>
              <a:t>Bsp.: Ziele in der Gegenwart und positiv formulieren, Hin Zu - Ziele (Was will ich erreichen?), selbst erreichbar, Bild vom Ziel machen, wie fühlt sich das Erreichen an, Wie ist der End-Zustand, ….</a:t>
            </a:r>
            <a:endParaRPr sz="1200"/>
          </a:p>
          <a:p>
            <a:pPr marL="457200" lvl="0" indent="-304800" algn="l" rtl="0">
              <a:spcBef>
                <a:spcPts val="0"/>
              </a:spcBef>
              <a:spcAft>
                <a:spcPts val="0"/>
              </a:spcAft>
              <a:buSzPts val="1200"/>
              <a:buChar char="★"/>
            </a:pPr>
            <a:r>
              <a:rPr lang="en" sz="1200"/>
              <a:t>Meta-Ziele - Was ist das Ziel hinter dem Ziel?</a:t>
            </a:r>
            <a:endParaRPr sz="1200"/>
          </a:p>
          <a:p>
            <a:pPr marL="0" lvl="0" indent="0" algn="l" rtl="0">
              <a:spcBef>
                <a:spcPts val="1000"/>
              </a:spcBef>
              <a:spcAft>
                <a:spcPts val="0"/>
              </a:spcAft>
              <a:buNone/>
            </a:pPr>
            <a:endParaRPr sz="1200" b="1">
              <a:latin typeface="Montserrat"/>
              <a:ea typeface="Montserrat"/>
              <a:cs typeface="Montserrat"/>
              <a:sym typeface="Montserrat"/>
            </a:endParaRPr>
          </a:p>
          <a:p>
            <a:pPr marL="457200" lvl="0" indent="-304800" algn="l" rtl="0">
              <a:spcBef>
                <a:spcPts val="1000"/>
              </a:spcBef>
              <a:spcAft>
                <a:spcPts val="0"/>
              </a:spcAft>
              <a:buSzPts val="1200"/>
              <a:buChar char="★"/>
            </a:pPr>
            <a:r>
              <a:rPr lang="en" sz="1200"/>
              <a:t>… sowie der Ökologie-Check:</a:t>
            </a:r>
            <a:br>
              <a:rPr lang="en" sz="1200"/>
            </a:br>
            <a:r>
              <a:rPr lang="en" sz="1200"/>
              <a:t>Dieser prüft: Passt das Ziel zu den (allen) Aspekten des Menschen? Beleuchtet Vor- und Nachteile des Ziels (Verträglichkeit).</a:t>
            </a:r>
            <a:br>
              <a:rPr lang="en" sz="1200"/>
            </a:br>
            <a:r>
              <a:rPr lang="en" sz="1200"/>
              <a:t>Verändert sich das Ziel während der Arbeit? </a:t>
            </a:r>
            <a:endParaRPr sz="1200"/>
          </a:p>
        </p:txBody>
      </p:sp>
      <p:sp>
        <p:nvSpPr>
          <p:cNvPr id="115" name="Google Shape;11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116" name="Google Shape;116;p19"/>
          <p:cNvSpPr/>
          <p:nvPr/>
        </p:nvSpPr>
        <p:spPr>
          <a:xfrm>
            <a:off x="521398" y="911691"/>
            <a:ext cx="300004" cy="311943"/>
          </a:xfrm>
          <a:custGeom>
            <a:avLst/>
            <a:gdLst/>
            <a:ahLst/>
            <a:cxnLst/>
            <a:rect l="l" t="t" r="r" b="b"/>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3C78D8"/>
            </a:gs>
            <a:gs pos="100000">
              <a:srgbClr val="00FFFF"/>
            </a:gs>
          </a:gsLst>
          <a:lin ang="5400700" scaled="0"/>
        </a:gradFill>
        <a:effectLst/>
      </p:bgPr>
    </p:bg>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Anker(n)</a:t>
            </a:r>
            <a:endParaRPr/>
          </a:p>
        </p:txBody>
      </p:sp>
      <p:sp>
        <p:nvSpPr>
          <p:cNvPr id="122" name="Google Shape;122;p20"/>
          <p:cNvSpPr txBox="1">
            <a:spLocks noGrp="1"/>
          </p:cNvSpPr>
          <p:nvPr>
            <p:ph type="body" idx="1"/>
          </p:nvPr>
        </p:nvSpPr>
        <p:spPr>
          <a:xfrm>
            <a:off x="3844325" y="805325"/>
            <a:ext cx="4842600" cy="3548100"/>
          </a:xfrm>
          <a:prstGeom prst="rect">
            <a:avLst/>
          </a:prstGeom>
        </p:spPr>
        <p:txBody>
          <a:bodyPr spcFirstLastPara="1" wrap="square" lIns="0" tIns="0" rIns="0" bIns="0" anchor="ctr" anchorCtr="0">
            <a:noAutofit/>
          </a:bodyPr>
          <a:lstStyle/>
          <a:p>
            <a:pPr marL="457200" lvl="0" indent="-304800" algn="l" rtl="0">
              <a:spcBef>
                <a:spcPts val="0"/>
              </a:spcBef>
              <a:spcAft>
                <a:spcPts val="0"/>
              </a:spcAft>
              <a:buSzPts val="1200"/>
              <a:buChar char="★"/>
            </a:pPr>
            <a:r>
              <a:rPr lang="en" sz="1200"/>
              <a:t>Ein Anker ist ein Reiz (Auslöser), </a:t>
            </a:r>
            <a:br>
              <a:rPr lang="en" sz="1200"/>
            </a:br>
            <a:r>
              <a:rPr lang="en" sz="1200"/>
              <a:t>der eine gezielte Reaktion (State / Zustand) hervorruft. </a:t>
            </a:r>
            <a:endParaRPr sz="1200"/>
          </a:p>
          <a:p>
            <a:pPr marL="457200" lvl="0" indent="-304800" algn="l" rtl="0">
              <a:spcBef>
                <a:spcPts val="0"/>
              </a:spcBef>
              <a:spcAft>
                <a:spcPts val="0"/>
              </a:spcAft>
              <a:buSzPts val="1200"/>
              <a:buChar char="★"/>
            </a:pPr>
            <a:r>
              <a:rPr lang="en" sz="1200"/>
              <a:t>Anker werden auf eine Reaktion gesetzt um diese später “ab zu feuern”, also eine gewünschte Reaktion im richtigen Moment zu erhalten.</a:t>
            </a:r>
            <a:endParaRPr sz="1200"/>
          </a:p>
          <a:p>
            <a:pPr marL="457200" lvl="0" indent="-304800" algn="l" rtl="0">
              <a:spcBef>
                <a:spcPts val="0"/>
              </a:spcBef>
              <a:spcAft>
                <a:spcPts val="0"/>
              </a:spcAft>
              <a:buSzPts val="1200"/>
              <a:buChar char="★"/>
            </a:pPr>
            <a:r>
              <a:rPr lang="en" sz="1200"/>
              <a:t>Anker können z.B. verschmelzen, oder verketten (Chaining).</a:t>
            </a:r>
            <a:endParaRPr sz="1200"/>
          </a:p>
          <a:p>
            <a:pPr marL="457200" lvl="0" indent="-304800" algn="l" rtl="0">
              <a:spcBef>
                <a:spcPts val="0"/>
              </a:spcBef>
              <a:spcAft>
                <a:spcPts val="0"/>
              </a:spcAft>
              <a:buSzPts val="1200"/>
              <a:buChar char="★"/>
            </a:pPr>
            <a:r>
              <a:rPr lang="en" sz="1200"/>
              <a:t>Ablauf: Eine positive Situation erinnern, die ein sehr gutes Gefühl hervorruft, dieses Gefühl ankern z.B. durch eine wiederholte Berührung.</a:t>
            </a:r>
            <a:br>
              <a:rPr lang="en" sz="1200"/>
            </a:br>
            <a:r>
              <a:rPr lang="en" sz="1200"/>
              <a:t>Durch diese Berührung kann dann das Gefühl hervorgerufen werden (ohne erneut aufwendig in die spezielle in die Situatio zu gehen).</a:t>
            </a:r>
            <a:endParaRPr sz="1200"/>
          </a:p>
          <a:p>
            <a:pPr marL="457200" lvl="0" indent="-304800" algn="l" rtl="0">
              <a:spcBef>
                <a:spcPts val="0"/>
              </a:spcBef>
              <a:spcAft>
                <a:spcPts val="0"/>
              </a:spcAft>
              <a:buSzPts val="1200"/>
              <a:buChar char="★"/>
            </a:pPr>
            <a:r>
              <a:rPr lang="en" sz="1200"/>
              <a:t>Bsp.: Rote Ampel bedeutet STOP!, Werbe-Slogans, ...</a:t>
            </a:r>
            <a:endParaRPr sz="1200"/>
          </a:p>
        </p:txBody>
      </p:sp>
      <p:sp>
        <p:nvSpPr>
          <p:cNvPr id="123" name="Google Shape;123;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3C78D8"/>
            </a:gs>
            <a:gs pos="100000">
              <a:srgbClr val="00FFFF"/>
            </a:gs>
          </a:gsLst>
          <a:lin ang="5400700" scaled="0"/>
        </a:gradFill>
        <a:effectLst/>
      </p:bgPr>
    </p:bg>
    <p:spTree>
      <p:nvGrpSpPr>
        <p:cNvPr id="1" name="Shape 127"/>
        <p:cNvGrpSpPr/>
        <p:nvPr/>
      </p:nvGrpSpPr>
      <p:grpSpPr>
        <a:xfrm>
          <a:off x="0" y="0"/>
          <a:ext cx="0" cy="0"/>
          <a:chOff x="0" y="0"/>
          <a:chExt cx="0" cy="0"/>
        </a:xfrm>
      </p:grpSpPr>
      <p:sp>
        <p:nvSpPr>
          <p:cNvPr id="128" name="Google Shape;128;p21"/>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Reframing</a:t>
            </a:r>
            <a:endParaRPr/>
          </a:p>
        </p:txBody>
      </p:sp>
      <p:sp>
        <p:nvSpPr>
          <p:cNvPr id="129" name="Google Shape;129;p21"/>
          <p:cNvSpPr txBox="1">
            <a:spLocks noGrp="1"/>
          </p:cNvSpPr>
          <p:nvPr>
            <p:ph type="body" idx="1"/>
          </p:nvPr>
        </p:nvSpPr>
        <p:spPr>
          <a:xfrm>
            <a:off x="3844325" y="805325"/>
            <a:ext cx="4842600" cy="3548100"/>
          </a:xfrm>
          <a:prstGeom prst="rect">
            <a:avLst/>
          </a:prstGeom>
        </p:spPr>
        <p:txBody>
          <a:bodyPr spcFirstLastPara="1" wrap="square" lIns="0" tIns="0" rIns="0" bIns="0" anchor="ctr" anchorCtr="0">
            <a:noAutofit/>
          </a:bodyPr>
          <a:lstStyle/>
          <a:p>
            <a:pPr marL="457200" lvl="0" indent="-317500" algn="l" rtl="0">
              <a:spcBef>
                <a:spcPts val="0"/>
              </a:spcBef>
              <a:spcAft>
                <a:spcPts val="0"/>
              </a:spcAft>
              <a:buSzPts val="1400"/>
              <a:buChar char="★"/>
            </a:pPr>
            <a:r>
              <a:rPr lang="en" sz="1400"/>
              <a:t>Neu-Interpretation, Uminterpretierung</a:t>
            </a:r>
            <a:endParaRPr sz="1400"/>
          </a:p>
          <a:p>
            <a:pPr marL="457200" lvl="0" indent="-317500" algn="l" rtl="0">
              <a:spcBef>
                <a:spcPts val="0"/>
              </a:spcBef>
              <a:spcAft>
                <a:spcPts val="0"/>
              </a:spcAft>
              <a:buSzPts val="1400"/>
              <a:buChar char="★"/>
            </a:pPr>
            <a:r>
              <a:rPr lang="en" sz="1400"/>
              <a:t>Änderung des Bezugsrahmens </a:t>
            </a:r>
            <a:br>
              <a:rPr lang="en" sz="1400"/>
            </a:br>
            <a:r>
              <a:rPr lang="en" sz="1400"/>
              <a:t>(Kontext / Bedeutung)</a:t>
            </a:r>
            <a:endParaRPr sz="1400"/>
          </a:p>
          <a:p>
            <a:pPr marL="457200" lvl="0" indent="-317500" algn="l" rtl="0">
              <a:spcBef>
                <a:spcPts val="0"/>
              </a:spcBef>
              <a:spcAft>
                <a:spcPts val="0"/>
              </a:spcAft>
              <a:buSzPts val="1400"/>
              <a:buChar char="★"/>
            </a:pPr>
            <a:r>
              <a:rPr lang="en" sz="1400"/>
              <a:t>Beispiel: </a:t>
            </a:r>
            <a:br>
              <a:rPr lang="en" sz="1400"/>
            </a:br>
            <a:r>
              <a:rPr lang="en" sz="1400"/>
              <a:t>ekliges Schneewetter zum Spazierengehen ist gleichzeitig super Kuschelwetter </a:t>
            </a:r>
            <a:br>
              <a:rPr lang="en" sz="1400"/>
            </a:br>
            <a:r>
              <a:rPr lang="en" sz="1400"/>
              <a:t>(vor dem Kamin)</a:t>
            </a:r>
            <a:endParaRPr sz="1400"/>
          </a:p>
        </p:txBody>
      </p:sp>
      <p:sp>
        <p:nvSpPr>
          <p:cNvPr id="130" name="Google Shape;130;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Juliet template">
  <a:themeElements>
    <a:clrScheme name="Custom 347">
      <a:dk1>
        <a:srgbClr val="666666"/>
      </a:dk1>
      <a:lt1>
        <a:srgbClr val="FFFFFF"/>
      </a:lt1>
      <a:dk2>
        <a:srgbClr val="B7B7B7"/>
      </a:dk2>
      <a:lt2>
        <a:srgbClr val="E4E4E4"/>
      </a:lt2>
      <a:accent1>
        <a:srgbClr val="3C78D8"/>
      </a:accent1>
      <a:accent2>
        <a:srgbClr val="00FFFF"/>
      </a:accent2>
      <a:accent3>
        <a:srgbClr val="4050E5"/>
      </a:accent3>
      <a:accent4>
        <a:srgbClr val="C833FF"/>
      </a:accent4>
      <a:accent5>
        <a:srgbClr val="46E180"/>
      </a:accent5>
      <a:accent6>
        <a:srgbClr val="B8DF32"/>
      </a:accent6>
      <a:hlink>
        <a:srgbClr val="66666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1160</Words>
  <Application>Microsoft Office PowerPoint</Application>
  <PresentationFormat>Bildschirmpräsentation (16:9)</PresentationFormat>
  <Paragraphs>137</Paragraphs>
  <Slides>20</Slides>
  <Notes>20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20</vt:i4>
      </vt:variant>
    </vt:vector>
  </HeadingPairs>
  <TitlesOfParts>
    <vt:vector size="25" baseType="lpstr">
      <vt:lpstr>Montserrat</vt:lpstr>
      <vt:lpstr>Montserrat ExtraBold</vt:lpstr>
      <vt:lpstr>Arial</vt:lpstr>
      <vt:lpstr>Montserrat Light</vt:lpstr>
      <vt:lpstr>Juliet template</vt:lpstr>
      <vt:lpstr>NLP</vt:lpstr>
      <vt:lpstr>Neuro</vt:lpstr>
      <vt:lpstr>Inhalt    Ziel</vt:lpstr>
      <vt:lpstr>Vorannahmen</vt:lpstr>
      <vt:lpstr>Vor- annahmen</vt:lpstr>
      <vt:lpstr>wichtige Elemente</vt:lpstr>
      <vt:lpstr>Ziele   Öko-Check</vt:lpstr>
      <vt:lpstr>Anker(n)</vt:lpstr>
      <vt:lpstr>Reframing</vt:lpstr>
      <vt:lpstr>Ressource</vt:lpstr>
      <vt:lpstr>Pace + Lead   Rapport</vt:lpstr>
      <vt:lpstr>Meta- Modell     Milton- Modell</vt:lpstr>
      <vt:lpstr>Methoden</vt:lpstr>
      <vt:lpstr>Grund- lagen</vt:lpstr>
      <vt:lpstr>Techniken</vt:lpstr>
      <vt:lpstr>Modelling of Excellence</vt:lpstr>
      <vt:lpstr>Weitere (folgen)</vt:lpstr>
      <vt:lpstr>Zusammenstellung präsentiert von: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NLP</dc:title>
  <cp:lastModifiedBy>Eileen B.</cp:lastModifiedBy>
  <cp:revision>1</cp:revision>
  <dcterms:modified xsi:type="dcterms:W3CDTF">2024-02-09T13:28:42Z</dcterms:modified>
</cp:coreProperties>
</file>